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257" r:id="rId3"/>
    <p:sldId id="258" r:id="rId4"/>
    <p:sldId id="256" r:id="rId5"/>
    <p:sldId id="259" r:id="rId6"/>
    <p:sldId id="275" r:id="rId7"/>
    <p:sldId id="276" r:id="rId8"/>
    <p:sldId id="261" r:id="rId9"/>
    <p:sldId id="263" r:id="rId10"/>
    <p:sldId id="278" r:id="rId11"/>
    <p:sldId id="264" r:id="rId12"/>
    <p:sldId id="265" r:id="rId13"/>
    <p:sldId id="266" r:id="rId14"/>
    <p:sldId id="267" r:id="rId15"/>
    <p:sldId id="279" r:id="rId16"/>
    <p:sldId id="268" r:id="rId17"/>
    <p:sldId id="260" r:id="rId18"/>
    <p:sldId id="269" r:id="rId19"/>
    <p:sldId id="270" r:id="rId20"/>
    <p:sldId id="271" r:id="rId21"/>
    <p:sldId id="277" r:id="rId22"/>
    <p:sldId id="272" r:id="rId23"/>
    <p:sldId id="273" r:id="rId24"/>
    <p:sldId id="274" r:id="rId25"/>
    <p:sldId id="262" r:id="rId26"/>
    <p:sldId id="280" r:id="rId27"/>
    <p:sldId id="281" r:id="rId28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41" d="100"/>
          <a:sy n="141" d="100"/>
        </p:scale>
        <p:origin x="744" y="102"/>
      </p:cViewPr>
      <p:guideLst>
        <p:guide orient="horz" pos="24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30421-1F17-48B9-A742-59371A34F01B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C13D-D929-4261-B8F5-C559A2912C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1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272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670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126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441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577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2340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984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884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113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07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84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707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62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89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737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276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386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136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090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12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849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468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460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879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200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6C13D-D929-4261-B8F5-C559A2912C0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30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57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8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026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21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44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38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85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3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9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79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2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135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36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41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4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55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97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B6D4C43E-DD09-483E-B4F8-0CD08AE46E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4676" y="38100"/>
            <a:ext cx="608620" cy="6118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B4CBCD7-CDCA-4F7B-A8E8-9AC9F26BC6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9043" y="4011282"/>
            <a:ext cx="629986" cy="9370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6C29C2F-77D8-4AAE-B029-91E7CAE0A7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06440"/>
            <a:ext cx="809351" cy="3435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60598B0-5E40-4DA3-9401-A9C04D12171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E4EBAB0-B729-4215-B817-FC067D842D3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D7B5E2B-5F9F-4F50-8DCD-D76A227987D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11972" y="3556000"/>
            <a:ext cx="677632" cy="14029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EFBD492-E027-448C-B14D-3F92A7861FC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20073" y="3541143"/>
            <a:ext cx="873510" cy="14611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F2D29CF-81A6-4D49-8830-087779FEC47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633889" y="4587035"/>
            <a:ext cx="423519" cy="2964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F94A80F-97E3-4D6C-9CE9-5F12489266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629043" y="2932113"/>
            <a:ext cx="794099" cy="6670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AC476DB-14CB-4419-8E7B-144FF0496B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22427" r="27990"/>
          <a:stretch/>
        </p:blipFill>
        <p:spPr>
          <a:xfrm rot="5400000">
            <a:off x="7765137" y="-654960"/>
            <a:ext cx="824013" cy="193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0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90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26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1597-43B6-4500-898D-97D337DD2B8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8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E1597-43B6-4500-898D-97D337DD2B86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87005-8269-48BA-9BF5-4447D8AFC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9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tags" Target="../tags/tag3.xml"/><Relationship Id="rId21" Type="http://schemas.openxmlformats.org/officeDocument/2006/relationships/image" Target="../media/image24.png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tags" Target="../tags/tag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8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7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5.png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5.png"/><Relationship Id="rId21" Type="http://schemas.openxmlformats.org/officeDocument/2006/relationships/image" Target="../media/image61.png"/><Relationship Id="rId7" Type="http://schemas.openxmlformats.org/officeDocument/2006/relationships/image" Target="../media/image49.png"/><Relationship Id="rId12" Type="http://schemas.openxmlformats.org/officeDocument/2006/relationships/image" Target="../media/image9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10" Type="http://schemas.openxmlformats.org/officeDocument/2006/relationships/image" Target="../media/image10.png"/><Relationship Id="rId19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notesSlide" Target="../notesSlides/notesSlide19.xml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5.png"/><Relationship Id="rId21" Type="http://schemas.openxmlformats.org/officeDocument/2006/relationships/image" Target="../media/image61.png"/><Relationship Id="rId7" Type="http://schemas.openxmlformats.org/officeDocument/2006/relationships/image" Target="../media/image49.png"/><Relationship Id="rId12" Type="http://schemas.openxmlformats.org/officeDocument/2006/relationships/image" Target="../media/image9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23" Type="http://schemas.microsoft.com/office/2007/relationships/hdphoto" Target="../media/hdphoto1.wdp"/><Relationship Id="rId10" Type="http://schemas.openxmlformats.org/officeDocument/2006/relationships/image" Target="../media/image10.png"/><Relationship Id="rId19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Relationship Id="rId22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5.png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tags" Target="../tags/tag17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2.png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24" Type="http://schemas.openxmlformats.org/officeDocument/2006/relationships/image" Target="../media/image28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8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4" Type="http://schemas.openxmlformats.org/officeDocument/2006/relationships/notesSlide" Target="../notesSlides/notesSlide25.xml"/><Relationship Id="rId9" Type="http://schemas.openxmlformats.org/officeDocument/2006/relationships/image" Target="../media/image15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9.png"/><Relationship Id="rId18" Type="http://schemas.openxmlformats.org/officeDocument/2006/relationships/image" Target="../media/image57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60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17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7.png"/><Relationship Id="rId11" Type="http://schemas.openxmlformats.org/officeDocument/2006/relationships/image" Target="../media/image10.png"/><Relationship Id="rId5" Type="http://schemas.openxmlformats.org/officeDocument/2006/relationships/image" Target="../media/image46.png"/><Relationship Id="rId15" Type="http://schemas.openxmlformats.org/officeDocument/2006/relationships/image" Target="../media/image54.png"/><Relationship Id="rId10" Type="http://schemas.openxmlformats.org/officeDocument/2006/relationships/image" Target="../media/image51.png"/><Relationship Id="rId19" Type="http://schemas.openxmlformats.org/officeDocument/2006/relationships/image" Target="../media/image58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tags" Target="../tags/tag6.xml"/><Relationship Id="rId7" Type="http://schemas.openxmlformats.org/officeDocument/2006/relationships/image" Target="../media/image68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7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5.png"/><Relationship Id="rId21" Type="http://schemas.openxmlformats.org/officeDocument/2006/relationships/image" Target="../media/image61.png"/><Relationship Id="rId7" Type="http://schemas.openxmlformats.org/officeDocument/2006/relationships/image" Target="../media/image49.png"/><Relationship Id="rId12" Type="http://schemas.openxmlformats.org/officeDocument/2006/relationships/image" Target="../media/image9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10" Type="http://schemas.openxmlformats.org/officeDocument/2006/relationships/image" Target="../media/image10.png"/><Relationship Id="rId19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A68A9E2E-A1AB-412D-957B-97C938AB69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16" y="2675146"/>
            <a:ext cx="859611" cy="43895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F1382FDF-991D-405F-9F1F-6297EE2BD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5930" y="2988207"/>
            <a:ext cx="1049003" cy="478116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0B352624-4254-493A-A94B-756BD6FA6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9312" y="3002624"/>
            <a:ext cx="2383743" cy="1865538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xmlns="" id="{84C8B94A-6985-410F-85FE-FA8EBEC7D6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289" y="3263243"/>
            <a:ext cx="2359356" cy="1621677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8CB90C7C-AA5F-41A7-AF89-98C7722995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97" y="2951648"/>
            <a:ext cx="2274005" cy="1889924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B5B93B74-3B75-4C44-A5C6-B1F38D6B79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91501" y="3676248"/>
            <a:ext cx="859611" cy="128027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xmlns="" id="{59BDEE35-272D-4076-A1F5-2170425DC2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845B2F22-F443-4628-AC6C-1033C18BED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3907" y="4824641"/>
            <a:ext cx="2206943" cy="13412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xmlns="" id="{9C988148-1036-4563-B1CC-49ED50F6CB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70847" y="3048296"/>
            <a:ext cx="932769" cy="1920406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4F30ECA1-6050-4392-B67C-F89E580168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81514" y="3012149"/>
            <a:ext cx="1194920" cy="199966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823B187E-D166-462E-847A-61AF50F7F28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30849" y="438754"/>
            <a:ext cx="1030313" cy="469433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xmlns="" id="{6342EF8D-B0F0-4A20-9C8D-EB934EDAD9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869" y="4594295"/>
            <a:ext cx="585267" cy="323116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xmlns="" id="{5AD37651-B988-4E4F-B437-7E35CBF114A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0159" y="4139736"/>
            <a:ext cx="591363" cy="908383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xmlns="" id="{C6D23E6A-0E4B-4F0C-B0A8-E6D274A353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9601" y="3951550"/>
            <a:ext cx="390178" cy="969348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xmlns="" id="{BEEEBB4F-018E-4E4D-A2FB-CFD0FF38C61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96141" y="4113169"/>
            <a:ext cx="347502" cy="737680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xmlns="" id="{EC280E98-B494-493B-9B8F-C964EC3E192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797" y="3274213"/>
            <a:ext cx="640135" cy="262151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xmlns="" id="{A575B60D-B3C5-48F9-A7DD-9E19244DFD4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2297" y="157174"/>
            <a:ext cx="792549" cy="438950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xmlns="" id="{F4B0F296-B992-4EEF-93D1-4734E2997C9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99830" y="2802547"/>
            <a:ext cx="426757" cy="201185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xmlns="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320299" y="1334451"/>
            <a:ext cx="615749" cy="28653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xmlns="" id="{042BD759-996A-4925-BCB1-776D43969BE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263748" y="4297448"/>
            <a:ext cx="475529" cy="640135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xmlns="" id="{B6667C30-493F-4162-BA56-BF6715D540B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476063" y="3719865"/>
            <a:ext cx="499915" cy="1237595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xmlns="" id="{DCFB431A-5B06-452E-BD42-92892E9F85D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17595" y="679373"/>
            <a:ext cx="268247" cy="101812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xmlns="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802184" y="1088388"/>
            <a:ext cx="536494" cy="249958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xmlns="" id="{7DB04CAE-9D61-41D3-9561-D36B29FDDC2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0036" y="679373"/>
            <a:ext cx="268247" cy="1018120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xmlns="" id="{7FD5FDF4-EBA7-428B-BAF6-B2CC7F767B9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557689" y="4542093"/>
            <a:ext cx="487722" cy="341406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xmlns="" id="{7EFEA6E0-7A2D-4FE3-8E51-1E06DB793D71}"/>
              </a:ext>
            </a:extLst>
          </p:cNvPr>
          <p:cNvSpPr txBox="1"/>
          <p:nvPr/>
        </p:nvSpPr>
        <p:spPr>
          <a:xfrm>
            <a:off x="833203" y="1635855"/>
            <a:ext cx="7477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tx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卡通矢量图 </a:t>
            </a:r>
            <a:r>
              <a:rPr lang="zh-CN" altLang="en-US" sz="60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课件</a:t>
            </a:r>
            <a:r>
              <a:rPr lang="en-US" altLang="zh-CN" sz="60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PPT</a:t>
            </a:r>
            <a:endParaRPr lang="zh-CN" altLang="en-US" sz="60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xmlns="" id="{062ABCFE-C0BC-4817-AF35-930D72D69C16}"/>
              </a:ext>
            </a:extLst>
          </p:cNvPr>
          <p:cNvSpPr txBox="1"/>
          <p:nvPr/>
        </p:nvSpPr>
        <p:spPr>
          <a:xfrm>
            <a:off x="3649269" y="494449"/>
            <a:ext cx="1845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20XX</a:t>
            </a:r>
            <a:endParaRPr lang="zh-CN" altLang="en-US" sz="60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xmlns="" id="{42DCD41D-52BA-4448-94FD-D6E3D02085EE}"/>
              </a:ext>
            </a:extLst>
          </p:cNvPr>
          <p:cNvSpPr txBox="1"/>
          <p:nvPr/>
        </p:nvSpPr>
        <p:spPr>
          <a:xfrm>
            <a:off x="0" y="242715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2"/>
                </a:solidFill>
                <a:latin typeface="Arial" panose="020B0604020202020204" pitchFamily="34" charset="0"/>
              </a:rPr>
              <a:t>Business general creative geometry work report template</a:t>
            </a:r>
            <a:endParaRPr lang="zh-CN" altLang="en-US" sz="1600" dirty="0">
              <a:solidFill>
                <a:schemeClr val="tx2"/>
              </a:solidFill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xmlns="" id="{667C8ED2-A0CE-49C3-92FA-B90D5616865B}"/>
              </a:ext>
            </a:extLst>
          </p:cNvPr>
          <p:cNvSpPr txBox="1"/>
          <p:nvPr/>
        </p:nvSpPr>
        <p:spPr>
          <a:xfrm>
            <a:off x="3730897" y="3216477"/>
            <a:ext cx="1682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2"/>
                </a:solidFill>
              </a:rPr>
              <a:t>教师</a:t>
            </a:r>
            <a:r>
              <a:rPr lang="zh-CN" altLang="en-US" sz="1600" dirty="0" smtClean="0">
                <a:solidFill>
                  <a:schemeClr val="tx2"/>
                </a:solidFill>
              </a:rPr>
              <a:t>：</a:t>
            </a:r>
            <a:r>
              <a:rPr lang="zh-CN" altLang="en-US" sz="1600" dirty="0">
                <a:solidFill>
                  <a:schemeClr val="tx2"/>
                </a:solidFill>
              </a:rPr>
              <a:t>优</a:t>
            </a:r>
            <a:r>
              <a:rPr lang="zh-CN" altLang="en-US" sz="1600" dirty="0" smtClean="0">
                <a:solidFill>
                  <a:schemeClr val="tx2"/>
                </a:solidFill>
              </a:rPr>
              <a:t>品</a:t>
            </a:r>
            <a:r>
              <a:rPr lang="en-US" altLang="zh-CN" sz="1600" dirty="0" smtClean="0">
                <a:solidFill>
                  <a:schemeClr val="tx2"/>
                </a:solidFill>
              </a:rPr>
              <a:t>PPT</a:t>
            </a:r>
            <a:endParaRPr lang="zh-CN" altLang="en-US" sz="1600" dirty="0">
              <a:solidFill>
                <a:schemeClr val="tx2"/>
              </a:solidFill>
            </a:endParaRPr>
          </a:p>
        </p:txBody>
      </p:sp>
      <p:grpSp>
        <p:nvGrpSpPr>
          <p:cNvPr id="87" name="PA_组合 86">
            <a:extLst>
              <a:ext uri="{FF2B5EF4-FFF2-40B4-BE49-F238E27FC236}">
                <a16:creationId xmlns:a16="http://schemas.microsoft.com/office/drawing/2014/main" xmlns="" id="{3CFB803C-8A03-41F8-B516-C84290930A1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919506" y="3537334"/>
            <a:ext cx="2384757" cy="2664065"/>
            <a:chOff x="3919506" y="3537334"/>
            <a:chExt cx="2384757" cy="2664065"/>
          </a:xfrm>
        </p:grpSpPr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xmlns="" id="{B8C78E12-FECB-4051-B0CE-DE4D7843E451}"/>
                </a:ext>
              </a:extLst>
            </p:cNvPr>
            <p:cNvSpPr/>
            <p:nvPr/>
          </p:nvSpPr>
          <p:spPr>
            <a:xfrm>
              <a:off x="3919506" y="3537334"/>
              <a:ext cx="2384757" cy="2664065"/>
            </a:xfrm>
            <a:custGeom>
              <a:avLst/>
              <a:gdLst/>
              <a:ahLst/>
              <a:cxnLst/>
              <a:rect l="0" t="0" r="0" b="0"/>
              <a:pathLst>
                <a:path w="2384757" h="2664065">
                  <a:moveTo>
                    <a:pt x="0" y="0"/>
                  </a:moveTo>
                  <a:lnTo>
                    <a:pt x="2384756" y="0"/>
                  </a:lnTo>
                  <a:lnTo>
                    <a:pt x="2384756" y="2664064"/>
                  </a:lnTo>
                  <a:lnTo>
                    <a:pt x="0" y="266406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3" name="PA_图片 72">
              <a:extLst>
                <a:ext uri="{FF2B5EF4-FFF2-40B4-BE49-F238E27FC236}">
                  <a16:creationId xmlns:a16="http://schemas.microsoft.com/office/drawing/2014/main" xmlns="" id="{A9F65350-6FAB-4B65-A56C-582D0001B67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0"/>
            <a:stretch>
              <a:fillRect/>
            </a:stretch>
          </p:blipFill>
          <p:spPr>
            <a:xfrm>
              <a:off x="3944907" y="3537334"/>
              <a:ext cx="2359356" cy="1292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009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50"/>
                            </p:stCondLst>
                            <p:childTnLst>
                              <p:par>
                                <p:cTn id="1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B699F167-99DE-4084-8AE3-31586D1328DB}"/>
              </a:ext>
            </a:extLst>
          </p:cNvPr>
          <p:cNvSpPr/>
          <p:nvPr/>
        </p:nvSpPr>
        <p:spPr>
          <a:xfrm>
            <a:off x="1975608" y="1657946"/>
            <a:ext cx="772870" cy="7728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弦形 31">
            <a:extLst>
              <a:ext uri="{FF2B5EF4-FFF2-40B4-BE49-F238E27FC236}">
                <a16:creationId xmlns:a16="http://schemas.microsoft.com/office/drawing/2014/main" xmlns="" id="{EE10AB90-3C51-4752-80E1-9E998E08A316}"/>
              </a:ext>
            </a:extLst>
          </p:cNvPr>
          <p:cNvSpPr/>
          <p:nvPr/>
        </p:nvSpPr>
        <p:spPr>
          <a:xfrm>
            <a:off x="2052896" y="1735233"/>
            <a:ext cx="618295" cy="618294"/>
          </a:xfrm>
          <a:prstGeom prst="chord">
            <a:avLst>
              <a:gd name="adj1" fmla="val 1168272"/>
              <a:gd name="adj2" fmla="val 9631728"/>
            </a:avLst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4CC643F4-55B1-43F9-BAE9-7FD16A71A2D3}"/>
              </a:ext>
            </a:extLst>
          </p:cNvPr>
          <p:cNvSpPr/>
          <p:nvPr/>
        </p:nvSpPr>
        <p:spPr>
          <a:xfrm>
            <a:off x="4205006" y="1657946"/>
            <a:ext cx="772870" cy="7728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弦形 29">
            <a:extLst>
              <a:ext uri="{FF2B5EF4-FFF2-40B4-BE49-F238E27FC236}">
                <a16:creationId xmlns:a16="http://schemas.microsoft.com/office/drawing/2014/main" xmlns="" id="{1B0BD458-578F-44AC-A5DE-EABB3C83559B}"/>
              </a:ext>
            </a:extLst>
          </p:cNvPr>
          <p:cNvSpPr/>
          <p:nvPr/>
        </p:nvSpPr>
        <p:spPr>
          <a:xfrm>
            <a:off x="4282294" y="1735233"/>
            <a:ext cx="618295" cy="618294"/>
          </a:xfrm>
          <a:prstGeom prst="chord">
            <a:avLst>
              <a:gd name="adj1" fmla="val 20431728"/>
              <a:gd name="adj2" fmla="val 11968272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xmlns="" id="{58B80831-752C-4DA3-9B32-53419D45A586}"/>
              </a:ext>
            </a:extLst>
          </p:cNvPr>
          <p:cNvSpPr/>
          <p:nvPr/>
        </p:nvSpPr>
        <p:spPr>
          <a:xfrm>
            <a:off x="6434402" y="1657946"/>
            <a:ext cx="772870" cy="77286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弦形 27">
            <a:extLst>
              <a:ext uri="{FF2B5EF4-FFF2-40B4-BE49-F238E27FC236}">
                <a16:creationId xmlns:a16="http://schemas.microsoft.com/office/drawing/2014/main" xmlns="" id="{A867ACAD-EFAC-474C-898E-09954B9D1DC9}"/>
              </a:ext>
            </a:extLst>
          </p:cNvPr>
          <p:cNvSpPr/>
          <p:nvPr/>
        </p:nvSpPr>
        <p:spPr>
          <a:xfrm>
            <a:off x="6511690" y="1735233"/>
            <a:ext cx="618295" cy="618294"/>
          </a:xfrm>
          <a:prstGeom prst="chord">
            <a:avLst>
              <a:gd name="adj1" fmla="val 16200000"/>
              <a:gd name="adj2" fmla="val 16200000"/>
            </a:avLst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59E4918F-840B-4018-B9EC-C545B32D383D}"/>
              </a:ext>
            </a:extLst>
          </p:cNvPr>
          <p:cNvCxnSpPr/>
          <p:nvPr/>
        </p:nvCxnSpPr>
        <p:spPr>
          <a:xfrm>
            <a:off x="2814296" y="2083174"/>
            <a:ext cx="369208" cy="45830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="" id="{5894DCBE-0077-4B9C-98D3-7018036B42C4}"/>
              </a:ext>
            </a:extLst>
          </p:cNvPr>
          <p:cNvCxnSpPr/>
          <p:nvPr/>
        </p:nvCxnSpPr>
        <p:spPr>
          <a:xfrm flipH="1">
            <a:off x="3731664" y="2044380"/>
            <a:ext cx="407523" cy="50654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1ED4CE86-8078-4E68-BBCF-F50DBD54842F}"/>
              </a:ext>
            </a:extLst>
          </p:cNvPr>
          <p:cNvCxnSpPr/>
          <p:nvPr/>
        </p:nvCxnSpPr>
        <p:spPr>
          <a:xfrm>
            <a:off x="5043694" y="2071029"/>
            <a:ext cx="369208" cy="45830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xmlns="" id="{1B2BAF6A-FA7C-49A6-BFC3-33E31EE3DAF3}"/>
              </a:ext>
            </a:extLst>
          </p:cNvPr>
          <p:cNvCxnSpPr/>
          <p:nvPr/>
        </p:nvCxnSpPr>
        <p:spPr>
          <a:xfrm flipH="1">
            <a:off x="5961063" y="2032236"/>
            <a:ext cx="407522" cy="50654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F502F281-D085-4A3D-BAE0-20807234AF8C}"/>
              </a:ext>
            </a:extLst>
          </p:cNvPr>
          <p:cNvGrpSpPr/>
          <p:nvPr/>
        </p:nvGrpSpPr>
        <p:grpSpPr>
          <a:xfrm>
            <a:off x="1429652" y="2576656"/>
            <a:ext cx="1346330" cy="541684"/>
            <a:chOff x="1429652" y="2576656"/>
            <a:chExt cx="1346330" cy="54168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6232B86-B99E-4486-A1A8-B97B54F2DCC1}"/>
                </a:ext>
              </a:extLst>
            </p:cNvPr>
            <p:cNvSpPr/>
            <p:nvPr/>
          </p:nvSpPr>
          <p:spPr>
            <a:xfrm>
              <a:off x="1517762" y="2576656"/>
              <a:ext cx="1258217" cy="230911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>
                <a:buClr>
                  <a:srgbClr val="E24848"/>
                </a:buClr>
                <a:defRPr/>
              </a:pPr>
              <a:r>
                <a:rPr lang="zh-CN" altLang="en-US" sz="900" b="1" noProof="1"/>
                <a:t>标题文本预设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C702CAC1-763C-4168-96D0-2E564135B732}"/>
                </a:ext>
              </a:extLst>
            </p:cNvPr>
            <p:cNvSpPr/>
            <p:nvPr/>
          </p:nvSpPr>
          <p:spPr>
            <a:xfrm>
              <a:off x="1429652" y="2828651"/>
              <a:ext cx="1346330" cy="28968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400" noProof="1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400" noProof="1">
                  <a:solidFill>
                    <a:sysClr val="windowText" lastClr="000000"/>
                  </a:solidFill>
                </a:rPr>
              </a:br>
              <a:r>
                <a:rPr lang="zh-CN" altLang="en-US" sz="400" noProof="1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C47A6DBB-D9E8-414C-9B48-2B7CCC4E321C}"/>
              </a:ext>
            </a:extLst>
          </p:cNvPr>
          <p:cNvGrpSpPr/>
          <p:nvPr/>
        </p:nvGrpSpPr>
        <p:grpSpPr>
          <a:xfrm>
            <a:off x="3831449" y="2478240"/>
            <a:ext cx="1535836" cy="566874"/>
            <a:chOff x="5572814" y="4397582"/>
            <a:chExt cx="1844755" cy="83113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22D08A2B-8EF1-4CCF-BD2A-1A7554828990}"/>
                </a:ext>
              </a:extLst>
            </p:cNvPr>
            <p:cNvSpPr/>
            <p:nvPr/>
          </p:nvSpPr>
          <p:spPr>
            <a:xfrm>
              <a:off x="5572814" y="4397582"/>
              <a:ext cx="1844752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900" b="1" noProof="1"/>
                <a:t>标题文本预设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330D6550-B192-4FC7-B1CC-4CFF6BAA9D10}"/>
                </a:ext>
              </a:extLst>
            </p:cNvPr>
            <p:cNvSpPr/>
            <p:nvPr/>
          </p:nvSpPr>
          <p:spPr>
            <a:xfrm>
              <a:off x="5572814" y="4767047"/>
              <a:ext cx="1844755" cy="46166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500" noProof="1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500" noProof="1">
                  <a:solidFill>
                    <a:sysClr val="windowText" lastClr="000000"/>
                  </a:solidFill>
                </a:rPr>
              </a:br>
              <a:r>
                <a:rPr lang="zh-CN" altLang="en-US" sz="500" noProof="1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07A8892C-C9D1-4093-B72E-886E89C7BC7E}"/>
              </a:ext>
            </a:extLst>
          </p:cNvPr>
          <p:cNvSpPr/>
          <p:nvPr/>
        </p:nvSpPr>
        <p:spPr>
          <a:xfrm>
            <a:off x="3143616" y="2264311"/>
            <a:ext cx="666250" cy="188928"/>
          </a:xfrm>
          <a:prstGeom prst="rect">
            <a:avLst/>
          </a:prstGeom>
        </p:spPr>
        <p:txBody>
          <a:bodyPr wrap="none">
            <a:normAutofit fontScale="550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ysClr val="windowText" lastClr="000000"/>
                </a:solidFill>
              </a:rPr>
              <a:t>关键词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05C3698D-DB08-4644-A852-D5B5210E160F}"/>
              </a:ext>
            </a:extLst>
          </p:cNvPr>
          <p:cNvGrpSpPr/>
          <p:nvPr/>
        </p:nvGrpSpPr>
        <p:grpSpPr>
          <a:xfrm>
            <a:off x="6368585" y="2574678"/>
            <a:ext cx="1345764" cy="541683"/>
            <a:chOff x="6368585" y="2574678"/>
            <a:chExt cx="1345764" cy="541683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143E0EA2-FBFD-48CA-BC8F-77A60CCE9A36}"/>
                </a:ext>
              </a:extLst>
            </p:cNvPr>
            <p:cNvSpPr/>
            <p:nvPr/>
          </p:nvSpPr>
          <p:spPr>
            <a:xfrm>
              <a:off x="6368585" y="2574678"/>
              <a:ext cx="1258217" cy="230911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900" b="1" noProof="1"/>
                <a:t>标题文本预设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20D0E61-753B-4725-BD08-5EDD4EC273EA}"/>
                </a:ext>
              </a:extLst>
            </p:cNvPr>
            <p:cNvSpPr/>
            <p:nvPr/>
          </p:nvSpPr>
          <p:spPr>
            <a:xfrm>
              <a:off x="6368585" y="2826672"/>
              <a:ext cx="1345764" cy="28968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400" noProof="1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400" noProof="1">
                  <a:solidFill>
                    <a:sysClr val="windowText" lastClr="000000"/>
                  </a:solidFill>
                </a:rPr>
              </a:br>
              <a:r>
                <a:rPr lang="zh-CN" altLang="en-US" sz="400" noProof="1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5EEBFF80-C1C8-44E1-83BD-535526C9B5AC}"/>
              </a:ext>
            </a:extLst>
          </p:cNvPr>
          <p:cNvSpPr/>
          <p:nvPr/>
        </p:nvSpPr>
        <p:spPr>
          <a:xfrm>
            <a:off x="5367284" y="2264311"/>
            <a:ext cx="666250" cy="188928"/>
          </a:xfrm>
          <a:prstGeom prst="rect">
            <a:avLst/>
          </a:prstGeom>
        </p:spPr>
        <p:txBody>
          <a:bodyPr wrap="none">
            <a:normAutofit fontScale="550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ysClr val="windowText" lastClr="000000"/>
                </a:solidFill>
              </a:rPr>
              <a:t>关键词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0A2B26A-36CC-4EC3-A879-63E5B5FA6EAD}"/>
              </a:ext>
            </a:extLst>
          </p:cNvPr>
          <p:cNvSpPr/>
          <p:nvPr/>
        </p:nvSpPr>
        <p:spPr>
          <a:xfrm>
            <a:off x="2655410" y="3504253"/>
            <a:ext cx="3838585" cy="365260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ysClr val="windowText" lastClr="000000"/>
                </a:solidFill>
              </a:rPr>
              <a:t>此部分内容作为文字排版占位显示（建议使用主题字体）</a:t>
            </a:r>
            <a:br>
              <a:rPr lang="zh-CN" altLang="en-US" sz="1200" noProof="1">
                <a:solidFill>
                  <a:sysClr val="windowText" lastClr="000000"/>
                </a:solidFill>
              </a:rPr>
            </a:br>
            <a:r>
              <a:rPr lang="zh-CN" altLang="en-US" sz="1200" noProof="1">
                <a:solidFill>
                  <a:sysClr val="windowText" lastClr="000000"/>
                </a:solidFill>
              </a:rPr>
              <a:t>如需更改请在（设置形状格式）菜单下（文本选项）中调整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2B23BFAB-26AC-4703-9CF4-3834505A2684}"/>
              </a:ext>
            </a:extLst>
          </p:cNvPr>
          <p:cNvGrpSpPr/>
          <p:nvPr/>
        </p:nvGrpSpPr>
        <p:grpSpPr>
          <a:xfrm>
            <a:off x="5468850" y="2487981"/>
            <a:ext cx="436265" cy="436264"/>
            <a:chOff x="5468850" y="2487981"/>
            <a:chExt cx="436265" cy="436264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D683807F-1157-4129-9E47-4BE3CD9A28D2}"/>
                </a:ext>
              </a:extLst>
            </p:cNvPr>
            <p:cNvSpPr/>
            <p:nvPr/>
          </p:nvSpPr>
          <p:spPr>
            <a:xfrm>
              <a:off x="5468850" y="2487981"/>
              <a:ext cx="436265" cy="436264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xmlns="" id="{558BFCE8-FABD-4170-BAC3-C09CF74F4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240" y="2613641"/>
              <a:ext cx="185483" cy="184940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588A8119-4520-4CF8-9EE8-60AF7A20DBCB}"/>
              </a:ext>
            </a:extLst>
          </p:cNvPr>
          <p:cNvGrpSpPr/>
          <p:nvPr/>
        </p:nvGrpSpPr>
        <p:grpSpPr>
          <a:xfrm>
            <a:off x="3239452" y="2500125"/>
            <a:ext cx="436264" cy="436264"/>
            <a:chOff x="3239452" y="2500125"/>
            <a:chExt cx="436264" cy="436264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="" id="{53482867-678A-4AFD-A64E-E44A0D32EB35}"/>
                </a:ext>
              </a:extLst>
            </p:cNvPr>
            <p:cNvSpPr/>
            <p:nvPr/>
          </p:nvSpPr>
          <p:spPr>
            <a:xfrm>
              <a:off x="3239452" y="2500125"/>
              <a:ext cx="436264" cy="436264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xmlns="" id="{E289334D-2383-4CBF-AFD8-46AB14990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4843" y="2613641"/>
              <a:ext cx="185483" cy="184940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5D3D276C-197C-4B94-B088-5847EA430A9B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4058F724-D897-4A3C-8DA0-7FBFE71054F0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12C1C04A-9253-464A-A8EA-1BE60F6F4667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D772DBF7-EEBE-4837-8517-EB5E3335DA62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B4A46906-60F5-4C25-B0FA-C62E5162F901}"/>
              </a:ext>
            </a:extLst>
          </p:cNvPr>
          <p:cNvSpPr/>
          <p:nvPr/>
        </p:nvSpPr>
        <p:spPr>
          <a:xfrm>
            <a:off x="2077641" y="1918870"/>
            <a:ext cx="632194" cy="251020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altLang="zh-CN" sz="1400" noProof="1">
                <a:solidFill>
                  <a:sysClr val="windowText" lastClr="000000"/>
                </a:solidFill>
              </a:rPr>
              <a:t>30%</a:t>
            </a:r>
            <a:endParaRPr lang="zh-CN" altLang="en-US" sz="1400" noProof="1">
              <a:solidFill>
                <a:sysClr val="windowText" lastClr="000000"/>
              </a:solidFill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B14C5859-862E-46B0-8BF5-F3F4F5B68ABC}"/>
              </a:ext>
            </a:extLst>
          </p:cNvPr>
          <p:cNvSpPr/>
          <p:nvPr/>
        </p:nvSpPr>
        <p:spPr>
          <a:xfrm>
            <a:off x="4295932" y="1918870"/>
            <a:ext cx="632194" cy="251020"/>
          </a:xfrm>
          <a:prstGeom prst="rect">
            <a:avLst/>
          </a:prstGeom>
        </p:spPr>
        <p:txBody>
          <a:bodyPr wrap="none">
            <a:normAutofit fontScale="925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altLang="zh-CN" sz="1400" noProof="1">
                <a:solidFill>
                  <a:sysClr val="windowText" lastClr="000000"/>
                </a:solidFill>
              </a:rPr>
              <a:t>60%</a:t>
            </a:r>
            <a:endParaRPr lang="zh-CN" altLang="en-US" sz="1400" noProof="1">
              <a:solidFill>
                <a:sysClr val="windowText" lastClr="000000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637E6C42-B512-4083-A7B4-F2EC9DEFAE91}"/>
              </a:ext>
            </a:extLst>
          </p:cNvPr>
          <p:cNvSpPr/>
          <p:nvPr/>
        </p:nvSpPr>
        <p:spPr>
          <a:xfrm>
            <a:off x="6514223" y="1918870"/>
            <a:ext cx="632194" cy="251020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pPr algn="ctr">
              <a:buClr>
                <a:srgbClr val="E24848"/>
              </a:buClr>
              <a:defRPr/>
            </a:pPr>
            <a:r>
              <a:rPr lang="en-US" altLang="zh-CN" sz="1400" noProof="1">
                <a:solidFill>
                  <a:sysClr val="windowText" lastClr="000000"/>
                </a:solidFill>
              </a:rPr>
              <a:t>100%</a:t>
            </a:r>
            <a:endParaRPr lang="zh-CN" altLang="en-US" sz="1400" noProof="1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29" grpId="0" animBg="1"/>
      <p:bldP spid="30" grpId="0" animBg="1"/>
      <p:bldP spid="27" grpId="0" animBg="1"/>
      <p:bldP spid="28" grpId="0" animBg="1"/>
      <p:bldP spid="12" grpId="0"/>
      <p:bldP spid="15" grpId="0"/>
      <p:bldP spid="1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组合 295">
            <a:extLst>
              <a:ext uri="{FF2B5EF4-FFF2-40B4-BE49-F238E27FC236}">
                <a16:creationId xmlns:a16="http://schemas.microsoft.com/office/drawing/2014/main" xmlns="" id="{14D896BB-276B-46C4-8DBA-22F58DD61631}"/>
              </a:ext>
            </a:extLst>
          </p:cNvPr>
          <p:cNvGrpSpPr/>
          <p:nvPr/>
        </p:nvGrpSpPr>
        <p:grpSpPr>
          <a:xfrm>
            <a:off x="1656470" y="2374723"/>
            <a:ext cx="1178553" cy="2595072"/>
            <a:chOff x="1370720" y="2666823"/>
            <a:chExt cx="1178553" cy="2595072"/>
          </a:xfrm>
        </p:grpSpPr>
        <p:grpSp>
          <p:nvGrpSpPr>
            <p:cNvPr id="5" name="Group 265">
              <a:extLst>
                <a:ext uri="{FF2B5EF4-FFF2-40B4-BE49-F238E27FC236}">
                  <a16:creationId xmlns:a16="http://schemas.microsoft.com/office/drawing/2014/main" xmlns="" id="{CA1EA569-3959-479C-BCCB-38F668ADE50A}"/>
                </a:ext>
              </a:extLst>
            </p:cNvPr>
            <p:cNvGrpSpPr/>
            <p:nvPr/>
          </p:nvGrpSpPr>
          <p:grpSpPr>
            <a:xfrm>
              <a:off x="1443585" y="2666823"/>
              <a:ext cx="1012914" cy="969764"/>
              <a:chOff x="1373621" y="1694484"/>
              <a:chExt cx="1350552" cy="1293018"/>
            </a:xfrm>
          </p:grpSpPr>
          <p:sp>
            <p:nvSpPr>
              <p:cNvPr id="254" name="Freeform: Shape 6">
                <a:extLst>
                  <a:ext uri="{FF2B5EF4-FFF2-40B4-BE49-F238E27FC236}">
                    <a16:creationId xmlns:a16="http://schemas.microsoft.com/office/drawing/2014/main" xmlns="" id="{DC62FE44-40AF-471D-B276-632BC9602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608" y="2233387"/>
                <a:ext cx="506725" cy="754115"/>
              </a:xfrm>
              <a:custGeom>
                <a:avLst/>
                <a:gdLst>
                  <a:gd name="T0" fmla="*/ 130 w 164"/>
                  <a:gd name="T1" fmla="*/ 299 h 299"/>
                  <a:gd name="T2" fmla="*/ 123 w 164"/>
                  <a:gd name="T3" fmla="*/ 132 h 299"/>
                  <a:gd name="T4" fmla="*/ 161 w 164"/>
                  <a:gd name="T5" fmla="*/ 47 h 299"/>
                  <a:gd name="T6" fmla="*/ 143 w 164"/>
                  <a:gd name="T7" fmla="*/ 51 h 299"/>
                  <a:gd name="T8" fmla="*/ 108 w 164"/>
                  <a:gd name="T9" fmla="*/ 75 h 299"/>
                  <a:gd name="T10" fmla="*/ 80 w 164"/>
                  <a:gd name="T11" fmla="*/ 6 h 299"/>
                  <a:gd name="T12" fmla="*/ 77 w 164"/>
                  <a:gd name="T13" fmla="*/ 51 h 299"/>
                  <a:gd name="T14" fmla="*/ 48 w 164"/>
                  <a:gd name="T15" fmla="*/ 33 h 299"/>
                  <a:gd name="T16" fmla="*/ 27 w 164"/>
                  <a:gd name="T17" fmla="*/ 16 h 299"/>
                  <a:gd name="T18" fmla="*/ 52 w 164"/>
                  <a:gd name="T19" fmla="*/ 74 h 299"/>
                  <a:gd name="T20" fmla="*/ 10 w 164"/>
                  <a:gd name="T21" fmla="*/ 35 h 299"/>
                  <a:gd name="T22" fmla="*/ 9 w 164"/>
                  <a:gd name="T23" fmla="*/ 53 h 299"/>
                  <a:gd name="T24" fmla="*/ 43 w 164"/>
                  <a:gd name="T25" fmla="*/ 93 h 299"/>
                  <a:gd name="T26" fmla="*/ 10 w 164"/>
                  <a:gd name="T27" fmla="*/ 75 h 299"/>
                  <a:gd name="T28" fmla="*/ 20 w 164"/>
                  <a:gd name="T29" fmla="*/ 97 h 299"/>
                  <a:gd name="T30" fmla="*/ 71 w 164"/>
                  <a:gd name="T31" fmla="*/ 161 h 299"/>
                  <a:gd name="T32" fmla="*/ 62 w 164"/>
                  <a:gd name="T33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4" h="299">
                    <a:moveTo>
                      <a:pt x="130" y="299"/>
                    </a:moveTo>
                    <a:cubicBezTo>
                      <a:pt x="130" y="299"/>
                      <a:pt x="107" y="195"/>
                      <a:pt x="123" y="132"/>
                    </a:cubicBezTo>
                    <a:cubicBezTo>
                      <a:pt x="139" y="70"/>
                      <a:pt x="164" y="57"/>
                      <a:pt x="161" y="47"/>
                    </a:cubicBezTo>
                    <a:cubicBezTo>
                      <a:pt x="159" y="38"/>
                      <a:pt x="147" y="42"/>
                      <a:pt x="143" y="51"/>
                    </a:cubicBezTo>
                    <a:cubicBezTo>
                      <a:pt x="139" y="60"/>
                      <a:pt x="123" y="78"/>
                      <a:pt x="108" y="75"/>
                    </a:cubicBezTo>
                    <a:cubicBezTo>
                      <a:pt x="94" y="72"/>
                      <a:pt x="91" y="12"/>
                      <a:pt x="80" y="6"/>
                    </a:cubicBezTo>
                    <a:cubicBezTo>
                      <a:pt x="70" y="0"/>
                      <a:pt x="73" y="27"/>
                      <a:pt x="77" y="51"/>
                    </a:cubicBezTo>
                    <a:cubicBezTo>
                      <a:pt x="81" y="75"/>
                      <a:pt x="60" y="62"/>
                      <a:pt x="48" y="33"/>
                    </a:cubicBezTo>
                    <a:cubicBezTo>
                      <a:pt x="36" y="4"/>
                      <a:pt x="28" y="12"/>
                      <a:pt x="27" y="16"/>
                    </a:cubicBezTo>
                    <a:cubicBezTo>
                      <a:pt x="25" y="20"/>
                      <a:pt x="54" y="72"/>
                      <a:pt x="52" y="74"/>
                    </a:cubicBezTo>
                    <a:cubicBezTo>
                      <a:pt x="49" y="77"/>
                      <a:pt x="13" y="34"/>
                      <a:pt x="10" y="35"/>
                    </a:cubicBezTo>
                    <a:cubicBezTo>
                      <a:pt x="6" y="36"/>
                      <a:pt x="0" y="39"/>
                      <a:pt x="9" y="53"/>
                    </a:cubicBezTo>
                    <a:cubicBezTo>
                      <a:pt x="17" y="66"/>
                      <a:pt x="44" y="89"/>
                      <a:pt x="43" y="93"/>
                    </a:cubicBezTo>
                    <a:cubicBezTo>
                      <a:pt x="41" y="97"/>
                      <a:pt x="18" y="76"/>
                      <a:pt x="10" y="75"/>
                    </a:cubicBezTo>
                    <a:cubicBezTo>
                      <a:pt x="2" y="75"/>
                      <a:pt x="5" y="86"/>
                      <a:pt x="20" y="97"/>
                    </a:cubicBezTo>
                    <a:cubicBezTo>
                      <a:pt x="34" y="108"/>
                      <a:pt x="71" y="121"/>
                      <a:pt x="71" y="161"/>
                    </a:cubicBezTo>
                    <a:cubicBezTo>
                      <a:pt x="72" y="201"/>
                      <a:pt x="62" y="299"/>
                      <a:pt x="62" y="299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5" name="Freeform: Shape 7">
                <a:extLst>
                  <a:ext uri="{FF2B5EF4-FFF2-40B4-BE49-F238E27FC236}">
                    <a16:creationId xmlns:a16="http://schemas.microsoft.com/office/drawing/2014/main" xmlns="" id="{0771E926-1A72-4AFC-9686-7CBB9F8F1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3289" y="1998929"/>
                <a:ext cx="225450" cy="218711"/>
              </a:xfrm>
              <a:custGeom>
                <a:avLst/>
                <a:gdLst>
                  <a:gd name="T0" fmla="*/ 32 w 73"/>
                  <a:gd name="T1" fmla="*/ 87 h 87"/>
                  <a:gd name="T2" fmla="*/ 1 w 73"/>
                  <a:gd name="T3" fmla="*/ 50 h 87"/>
                  <a:gd name="T4" fmla="*/ 14 w 73"/>
                  <a:gd name="T5" fmla="*/ 0 h 87"/>
                  <a:gd name="T6" fmla="*/ 32 w 73"/>
                  <a:gd name="T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87">
                    <a:moveTo>
                      <a:pt x="32" y="87"/>
                    </a:moveTo>
                    <a:cubicBezTo>
                      <a:pt x="32" y="87"/>
                      <a:pt x="3" y="78"/>
                      <a:pt x="1" y="50"/>
                    </a:cubicBezTo>
                    <a:cubicBezTo>
                      <a:pt x="0" y="23"/>
                      <a:pt x="14" y="0"/>
                      <a:pt x="14" y="0"/>
                    </a:cubicBezTo>
                    <a:cubicBezTo>
                      <a:pt x="14" y="0"/>
                      <a:pt x="73" y="39"/>
                      <a:pt x="32" y="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6" name="Freeform: Shape 8">
                <a:extLst>
                  <a:ext uri="{FF2B5EF4-FFF2-40B4-BE49-F238E27FC236}">
                    <a16:creationId xmlns:a16="http://schemas.microsoft.com/office/drawing/2014/main" xmlns="" id="{7B7E1305-8520-43DF-A240-B63A2BB8D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929" y="2077665"/>
                <a:ext cx="180360" cy="153972"/>
              </a:xfrm>
              <a:custGeom>
                <a:avLst/>
                <a:gdLst>
                  <a:gd name="T0" fmla="*/ 38 w 58"/>
                  <a:gd name="T1" fmla="*/ 61 h 61"/>
                  <a:gd name="T2" fmla="*/ 7 w 58"/>
                  <a:gd name="T3" fmla="*/ 41 h 61"/>
                  <a:gd name="T4" fmla="*/ 5 w 58"/>
                  <a:gd name="T5" fmla="*/ 0 h 61"/>
                  <a:gd name="T6" fmla="*/ 38 w 58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61">
                    <a:moveTo>
                      <a:pt x="38" y="61"/>
                    </a:moveTo>
                    <a:cubicBezTo>
                      <a:pt x="38" y="61"/>
                      <a:pt x="14" y="61"/>
                      <a:pt x="7" y="41"/>
                    </a:cubicBezTo>
                    <a:cubicBezTo>
                      <a:pt x="0" y="20"/>
                      <a:pt x="5" y="0"/>
                      <a:pt x="5" y="0"/>
                    </a:cubicBezTo>
                    <a:cubicBezTo>
                      <a:pt x="5" y="0"/>
                      <a:pt x="58" y="17"/>
                      <a:pt x="38" y="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7" name="Freeform: Shape 9">
                <a:extLst>
                  <a:ext uri="{FF2B5EF4-FFF2-40B4-BE49-F238E27FC236}">
                    <a16:creationId xmlns:a16="http://schemas.microsoft.com/office/drawing/2014/main" xmlns="" id="{211D31EB-892A-4F2D-8EAE-2B313C63E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442" y="1918444"/>
                <a:ext cx="191096" cy="171469"/>
              </a:xfrm>
              <a:custGeom>
                <a:avLst/>
                <a:gdLst>
                  <a:gd name="T0" fmla="*/ 17 w 62"/>
                  <a:gd name="T1" fmla="*/ 68 h 68"/>
                  <a:gd name="T2" fmla="*/ 9 w 62"/>
                  <a:gd name="T3" fmla="*/ 31 h 68"/>
                  <a:gd name="T4" fmla="*/ 36 w 62"/>
                  <a:gd name="T5" fmla="*/ 0 h 68"/>
                  <a:gd name="T6" fmla="*/ 17 w 62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68">
                    <a:moveTo>
                      <a:pt x="17" y="68"/>
                    </a:moveTo>
                    <a:cubicBezTo>
                      <a:pt x="17" y="68"/>
                      <a:pt x="0" y="51"/>
                      <a:pt x="9" y="31"/>
                    </a:cubicBezTo>
                    <a:cubicBezTo>
                      <a:pt x="18" y="11"/>
                      <a:pt x="36" y="0"/>
                      <a:pt x="36" y="0"/>
                    </a:cubicBezTo>
                    <a:cubicBezTo>
                      <a:pt x="36" y="0"/>
                      <a:pt x="62" y="50"/>
                      <a:pt x="17" y="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8" name="Freeform: Shape 10">
                <a:extLst>
                  <a:ext uri="{FF2B5EF4-FFF2-40B4-BE49-F238E27FC236}">
                    <a16:creationId xmlns:a16="http://schemas.microsoft.com/office/drawing/2014/main" xmlns="" id="{ACFF1C87-6F43-4CF8-BD7B-A9699B8D4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9926" y="2208891"/>
                <a:ext cx="141711" cy="117229"/>
              </a:xfrm>
              <a:custGeom>
                <a:avLst/>
                <a:gdLst>
                  <a:gd name="T0" fmla="*/ 42 w 46"/>
                  <a:gd name="T1" fmla="*/ 41 h 47"/>
                  <a:gd name="T2" fmla="*/ 12 w 46"/>
                  <a:gd name="T3" fmla="*/ 32 h 47"/>
                  <a:gd name="T4" fmla="*/ 0 w 46"/>
                  <a:gd name="T5" fmla="*/ 0 h 47"/>
                  <a:gd name="T6" fmla="*/ 42 w 46"/>
                  <a:gd name="T7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7">
                    <a:moveTo>
                      <a:pt x="42" y="41"/>
                    </a:moveTo>
                    <a:cubicBezTo>
                      <a:pt x="42" y="41"/>
                      <a:pt x="23" y="47"/>
                      <a:pt x="12" y="32"/>
                    </a:cubicBezTo>
                    <a:cubicBezTo>
                      <a:pt x="1" y="18"/>
                      <a:pt x="0" y="0"/>
                      <a:pt x="0" y="0"/>
                    </a:cubicBezTo>
                    <a:cubicBezTo>
                      <a:pt x="0" y="0"/>
                      <a:pt x="46" y="1"/>
                      <a:pt x="42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9" name="Freeform: Shape 11">
                <a:extLst>
                  <a:ext uri="{FF2B5EF4-FFF2-40B4-BE49-F238E27FC236}">
                    <a16:creationId xmlns:a16="http://schemas.microsoft.com/office/drawing/2014/main" xmlns="" id="{E52E8E7E-FDFE-4FBA-BFB3-E7D15B4BF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9131" y="2326120"/>
                <a:ext cx="173919" cy="129477"/>
              </a:xfrm>
              <a:custGeom>
                <a:avLst/>
                <a:gdLst>
                  <a:gd name="T0" fmla="*/ 56 w 56"/>
                  <a:gd name="T1" fmla="*/ 38 h 51"/>
                  <a:gd name="T2" fmla="*/ 25 w 56"/>
                  <a:gd name="T3" fmla="*/ 44 h 51"/>
                  <a:gd name="T4" fmla="*/ 0 w 56"/>
                  <a:gd name="T5" fmla="*/ 20 h 51"/>
                  <a:gd name="T6" fmla="*/ 56 w 56"/>
                  <a:gd name="T7" fmla="*/ 3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1">
                    <a:moveTo>
                      <a:pt x="56" y="38"/>
                    </a:moveTo>
                    <a:cubicBezTo>
                      <a:pt x="56" y="38"/>
                      <a:pt x="42" y="51"/>
                      <a:pt x="25" y="44"/>
                    </a:cubicBezTo>
                    <a:cubicBezTo>
                      <a:pt x="9" y="36"/>
                      <a:pt x="0" y="20"/>
                      <a:pt x="0" y="20"/>
                    </a:cubicBezTo>
                    <a:cubicBezTo>
                      <a:pt x="0" y="20"/>
                      <a:pt x="42" y="0"/>
                      <a:pt x="56" y="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0" name="Freeform: Shape 12">
                <a:extLst>
                  <a:ext uri="{FF2B5EF4-FFF2-40B4-BE49-F238E27FC236}">
                    <a16:creationId xmlns:a16="http://schemas.microsoft.com/office/drawing/2014/main" xmlns="" id="{BF507220-18E1-4E7E-9D79-4848594BA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632" y="2445098"/>
                <a:ext cx="171771" cy="120729"/>
              </a:xfrm>
              <a:custGeom>
                <a:avLst/>
                <a:gdLst>
                  <a:gd name="T0" fmla="*/ 55 w 55"/>
                  <a:gd name="T1" fmla="*/ 21 h 48"/>
                  <a:gd name="T2" fmla="*/ 34 w 55"/>
                  <a:gd name="T3" fmla="*/ 44 h 48"/>
                  <a:gd name="T4" fmla="*/ 0 w 55"/>
                  <a:gd name="T5" fmla="*/ 41 h 48"/>
                  <a:gd name="T6" fmla="*/ 55 w 55"/>
                  <a:gd name="T7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8">
                    <a:moveTo>
                      <a:pt x="55" y="21"/>
                    </a:moveTo>
                    <a:cubicBezTo>
                      <a:pt x="55" y="21"/>
                      <a:pt x="52" y="41"/>
                      <a:pt x="34" y="44"/>
                    </a:cubicBezTo>
                    <a:cubicBezTo>
                      <a:pt x="17" y="48"/>
                      <a:pt x="0" y="41"/>
                      <a:pt x="0" y="41"/>
                    </a:cubicBezTo>
                    <a:cubicBezTo>
                      <a:pt x="0" y="41"/>
                      <a:pt x="20" y="0"/>
                      <a:pt x="55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1" name="Freeform: Shape 13">
                <a:extLst>
                  <a:ext uri="{FF2B5EF4-FFF2-40B4-BE49-F238E27FC236}">
                    <a16:creationId xmlns:a16="http://schemas.microsoft.com/office/drawing/2014/main" xmlns="" id="{24B24759-B043-4C8E-9184-8A6B262E8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332" y="2403106"/>
                <a:ext cx="173919" cy="122478"/>
              </a:xfrm>
              <a:custGeom>
                <a:avLst/>
                <a:gdLst>
                  <a:gd name="T0" fmla="*/ 56 w 56"/>
                  <a:gd name="T1" fmla="*/ 24 h 49"/>
                  <a:gd name="T2" fmla="*/ 34 w 56"/>
                  <a:gd name="T3" fmla="*/ 46 h 49"/>
                  <a:gd name="T4" fmla="*/ 0 w 56"/>
                  <a:gd name="T5" fmla="*/ 41 h 49"/>
                  <a:gd name="T6" fmla="*/ 56 w 56"/>
                  <a:gd name="T7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49">
                    <a:moveTo>
                      <a:pt x="56" y="24"/>
                    </a:moveTo>
                    <a:cubicBezTo>
                      <a:pt x="56" y="24"/>
                      <a:pt x="52" y="43"/>
                      <a:pt x="34" y="46"/>
                    </a:cubicBezTo>
                    <a:cubicBezTo>
                      <a:pt x="16" y="49"/>
                      <a:pt x="0" y="41"/>
                      <a:pt x="0" y="41"/>
                    </a:cubicBezTo>
                    <a:cubicBezTo>
                      <a:pt x="0" y="41"/>
                      <a:pt x="22" y="0"/>
                      <a:pt x="56" y="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2" name="Freeform: Shape 14">
                <a:extLst>
                  <a:ext uri="{FF2B5EF4-FFF2-40B4-BE49-F238E27FC236}">
                    <a16:creationId xmlns:a16="http://schemas.microsoft.com/office/drawing/2014/main" xmlns="" id="{7D844E96-E99B-468C-8815-79D21A8F8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0363" y="2226388"/>
                <a:ext cx="173919" cy="131227"/>
              </a:xfrm>
              <a:custGeom>
                <a:avLst/>
                <a:gdLst>
                  <a:gd name="T0" fmla="*/ 56 w 56"/>
                  <a:gd name="T1" fmla="*/ 38 h 52"/>
                  <a:gd name="T2" fmla="*/ 25 w 56"/>
                  <a:gd name="T3" fmla="*/ 44 h 52"/>
                  <a:gd name="T4" fmla="*/ 0 w 56"/>
                  <a:gd name="T5" fmla="*/ 22 h 52"/>
                  <a:gd name="T6" fmla="*/ 56 w 56"/>
                  <a:gd name="T7" fmla="*/ 3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52">
                    <a:moveTo>
                      <a:pt x="56" y="38"/>
                    </a:moveTo>
                    <a:cubicBezTo>
                      <a:pt x="56" y="38"/>
                      <a:pt x="42" y="52"/>
                      <a:pt x="25" y="44"/>
                    </a:cubicBezTo>
                    <a:cubicBezTo>
                      <a:pt x="9" y="37"/>
                      <a:pt x="0" y="22"/>
                      <a:pt x="0" y="22"/>
                    </a:cubicBezTo>
                    <a:cubicBezTo>
                      <a:pt x="0" y="22"/>
                      <a:pt x="40" y="0"/>
                      <a:pt x="56" y="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3" name="Freeform: Shape 15">
                <a:extLst>
                  <a:ext uri="{FF2B5EF4-FFF2-40B4-BE49-F238E27FC236}">
                    <a16:creationId xmlns:a16="http://schemas.microsoft.com/office/drawing/2014/main" xmlns="" id="{B2BDA7B8-BD45-4150-8DAA-B2B21C42A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949" y="2322620"/>
                <a:ext cx="148153" cy="103232"/>
              </a:xfrm>
              <a:custGeom>
                <a:avLst/>
                <a:gdLst>
                  <a:gd name="T0" fmla="*/ 48 w 48"/>
                  <a:gd name="T1" fmla="*/ 26 h 41"/>
                  <a:gd name="T2" fmla="*/ 26 w 48"/>
                  <a:gd name="T3" fmla="*/ 39 h 41"/>
                  <a:gd name="T4" fmla="*/ 0 w 48"/>
                  <a:gd name="T5" fmla="*/ 28 h 41"/>
                  <a:gd name="T6" fmla="*/ 48 w 48"/>
                  <a:gd name="T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1">
                    <a:moveTo>
                      <a:pt x="48" y="26"/>
                    </a:moveTo>
                    <a:cubicBezTo>
                      <a:pt x="48" y="26"/>
                      <a:pt x="41" y="41"/>
                      <a:pt x="26" y="39"/>
                    </a:cubicBezTo>
                    <a:cubicBezTo>
                      <a:pt x="11" y="37"/>
                      <a:pt x="0" y="28"/>
                      <a:pt x="0" y="28"/>
                    </a:cubicBezTo>
                    <a:cubicBezTo>
                      <a:pt x="0" y="28"/>
                      <a:pt x="27" y="0"/>
                      <a:pt x="48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4" name="Freeform: Shape 16">
                <a:extLst>
                  <a:ext uri="{FF2B5EF4-FFF2-40B4-BE49-F238E27FC236}">
                    <a16:creationId xmlns:a16="http://schemas.microsoft.com/office/drawing/2014/main" xmlns="" id="{213C5921-5F4D-458D-9674-EF7C8FB42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41" y="2068917"/>
                <a:ext cx="120240" cy="104981"/>
              </a:xfrm>
              <a:custGeom>
                <a:avLst/>
                <a:gdLst>
                  <a:gd name="T0" fmla="*/ 39 w 39"/>
                  <a:gd name="T1" fmla="*/ 34 h 41"/>
                  <a:gd name="T2" fmla="*/ 13 w 39"/>
                  <a:gd name="T3" fmla="*/ 30 h 41"/>
                  <a:gd name="T4" fmla="*/ 0 w 39"/>
                  <a:gd name="T5" fmla="*/ 6 h 41"/>
                  <a:gd name="T6" fmla="*/ 39 w 39"/>
                  <a:gd name="T7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1">
                    <a:moveTo>
                      <a:pt x="39" y="34"/>
                    </a:moveTo>
                    <a:cubicBezTo>
                      <a:pt x="39" y="34"/>
                      <a:pt x="24" y="41"/>
                      <a:pt x="13" y="30"/>
                    </a:cubicBezTo>
                    <a:cubicBezTo>
                      <a:pt x="3" y="20"/>
                      <a:pt x="0" y="6"/>
                      <a:pt x="0" y="6"/>
                    </a:cubicBezTo>
                    <a:cubicBezTo>
                      <a:pt x="0" y="6"/>
                      <a:pt x="37" y="0"/>
                      <a:pt x="39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5" name="Freeform: Shape 17">
                <a:extLst>
                  <a:ext uri="{FF2B5EF4-FFF2-40B4-BE49-F238E27FC236}">
                    <a16:creationId xmlns:a16="http://schemas.microsoft.com/office/drawing/2014/main" xmlns="" id="{28016828-6270-4086-8CD7-7334AD058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389" y="1998929"/>
                <a:ext cx="94474" cy="80486"/>
              </a:xfrm>
              <a:custGeom>
                <a:avLst/>
                <a:gdLst>
                  <a:gd name="T0" fmla="*/ 31 w 31"/>
                  <a:gd name="T1" fmla="*/ 27 h 32"/>
                  <a:gd name="T2" fmla="*/ 11 w 31"/>
                  <a:gd name="T3" fmla="*/ 24 h 32"/>
                  <a:gd name="T4" fmla="*/ 0 w 31"/>
                  <a:gd name="T5" fmla="*/ 4 h 32"/>
                  <a:gd name="T6" fmla="*/ 31 w 31"/>
                  <a:gd name="T7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2">
                    <a:moveTo>
                      <a:pt x="31" y="27"/>
                    </a:moveTo>
                    <a:cubicBezTo>
                      <a:pt x="31" y="27"/>
                      <a:pt x="19" y="32"/>
                      <a:pt x="11" y="24"/>
                    </a:cubicBezTo>
                    <a:cubicBezTo>
                      <a:pt x="2" y="16"/>
                      <a:pt x="0" y="4"/>
                      <a:pt x="0" y="4"/>
                    </a:cubicBezTo>
                    <a:cubicBezTo>
                      <a:pt x="0" y="4"/>
                      <a:pt x="30" y="0"/>
                      <a:pt x="31" y="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6" name="Freeform: Shape 18">
                <a:extLst>
                  <a:ext uri="{FF2B5EF4-FFF2-40B4-BE49-F238E27FC236}">
                    <a16:creationId xmlns:a16="http://schemas.microsoft.com/office/drawing/2014/main" xmlns="" id="{A5DE49C6-0634-496D-BB37-F02D0A5E1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2014" y="1965685"/>
                <a:ext cx="118093" cy="101482"/>
              </a:xfrm>
              <a:custGeom>
                <a:avLst/>
                <a:gdLst>
                  <a:gd name="T0" fmla="*/ 32 w 38"/>
                  <a:gd name="T1" fmla="*/ 36 h 40"/>
                  <a:gd name="T2" fmla="*/ 8 w 38"/>
                  <a:gd name="T3" fmla="*/ 27 h 40"/>
                  <a:gd name="T4" fmla="*/ 0 w 38"/>
                  <a:gd name="T5" fmla="*/ 0 h 40"/>
                  <a:gd name="T6" fmla="*/ 32 w 38"/>
                  <a:gd name="T7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0">
                    <a:moveTo>
                      <a:pt x="32" y="36"/>
                    </a:moveTo>
                    <a:cubicBezTo>
                      <a:pt x="32" y="36"/>
                      <a:pt x="16" y="40"/>
                      <a:pt x="8" y="27"/>
                    </a:cubicBezTo>
                    <a:cubicBezTo>
                      <a:pt x="0" y="15"/>
                      <a:pt x="0" y="0"/>
                      <a:pt x="0" y="0"/>
                    </a:cubicBezTo>
                    <a:cubicBezTo>
                      <a:pt x="0" y="0"/>
                      <a:pt x="38" y="4"/>
                      <a:pt x="32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7" name="Freeform: Shape 19">
                <a:extLst>
                  <a:ext uri="{FF2B5EF4-FFF2-40B4-BE49-F238E27FC236}">
                    <a16:creationId xmlns:a16="http://schemas.microsoft.com/office/drawing/2014/main" xmlns="" id="{06C46B09-256E-40AB-985D-8C6E33A09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044" y="1837958"/>
                <a:ext cx="118093" cy="101482"/>
              </a:xfrm>
              <a:custGeom>
                <a:avLst/>
                <a:gdLst>
                  <a:gd name="T0" fmla="*/ 31 w 38"/>
                  <a:gd name="T1" fmla="*/ 36 h 40"/>
                  <a:gd name="T2" fmla="*/ 8 w 38"/>
                  <a:gd name="T3" fmla="*/ 27 h 40"/>
                  <a:gd name="T4" fmla="*/ 0 w 38"/>
                  <a:gd name="T5" fmla="*/ 0 h 40"/>
                  <a:gd name="T6" fmla="*/ 31 w 38"/>
                  <a:gd name="T7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40">
                    <a:moveTo>
                      <a:pt x="31" y="36"/>
                    </a:moveTo>
                    <a:cubicBezTo>
                      <a:pt x="31" y="36"/>
                      <a:pt x="15" y="40"/>
                      <a:pt x="8" y="27"/>
                    </a:cubicBezTo>
                    <a:cubicBezTo>
                      <a:pt x="0" y="14"/>
                      <a:pt x="0" y="0"/>
                      <a:pt x="0" y="0"/>
                    </a:cubicBezTo>
                    <a:cubicBezTo>
                      <a:pt x="0" y="0"/>
                      <a:pt x="38" y="3"/>
                      <a:pt x="31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8" name="Freeform: Shape 20">
                <a:extLst>
                  <a:ext uri="{FF2B5EF4-FFF2-40B4-BE49-F238E27FC236}">
                    <a16:creationId xmlns:a16="http://schemas.microsoft.com/office/drawing/2014/main" xmlns="" id="{DDEB3957-3E35-4EAB-993F-9A64A76D6E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262" y="1694484"/>
                <a:ext cx="133123" cy="113730"/>
              </a:xfrm>
              <a:custGeom>
                <a:avLst/>
                <a:gdLst>
                  <a:gd name="T0" fmla="*/ 11 w 43"/>
                  <a:gd name="T1" fmla="*/ 45 h 45"/>
                  <a:gd name="T2" fmla="*/ 7 w 43"/>
                  <a:gd name="T3" fmla="*/ 20 h 45"/>
                  <a:gd name="T4" fmla="*/ 27 w 43"/>
                  <a:gd name="T5" fmla="*/ 0 h 45"/>
                  <a:gd name="T6" fmla="*/ 11 w 43"/>
                  <a:gd name="T7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45">
                    <a:moveTo>
                      <a:pt x="11" y="45"/>
                    </a:moveTo>
                    <a:cubicBezTo>
                      <a:pt x="11" y="45"/>
                      <a:pt x="0" y="33"/>
                      <a:pt x="7" y="20"/>
                    </a:cubicBezTo>
                    <a:cubicBezTo>
                      <a:pt x="14" y="7"/>
                      <a:pt x="27" y="0"/>
                      <a:pt x="27" y="0"/>
                    </a:cubicBezTo>
                    <a:cubicBezTo>
                      <a:pt x="27" y="0"/>
                      <a:pt x="43" y="34"/>
                      <a:pt x="11" y="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9" name="Freeform: Shape 21">
                <a:extLst>
                  <a:ext uri="{FF2B5EF4-FFF2-40B4-BE49-F238E27FC236}">
                    <a16:creationId xmlns:a16="http://schemas.microsoft.com/office/drawing/2014/main" xmlns="" id="{12668B31-809C-4423-921F-8C66BB1C0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456" y="1970934"/>
                <a:ext cx="109505" cy="85735"/>
              </a:xfrm>
              <a:custGeom>
                <a:avLst/>
                <a:gdLst>
                  <a:gd name="T0" fmla="*/ 3 w 35"/>
                  <a:gd name="T1" fmla="*/ 29 h 34"/>
                  <a:gd name="T2" fmla="*/ 11 w 35"/>
                  <a:gd name="T3" fmla="*/ 8 h 34"/>
                  <a:gd name="T4" fmla="*/ 35 w 35"/>
                  <a:gd name="T5" fmla="*/ 0 h 34"/>
                  <a:gd name="T6" fmla="*/ 3 w 35"/>
                  <a:gd name="T7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4">
                    <a:moveTo>
                      <a:pt x="3" y="29"/>
                    </a:moveTo>
                    <a:cubicBezTo>
                      <a:pt x="3" y="29"/>
                      <a:pt x="0" y="15"/>
                      <a:pt x="11" y="8"/>
                    </a:cubicBezTo>
                    <a:cubicBezTo>
                      <a:pt x="22" y="0"/>
                      <a:pt x="35" y="0"/>
                      <a:pt x="35" y="0"/>
                    </a:cubicBezTo>
                    <a:cubicBezTo>
                      <a:pt x="35" y="0"/>
                      <a:pt x="33" y="34"/>
                      <a:pt x="3" y="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0" name="Freeform: Shape 22">
                <a:extLst>
                  <a:ext uri="{FF2B5EF4-FFF2-40B4-BE49-F238E27FC236}">
                    <a16:creationId xmlns:a16="http://schemas.microsoft.com/office/drawing/2014/main" xmlns="" id="{FCBE3A4A-D2ED-4CF7-BAFA-CA6209C43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816" y="2180897"/>
                <a:ext cx="107357" cy="85735"/>
              </a:xfrm>
              <a:custGeom>
                <a:avLst/>
                <a:gdLst>
                  <a:gd name="T0" fmla="*/ 3 w 35"/>
                  <a:gd name="T1" fmla="*/ 28 h 34"/>
                  <a:gd name="T2" fmla="*/ 11 w 35"/>
                  <a:gd name="T3" fmla="*/ 7 h 34"/>
                  <a:gd name="T4" fmla="*/ 35 w 35"/>
                  <a:gd name="T5" fmla="*/ 0 h 34"/>
                  <a:gd name="T6" fmla="*/ 3 w 35"/>
                  <a:gd name="T7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4">
                    <a:moveTo>
                      <a:pt x="3" y="28"/>
                    </a:moveTo>
                    <a:cubicBezTo>
                      <a:pt x="3" y="28"/>
                      <a:pt x="0" y="14"/>
                      <a:pt x="11" y="7"/>
                    </a:cubicBezTo>
                    <a:cubicBezTo>
                      <a:pt x="22" y="0"/>
                      <a:pt x="35" y="0"/>
                      <a:pt x="35" y="0"/>
                    </a:cubicBezTo>
                    <a:cubicBezTo>
                      <a:pt x="35" y="0"/>
                      <a:pt x="32" y="34"/>
                      <a:pt x="3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1" name="Freeform: Shape 23">
                <a:extLst>
                  <a:ext uri="{FF2B5EF4-FFF2-40B4-BE49-F238E27FC236}">
                    <a16:creationId xmlns:a16="http://schemas.microsoft.com/office/drawing/2014/main" xmlns="" id="{AE2E00C1-FC29-43EE-8554-F1EED2D22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621" y="2193144"/>
                <a:ext cx="133123" cy="92734"/>
              </a:xfrm>
              <a:custGeom>
                <a:avLst/>
                <a:gdLst>
                  <a:gd name="T0" fmla="*/ 43 w 43"/>
                  <a:gd name="T1" fmla="*/ 25 h 37"/>
                  <a:gd name="T2" fmla="*/ 22 w 43"/>
                  <a:gd name="T3" fmla="*/ 34 h 37"/>
                  <a:gd name="T4" fmla="*/ 0 w 43"/>
                  <a:gd name="T5" fmla="*/ 21 h 37"/>
                  <a:gd name="T6" fmla="*/ 43 w 43"/>
                  <a:gd name="T7" fmla="*/ 2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7">
                    <a:moveTo>
                      <a:pt x="43" y="25"/>
                    </a:moveTo>
                    <a:cubicBezTo>
                      <a:pt x="43" y="25"/>
                      <a:pt x="35" y="37"/>
                      <a:pt x="22" y="34"/>
                    </a:cubicBezTo>
                    <a:cubicBezTo>
                      <a:pt x="9" y="31"/>
                      <a:pt x="0" y="21"/>
                      <a:pt x="0" y="21"/>
                    </a:cubicBezTo>
                    <a:cubicBezTo>
                      <a:pt x="0" y="21"/>
                      <a:pt x="27" y="0"/>
                      <a:pt x="43" y="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2" name="Freeform: Shape 24">
                <a:extLst>
                  <a:ext uri="{FF2B5EF4-FFF2-40B4-BE49-F238E27FC236}">
                    <a16:creationId xmlns:a16="http://schemas.microsoft.com/office/drawing/2014/main" xmlns="" id="{C586913F-A048-4AEB-95C5-62DF4FCF6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7703" y="1853705"/>
                <a:ext cx="120240" cy="120729"/>
              </a:xfrm>
              <a:custGeom>
                <a:avLst/>
                <a:gdLst>
                  <a:gd name="T0" fmla="*/ 15 w 39"/>
                  <a:gd name="T1" fmla="*/ 48 h 48"/>
                  <a:gd name="T2" fmla="*/ 1 w 39"/>
                  <a:gd name="T3" fmla="*/ 26 h 48"/>
                  <a:gd name="T4" fmla="*/ 11 w 39"/>
                  <a:gd name="T5" fmla="*/ 0 h 48"/>
                  <a:gd name="T6" fmla="*/ 15 w 39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8">
                    <a:moveTo>
                      <a:pt x="15" y="48"/>
                    </a:moveTo>
                    <a:cubicBezTo>
                      <a:pt x="15" y="48"/>
                      <a:pt x="0" y="41"/>
                      <a:pt x="1" y="26"/>
                    </a:cubicBezTo>
                    <a:cubicBezTo>
                      <a:pt x="2" y="11"/>
                      <a:pt x="11" y="0"/>
                      <a:pt x="11" y="0"/>
                    </a:cubicBezTo>
                    <a:cubicBezTo>
                      <a:pt x="11" y="0"/>
                      <a:pt x="39" y="25"/>
                      <a:pt x="15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3" name="Freeform: Shape 25">
                <a:extLst>
                  <a:ext uri="{FF2B5EF4-FFF2-40B4-BE49-F238E27FC236}">
                    <a16:creationId xmlns:a16="http://schemas.microsoft.com/office/drawing/2014/main" xmlns="" id="{38E27834-8B69-419F-AC61-B538B4C76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3861" y="2140653"/>
                <a:ext cx="120240" cy="99733"/>
              </a:xfrm>
              <a:custGeom>
                <a:avLst/>
                <a:gdLst>
                  <a:gd name="T0" fmla="*/ 39 w 39"/>
                  <a:gd name="T1" fmla="*/ 33 h 40"/>
                  <a:gd name="T2" fmla="*/ 14 w 39"/>
                  <a:gd name="T3" fmla="*/ 30 h 40"/>
                  <a:gd name="T4" fmla="*/ 0 w 39"/>
                  <a:gd name="T5" fmla="*/ 5 h 40"/>
                  <a:gd name="T6" fmla="*/ 39 w 39"/>
                  <a:gd name="T7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0">
                    <a:moveTo>
                      <a:pt x="39" y="33"/>
                    </a:moveTo>
                    <a:cubicBezTo>
                      <a:pt x="39" y="33"/>
                      <a:pt x="24" y="40"/>
                      <a:pt x="14" y="30"/>
                    </a:cubicBezTo>
                    <a:cubicBezTo>
                      <a:pt x="3" y="19"/>
                      <a:pt x="0" y="5"/>
                      <a:pt x="0" y="5"/>
                    </a:cubicBezTo>
                    <a:cubicBezTo>
                      <a:pt x="0" y="5"/>
                      <a:pt x="38" y="0"/>
                      <a:pt x="39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4" name="Freeform: Shape 26">
                <a:extLst>
                  <a:ext uri="{FF2B5EF4-FFF2-40B4-BE49-F238E27FC236}">
                    <a16:creationId xmlns:a16="http://schemas.microsoft.com/office/drawing/2014/main" xmlns="" id="{1A0D8AF2-6954-4DA5-A2D2-C4BF2D7D1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3725" y="1911445"/>
                <a:ext cx="173919" cy="171469"/>
              </a:xfrm>
              <a:custGeom>
                <a:avLst/>
                <a:gdLst>
                  <a:gd name="T0" fmla="*/ 25 w 56"/>
                  <a:gd name="T1" fmla="*/ 68 h 68"/>
                  <a:gd name="T2" fmla="*/ 1 w 56"/>
                  <a:gd name="T3" fmla="*/ 40 h 68"/>
                  <a:gd name="T4" fmla="*/ 11 w 56"/>
                  <a:gd name="T5" fmla="*/ 0 h 68"/>
                  <a:gd name="T6" fmla="*/ 25 w 56"/>
                  <a:gd name="T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68">
                    <a:moveTo>
                      <a:pt x="25" y="68"/>
                    </a:moveTo>
                    <a:cubicBezTo>
                      <a:pt x="25" y="68"/>
                      <a:pt x="3" y="61"/>
                      <a:pt x="1" y="40"/>
                    </a:cubicBezTo>
                    <a:cubicBezTo>
                      <a:pt x="0" y="19"/>
                      <a:pt x="11" y="0"/>
                      <a:pt x="11" y="0"/>
                    </a:cubicBezTo>
                    <a:cubicBezTo>
                      <a:pt x="11" y="0"/>
                      <a:pt x="56" y="31"/>
                      <a:pt x="25" y="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5" name="Freeform: Shape 27">
                <a:extLst>
                  <a:ext uri="{FF2B5EF4-FFF2-40B4-BE49-F238E27FC236}">
                    <a16:creationId xmlns:a16="http://schemas.microsoft.com/office/drawing/2014/main" xmlns="" id="{6159A090-9560-4B37-A561-15C6DBC16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000" y="2089913"/>
                <a:ext cx="251216" cy="209962"/>
              </a:xfrm>
              <a:custGeom>
                <a:avLst/>
                <a:gdLst>
                  <a:gd name="T0" fmla="*/ 21 w 81"/>
                  <a:gd name="T1" fmla="*/ 83 h 83"/>
                  <a:gd name="T2" fmla="*/ 14 w 81"/>
                  <a:gd name="T3" fmla="*/ 36 h 83"/>
                  <a:gd name="T4" fmla="*/ 51 w 81"/>
                  <a:gd name="T5" fmla="*/ 0 h 83"/>
                  <a:gd name="T6" fmla="*/ 21 w 81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3">
                    <a:moveTo>
                      <a:pt x="21" y="83"/>
                    </a:moveTo>
                    <a:cubicBezTo>
                      <a:pt x="21" y="83"/>
                      <a:pt x="0" y="60"/>
                      <a:pt x="14" y="36"/>
                    </a:cubicBezTo>
                    <a:cubicBezTo>
                      <a:pt x="27" y="12"/>
                      <a:pt x="51" y="0"/>
                      <a:pt x="51" y="0"/>
                    </a:cubicBezTo>
                    <a:cubicBezTo>
                      <a:pt x="51" y="0"/>
                      <a:pt x="81" y="65"/>
                      <a:pt x="21" y="8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6" name="Freeform: Shape 28">
                <a:extLst>
                  <a:ext uri="{FF2B5EF4-FFF2-40B4-BE49-F238E27FC236}">
                    <a16:creationId xmlns:a16="http://schemas.microsoft.com/office/drawing/2014/main" xmlns="" id="{E5069712-3886-420F-9C3F-888D61C15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3949" y="2187895"/>
                <a:ext cx="161036" cy="129477"/>
              </a:xfrm>
              <a:custGeom>
                <a:avLst/>
                <a:gdLst>
                  <a:gd name="T0" fmla="*/ 10 w 52"/>
                  <a:gd name="T1" fmla="*/ 51 h 51"/>
                  <a:gd name="T2" fmla="*/ 12 w 52"/>
                  <a:gd name="T3" fmla="*/ 19 h 51"/>
                  <a:gd name="T4" fmla="*/ 42 w 52"/>
                  <a:gd name="T5" fmla="*/ 0 h 51"/>
                  <a:gd name="T6" fmla="*/ 10 w 52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1">
                    <a:moveTo>
                      <a:pt x="10" y="51"/>
                    </a:moveTo>
                    <a:cubicBezTo>
                      <a:pt x="10" y="51"/>
                      <a:pt x="0" y="33"/>
                      <a:pt x="12" y="19"/>
                    </a:cubicBezTo>
                    <a:cubicBezTo>
                      <a:pt x="24" y="5"/>
                      <a:pt x="42" y="0"/>
                      <a:pt x="42" y="0"/>
                    </a:cubicBezTo>
                    <a:cubicBezTo>
                      <a:pt x="42" y="0"/>
                      <a:pt x="52" y="47"/>
                      <a:pt x="10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7" name="Freeform: Shape 29">
                <a:extLst>
                  <a:ext uri="{FF2B5EF4-FFF2-40B4-BE49-F238E27FC236}">
                    <a16:creationId xmlns:a16="http://schemas.microsoft.com/office/drawing/2014/main" xmlns="" id="{6F726FA8-8CDC-4306-B992-EC93C115C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426" y="2193144"/>
                <a:ext cx="161036" cy="129477"/>
              </a:xfrm>
              <a:custGeom>
                <a:avLst/>
                <a:gdLst>
                  <a:gd name="T0" fmla="*/ 0 w 52"/>
                  <a:gd name="T1" fmla="*/ 33 h 51"/>
                  <a:gd name="T2" fmla="*/ 17 w 52"/>
                  <a:gd name="T3" fmla="*/ 7 h 51"/>
                  <a:gd name="T4" fmla="*/ 52 w 52"/>
                  <a:gd name="T5" fmla="*/ 5 h 51"/>
                  <a:gd name="T6" fmla="*/ 0 w 52"/>
                  <a:gd name="T7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1">
                    <a:moveTo>
                      <a:pt x="0" y="33"/>
                    </a:moveTo>
                    <a:cubicBezTo>
                      <a:pt x="0" y="33"/>
                      <a:pt x="0" y="13"/>
                      <a:pt x="17" y="7"/>
                    </a:cubicBezTo>
                    <a:cubicBezTo>
                      <a:pt x="35" y="0"/>
                      <a:pt x="52" y="5"/>
                      <a:pt x="52" y="5"/>
                    </a:cubicBezTo>
                    <a:cubicBezTo>
                      <a:pt x="52" y="5"/>
                      <a:pt x="38" y="51"/>
                      <a:pt x="0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8" name="Freeform: Shape 30">
                <a:extLst>
                  <a:ext uri="{FF2B5EF4-FFF2-40B4-BE49-F238E27FC236}">
                    <a16:creationId xmlns:a16="http://schemas.microsoft.com/office/drawing/2014/main" xmlns="" id="{24E9AD7E-15BC-439F-997D-B03A51833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102" y="2089913"/>
                <a:ext cx="165330" cy="127728"/>
              </a:xfrm>
              <a:custGeom>
                <a:avLst/>
                <a:gdLst>
                  <a:gd name="T0" fmla="*/ 0 w 53"/>
                  <a:gd name="T1" fmla="*/ 33 h 51"/>
                  <a:gd name="T2" fmla="*/ 18 w 53"/>
                  <a:gd name="T3" fmla="*/ 6 h 51"/>
                  <a:gd name="T4" fmla="*/ 53 w 53"/>
                  <a:gd name="T5" fmla="*/ 5 h 51"/>
                  <a:gd name="T6" fmla="*/ 0 w 53"/>
                  <a:gd name="T7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1">
                    <a:moveTo>
                      <a:pt x="0" y="33"/>
                    </a:moveTo>
                    <a:cubicBezTo>
                      <a:pt x="0" y="33"/>
                      <a:pt x="0" y="12"/>
                      <a:pt x="18" y="6"/>
                    </a:cubicBezTo>
                    <a:cubicBezTo>
                      <a:pt x="35" y="0"/>
                      <a:pt x="53" y="5"/>
                      <a:pt x="53" y="5"/>
                    </a:cubicBezTo>
                    <a:cubicBezTo>
                      <a:pt x="53" y="5"/>
                      <a:pt x="38" y="51"/>
                      <a:pt x="0" y="3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9" name="Freeform: Shape 31">
                <a:extLst>
                  <a:ext uri="{FF2B5EF4-FFF2-40B4-BE49-F238E27FC236}">
                    <a16:creationId xmlns:a16="http://schemas.microsoft.com/office/drawing/2014/main" xmlns="" id="{E2F43608-63A5-45CF-93C0-708B4954C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8979" y="2009427"/>
                <a:ext cx="161036" cy="125977"/>
              </a:xfrm>
              <a:custGeom>
                <a:avLst/>
                <a:gdLst>
                  <a:gd name="T0" fmla="*/ 11 w 52"/>
                  <a:gd name="T1" fmla="*/ 50 h 50"/>
                  <a:gd name="T2" fmla="*/ 12 w 52"/>
                  <a:gd name="T3" fmla="*/ 19 h 50"/>
                  <a:gd name="T4" fmla="*/ 42 w 52"/>
                  <a:gd name="T5" fmla="*/ 0 h 50"/>
                  <a:gd name="T6" fmla="*/ 11 w 5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0">
                    <a:moveTo>
                      <a:pt x="11" y="50"/>
                    </a:moveTo>
                    <a:cubicBezTo>
                      <a:pt x="11" y="50"/>
                      <a:pt x="0" y="33"/>
                      <a:pt x="12" y="19"/>
                    </a:cubicBezTo>
                    <a:cubicBezTo>
                      <a:pt x="24" y="5"/>
                      <a:pt x="42" y="0"/>
                      <a:pt x="42" y="0"/>
                    </a:cubicBezTo>
                    <a:cubicBezTo>
                      <a:pt x="42" y="0"/>
                      <a:pt x="52" y="46"/>
                      <a:pt x="11" y="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0" name="Freeform: Shape 32">
                <a:extLst>
                  <a:ext uri="{FF2B5EF4-FFF2-40B4-BE49-F238E27FC236}">
                    <a16:creationId xmlns:a16="http://schemas.microsoft.com/office/drawing/2014/main" xmlns="" id="{41A0C7E7-B448-48AB-93FF-65A37C763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4625" y="1876451"/>
                <a:ext cx="161036" cy="127728"/>
              </a:xfrm>
              <a:custGeom>
                <a:avLst/>
                <a:gdLst>
                  <a:gd name="T0" fmla="*/ 11 w 52"/>
                  <a:gd name="T1" fmla="*/ 51 h 51"/>
                  <a:gd name="T2" fmla="*/ 12 w 52"/>
                  <a:gd name="T3" fmla="*/ 19 h 51"/>
                  <a:gd name="T4" fmla="*/ 42 w 52"/>
                  <a:gd name="T5" fmla="*/ 0 h 51"/>
                  <a:gd name="T6" fmla="*/ 11 w 52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1">
                    <a:moveTo>
                      <a:pt x="11" y="51"/>
                    </a:moveTo>
                    <a:cubicBezTo>
                      <a:pt x="11" y="51"/>
                      <a:pt x="0" y="33"/>
                      <a:pt x="12" y="19"/>
                    </a:cubicBezTo>
                    <a:cubicBezTo>
                      <a:pt x="24" y="5"/>
                      <a:pt x="42" y="0"/>
                      <a:pt x="42" y="0"/>
                    </a:cubicBezTo>
                    <a:cubicBezTo>
                      <a:pt x="42" y="0"/>
                      <a:pt x="52" y="47"/>
                      <a:pt x="11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1" name="Freeform: Shape 33">
                <a:extLst>
                  <a:ext uri="{FF2B5EF4-FFF2-40B4-BE49-F238E27FC236}">
                    <a16:creationId xmlns:a16="http://schemas.microsoft.com/office/drawing/2014/main" xmlns="" id="{7C135DD0-3761-4704-B96A-86860AE4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4325" y="1767971"/>
                <a:ext cx="156742" cy="127728"/>
              </a:xfrm>
              <a:custGeom>
                <a:avLst/>
                <a:gdLst>
                  <a:gd name="T0" fmla="*/ 10 w 51"/>
                  <a:gd name="T1" fmla="*/ 51 h 51"/>
                  <a:gd name="T2" fmla="*/ 11 w 51"/>
                  <a:gd name="T3" fmla="*/ 19 h 51"/>
                  <a:gd name="T4" fmla="*/ 41 w 51"/>
                  <a:gd name="T5" fmla="*/ 0 h 51"/>
                  <a:gd name="T6" fmla="*/ 10 w 51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51">
                    <a:moveTo>
                      <a:pt x="10" y="51"/>
                    </a:moveTo>
                    <a:cubicBezTo>
                      <a:pt x="10" y="51"/>
                      <a:pt x="0" y="33"/>
                      <a:pt x="11" y="19"/>
                    </a:cubicBezTo>
                    <a:cubicBezTo>
                      <a:pt x="23" y="5"/>
                      <a:pt x="41" y="0"/>
                      <a:pt x="41" y="0"/>
                    </a:cubicBezTo>
                    <a:cubicBezTo>
                      <a:pt x="41" y="0"/>
                      <a:pt x="51" y="47"/>
                      <a:pt x="10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2" name="Freeform: Shape 34">
                <a:extLst>
                  <a:ext uri="{FF2B5EF4-FFF2-40B4-BE49-F238E27FC236}">
                    <a16:creationId xmlns:a16="http://schemas.microsoft.com/office/drawing/2014/main" xmlns="" id="{7BE42996-1260-4FF1-B7DB-386EE13C9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403" y="1739976"/>
                <a:ext cx="154594" cy="145224"/>
              </a:xfrm>
              <a:custGeom>
                <a:avLst/>
                <a:gdLst>
                  <a:gd name="T0" fmla="*/ 25 w 50"/>
                  <a:gd name="T1" fmla="*/ 58 h 58"/>
                  <a:gd name="T2" fmla="*/ 3 w 50"/>
                  <a:gd name="T3" fmla="*/ 35 h 58"/>
                  <a:gd name="T4" fmla="*/ 9 w 50"/>
                  <a:gd name="T5" fmla="*/ 0 h 58"/>
                  <a:gd name="T6" fmla="*/ 25 w 50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8">
                    <a:moveTo>
                      <a:pt x="25" y="58"/>
                    </a:moveTo>
                    <a:cubicBezTo>
                      <a:pt x="25" y="58"/>
                      <a:pt x="5" y="53"/>
                      <a:pt x="3" y="35"/>
                    </a:cubicBezTo>
                    <a:cubicBezTo>
                      <a:pt x="0" y="17"/>
                      <a:pt x="9" y="0"/>
                      <a:pt x="9" y="0"/>
                    </a:cubicBezTo>
                    <a:cubicBezTo>
                      <a:pt x="9" y="0"/>
                      <a:pt x="50" y="24"/>
                      <a:pt x="25" y="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3" name="Freeform: Shape 35">
                <a:extLst>
                  <a:ext uri="{FF2B5EF4-FFF2-40B4-BE49-F238E27FC236}">
                    <a16:creationId xmlns:a16="http://schemas.microsoft.com/office/drawing/2014/main" xmlns="" id="{59FDEB6B-B4B4-446F-B2FB-43AD85BF3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745" y="2420603"/>
                <a:ext cx="178213" cy="122478"/>
              </a:xfrm>
              <a:custGeom>
                <a:avLst/>
                <a:gdLst>
                  <a:gd name="T0" fmla="*/ 0 w 58"/>
                  <a:gd name="T1" fmla="*/ 19 h 49"/>
                  <a:gd name="T2" fmla="*/ 25 w 58"/>
                  <a:gd name="T3" fmla="*/ 0 h 49"/>
                  <a:gd name="T4" fmla="*/ 58 w 58"/>
                  <a:gd name="T5" fmla="*/ 10 h 49"/>
                  <a:gd name="T6" fmla="*/ 0 w 58"/>
                  <a:gd name="T7" fmla="*/ 1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49">
                    <a:moveTo>
                      <a:pt x="0" y="19"/>
                    </a:moveTo>
                    <a:cubicBezTo>
                      <a:pt x="0" y="19"/>
                      <a:pt x="7" y="0"/>
                      <a:pt x="25" y="0"/>
                    </a:cubicBezTo>
                    <a:cubicBezTo>
                      <a:pt x="43" y="0"/>
                      <a:pt x="58" y="10"/>
                      <a:pt x="58" y="10"/>
                    </a:cubicBezTo>
                    <a:cubicBezTo>
                      <a:pt x="58" y="10"/>
                      <a:pt x="29" y="49"/>
                      <a:pt x="0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4" name="Freeform: Shape 36">
                <a:extLst>
                  <a:ext uri="{FF2B5EF4-FFF2-40B4-BE49-F238E27FC236}">
                    <a16:creationId xmlns:a16="http://schemas.microsoft.com/office/drawing/2014/main" xmlns="" id="{B68CF976-AB61-4682-9C6D-C0EB0CBA9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657" y="2319121"/>
                <a:ext cx="163183" cy="124228"/>
              </a:xfrm>
              <a:custGeom>
                <a:avLst/>
                <a:gdLst>
                  <a:gd name="T0" fmla="*/ 0 w 53"/>
                  <a:gd name="T1" fmla="*/ 20 h 49"/>
                  <a:gd name="T2" fmla="*/ 23 w 53"/>
                  <a:gd name="T3" fmla="*/ 0 h 49"/>
                  <a:gd name="T4" fmla="*/ 53 w 53"/>
                  <a:gd name="T5" fmla="*/ 11 h 49"/>
                  <a:gd name="T6" fmla="*/ 0 w 53"/>
                  <a:gd name="T7" fmla="*/ 2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9">
                    <a:moveTo>
                      <a:pt x="0" y="20"/>
                    </a:moveTo>
                    <a:cubicBezTo>
                      <a:pt x="0" y="20"/>
                      <a:pt x="7" y="1"/>
                      <a:pt x="23" y="0"/>
                    </a:cubicBezTo>
                    <a:cubicBezTo>
                      <a:pt x="39" y="0"/>
                      <a:pt x="53" y="11"/>
                      <a:pt x="53" y="11"/>
                    </a:cubicBezTo>
                    <a:cubicBezTo>
                      <a:pt x="53" y="11"/>
                      <a:pt x="26" y="49"/>
                      <a:pt x="0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5" name="Freeform: Shape 37">
                <a:extLst>
                  <a:ext uri="{FF2B5EF4-FFF2-40B4-BE49-F238E27FC236}">
                    <a16:creationId xmlns:a16="http://schemas.microsoft.com/office/drawing/2014/main" xmlns="" id="{A61D4DAD-D842-4478-B16E-8C817D7A0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077" y="2280628"/>
                <a:ext cx="139565" cy="111980"/>
              </a:xfrm>
              <a:custGeom>
                <a:avLst/>
                <a:gdLst>
                  <a:gd name="T0" fmla="*/ 0 w 45"/>
                  <a:gd name="T1" fmla="*/ 15 h 44"/>
                  <a:gd name="T2" fmla="*/ 23 w 45"/>
                  <a:gd name="T3" fmla="*/ 4 h 44"/>
                  <a:gd name="T4" fmla="*/ 45 w 45"/>
                  <a:gd name="T5" fmla="*/ 19 h 44"/>
                  <a:gd name="T6" fmla="*/ 0 w 45"/>
                  <a:gd name="T7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4">
                    <a:moveTo>
                      <a:pt x="0" y="15"/>
                    </a:moveTo>
                    <a:cubicBezTo>
                      <a:pt x="0" y="15"/>
                      <a:pt x="10" y="0"/>
                      <a:pt x="23" y="4"/>
                    </a:cubicBezTo>
                    <a:cubicBezTo>
                      <a:pt x="37" y="8"/>
                      <a:pt x="45" y="19"/>
                      <a:pt x="45" y="19"/>
                    </a:cubicBezTo>
                    <a:cubicBezTo>
                      <a:pt x="45" y="19"/>
                      <a:pt x="15" y="44"/>
                      <a:pt x="0" y="1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6" name="Freeform: Shape 38">
                <a:extLst>
                  <a:ext uri="{FF2B5EF4-FFF2-40B4-BE49-F238E27FC236}">
                    <a16:creationId xmlns:a16="http://schemas.microsoft.com/office/drawing/2014/main" xmlns="" id="{F5ED6A14-59AD-45A1-8290-4BFD30639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753" y="2371612"/>
                <a:ext cx="139565" cy="111980"/>
              </a:xfrm>
              <a:custGeom>
                <a:avLst/>
                <a:gdLst>
                  <a:gd name="T0" fmla="*/ 0 w 45"/>
                  <a:gd name="T1" fmla="*/ 14 h 44"/>
                  <a:gd name="T2" fmla="*/ 23 w 45"/>
                  <a:gd name="T3" fmla="*/ 4 h 44"/>
                  <a:gd name="T4" fmla="*/ 45 w 45"/>
                  <a:gd name="T5" fmla="*/ 19 h 44"/>
                  <a:gd name="T6" fmla="*/ 0 w 45"/>
                  <a:gd name="T7" fmla="*/ 1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4">
                    <a:moveTo>
                      <a:pt x="0" y="14"/>
                    </a:moveTo>
                    <a:cubicBezTo>
                      <a:pt x="0" y="14"/>
                      <a:pt x="10" y="0"/>
                      <a:pt x="23" y="4"/>
                    </a:cubicBezTo>
                    <a:cubicBezTo>
                      <a:pt x="37" y="7"/>
                      <a:pt x="45" y="19"/>
                      <a:pt x="45" y="19"/>
                    </a:cubicBezTo>
                    <a:cubicBezTo>
                      <a:pt x="45" y="19"/>
                      <a:pt x="15" y="44"/>
                      <a:pt x="0" y="1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" name="Rectangle 248">
              <a:extLst>
                <a:ext uri="{FF2B5EF4-FFF2-40B4-BE49-F238E27FC236}">
                  <a16:creationId xmlns:a16="http://schemas.microsoft.com/office/drawing/2014/main" xmlns="" id="{25A085DB-1ED2-4F3E-B9CA-4B30A41F823B}"/>
                </a:ext>
              </a:extLst>
            </p:cNvPr>
            <p:cNvSpPr/>
            <p:nvPr/>
          </p:nvSpPr>
          <p:spPr>
            <a:xfrm>
              <a:off x="1370720" y="4078852"/>
              <a:ext cx="1169556" cy="1020741"/>
            </a:xfrm>
            <a:prstGeom prst="rect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Oval 249">
              <a:extLst>
                <a:ext uri="{FF2B5EF4-FFF2-40B4-BE49-F238E27FC236}">
                  <a16:creationId xmlns:a16="http://schemas.microsoft.com/office/drawing/2014/main" xmlns="" id="{00F44AD5-1F31-4607-A5F6-495B975AD114}"/>
                </a:ext>
              </a:extLst>
            </p:cNvPr>
            <p:cNvSpPr/>
            <p:nvPr/>
          </p:nvSpPr>
          <p:spPr>
            <a:xfrm>
              <a:off x="1370720" y="3632682"/>
              <a:ext cx="1178553" cy="999105"/>
            </a:xfrm>
            <a:prstGeom prst="ellipse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Rectangle 247">
              <a:extLst>
                <a:ext uri="{FF2B5EF4-FFF2-40B4-BE49-F238E27FC236}">
                  <a16:creationId xmlns:a16="http://schemas.microsoft.com/office/drawing/2014/main" xmlns="" id="{C6D65C5A-2746-439A-B155-73E61F47DE5D}"/>
                </a:ext>
              </a:extLst>
            </p:cNvPr>
            <p:cNvSpPr/>
            <p:nvPr/>
          </p:nvSpPr>
          <p:spPr>
            <a:xfrm>
              <a:off x="1730246" y="3641574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</a:rPr>
                <a:t>1</a:t>
              </a:r>
            </a:p>
          </p:txBody>
        </p:sp>
        <p:grpSp>
          <p:nvGrpSpPr>
            <p:cNvPr id="23" name="Group 73">
              <a:extLst>
                <a:ext uri="{FF2B5EF4-FFF2-40B4-BE49-F238E27FC236}">
                  <a16:creationId xmlns:a16="http://schemas.microsoft.com/office/drawing/2014/main" xmlns="" id="{FE47A4E2-B4D1-482A-9A6E-4D2B8B8F63E7}"/>
                </a:ext>
              </a:extLst>
            </p:cNvPr>
            <p:cNvGrpSpPr/>
            <p:nvPr/>
          </p:nvGrpSpPr>
          <p:grpSpPr>
            <a:xfrm>
              <a:off x="1396142" y="4534773"/>
              <a:ext cx="1077505" cy="727122"/>
              <a:chOff x="1310363" y="4431652"/>
              <a:chExt cx="1436673" cy="969496"/>
            </a:xfrm>
          </p:grpSpPr>
          <p:sp>
            <p:nvSpPr>
              <p:cNvPr id="39" name="Rectangle 245">
                <a:extLst>
                  <a:ext uri="{FF2B5EF4-FFF2-40B4-BE49-F238E27FC236}">
                    <a16:creationId xmlns:a16="http://schemas.microsoft.com/office/drawing/2014/main" xmlns="" id="{3C2A5F8A-532A-46B6-8326-395391E02C98}"/>
                  </a:ext>
                </a:extLst>
              </p:cNvPr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40" name="Rectangle 5">
                <a:extLst>
                  <a:ext uri="{FF2B5EF4-FFF2-40B4-BE49-F238E27FC236}">
                    <a16:creationId xmlns:a16="http://schemas.microsoft.com/office/drawing/2014/main" xmlns="" id="{B1CA192D-F9AE-4A90-9D64-0A887FB5BC8D}"/>
                  </a:ext>
                </a:extLst>
              </p:cNvPr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FFFFFF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rgbClr val="FFFFFF"/>
                    </a:solidFill>
                  </a:rPr>
                </a:br>
                <a:r>
                  <a:rPr lang="zh-CN" altLang="en-US" sz="1000">
                    <a:solidFill>
                      <a:srgbClr val="FFFFFF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295" name="组合 294">
            <a:extLst>
              <a:ext uri="{FF2B5EF4-FFF2-40B4-BE49-F238E27FC236}">
                <a16:creationId xmlns:a16="http://schemas.microsoft.com/office/drawing/2014/main" xmlns="" id="{1D9A5F35-11D8-4D3D-ABE9-C5B0FA1463DC}"/>
              </a:ext>
            </a:extLst>
          </p:cNvPr>
          <p:cNvGrpSpPr/>
          <p:nvPr/>
        </p:nvGrpSpPr>
        <p:grpSpPr>
          <a:xfrm>
            <a:off x="3011612" y="2443135"/>
            <a:ext cx="1169557" cy="2382865"/>
            <a:chOff x="2529364" y="2722535"/>
            <a:chExt cx="1169557" cy="2382865"/>
          </a:xfrm>
        </p:grpSpPr>
        <p:grpSp>
          <p:nvGrpSpPr>
            <p:cNvPr id="292" name="组合 291">
              <a:extLst>
                <a:ext uri="{FF2B5EF4-FFF2-40B4-BE49-F238E27FC236}">
                  <a16:creationId xmlns:a16="http://schemas.microsoft.com/office/drawing/2014/main" xmlns="" id="{7451D484-4D06-4A74-8B27-8FBD423AF1B7}"/>
                </a:ext>
              </a:extLst>
            </p:cNvPr>
            <p:cNvGrpSpPr/>
            <p:nvPr/>
          </p:nvGrpSpPr>
          <p:grpSpPr>
            <a:xfrm>
              <a:off x="2529364" y="2722535"/>
              <a:ext cx="1169557" cy="2382865"/>
              <a:chOff x="2529364" y="2722535"/>
              <a:chExt cx="1169557" cy="2382865"/>
            </a:xfrm>
          </p:grpSpPr>
          <p:grpSp>
            <p:nvGrpSpPr>
              <p:cNvPr id="291" name="组合 290">
                <a:extLst>
                  <a:ext uri="{FF2B5EF4-FFF2-40B4-BE49-F238E27FC236}">
                    <a16:creationId xmlns:a16="http://schemas.microsoft.com/office/drawing/2014/main" xmlns="" id="{7BB370B4-8BDC-46F7-A37D-136D5B9BDF07}"/>
                  </a:ext>
                </a:extLst>
              </p:cNvPr>
              <p:cNvGrpSpPr/>
              <p:nvPr/>
            </p:nvGrpSpPr>
            <p:grpSpPr>
              <a:xfrm>
                <a:off x="2824478" y="2722535"/>
                <a:ext cx="577700" cy="553089"/>
                <a:chOff x="2646678" y="2709835"/>
                <a:chExt cx="577700" cy="553089"/>
              </a:xfrm>
            </p:grpSpPr>
            <p:sp>
              <p:nvSpPr>
                <p:cNvPr id="188" name="Freeform: Shape 40">
                  <a:extLst>
                    <a:ext uri="{FF2B5EF4-FFF2-40B4-BE49-F238E27FC236}">
                      <a16:creationId xmlns:a16="http://schemas.microsoft.com/office/drawing/2014/main" xmlns="" id="{E03E12ED-6A75-4EB7-9685-3FFFD7A29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7611" y="2940351"/>
                  <a:ext cx="216752" cy="322573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9" name="Freeform: Shape 41">
                  <a:extLst>
                    <a:ext uri="{FF2B5EF4-FFF2-40B4-BE49-F238E27FC236}">
                      <a16:creationId xmlns:a16="http://schemas.microsoft.com/office/drawing/2014/main" xmlns="" id="{A88F9DE4-8B7A-4735-9851-6F5EFA6BBB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1799" y="2840061"/>
                  <a:ext cx="96437" cy="93554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0" name="Freeform: Shape 42">
                  <a:extLst>
                    <a:ext uri="{FF2B5EF4-FFF2-40B4-BE49-F238E27FC236}">
                      <a16:creationId xmlns:a16="http://schemas.microsoft.com/office/drawing/2014/main" xmlns="" id="{97A586C5-784C-433E-A795-DC7507902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4650" y="2873741"/>
                  <a:ext cx="77149" cy="65862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1" name="Freeform: Shape 43">
                  <a:extLst>
                    <a:ext uri="{FF2B5EF4-FFF2-40B4-BE49-F238E27FC236}">
                      <a16:creationId xmlns:a16="http://schemas.microsoft.com/office/drawing/2014/main" xmlns="" id="{8B4F8EC2-5B60-4846-8FFA-1B37670D07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5171" y="2805634"/>
                  <a:ext cx="81742" cy="73346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2" name="Freeform: Shape 44">
                  <a:extLst>
                    <a:ext uri="{FF2B5EF4-FFF2-40B4-BE49-F238E27FC236}">
                      <a16:creationId xmlns:a16="http://schemas.microsoft.com/office/drawing/2014/main" xmlns="" id="{F028F8EE-630D-496B-BA4D-8E31022E57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3423" y="2929873"/>
                  <a:ext cx="60617" cy="50145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3" name="Freeform: Shape 45">
                  <a:extLst>
                    <a:ext uri="{FF2B5EF4-FFF2-40B4-BE49-F238E27FC236}">
                      <a16:creationId xmlns:a16="http://schemas.microsoft.com/office/drawing/2014/main" xmlns="" id="{18D08582-3926-431F-AD7C-658C768F5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5973" y="2980017"/>
                  <a:ext cx="74394" cy="55384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4" name="Freeform: Shape 46">
                  <a:extLst>
                    <a:ext uri="{FF2B5EF4-FFF2-40B4-BE49-F238E27FC236}">
                      <a16:creationId xmlns:a16="http://schemas.microsoft.com/office/drawing/2014/main" xmlns="" id="{E3FE8867-CE92-4B57-A40B-987D0381D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1586" y="3030910"/>
                  <a:ext cx="73475" cy="51642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5" name="Freeform: Shape 47">
                  <a:extLst>
                    <a:ext uri="{FF2B5EF4-FFF2-40B4-BE49-F238E27FC236}">
                      <a16:creationId xmlns:a16="http://schemas.microsoft.com/office/drawing/2014/main" xmlns="" id="{8BAAD38E-84B8-4CB0-A77C-419083937C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7295" y="3012948"/>
                  <a:ext cx="74394" cy="52390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6" name="Freeform: Shape 48">
                  <a:extLst>
                    <a:ext uri="{FF2B5EF4-FFF2-40B4-BE49-F238E27FC236}">
                      <a16:creationId xmlns:a16="http://schemas.microsoft.com/office/drawing/2014/main" xmlns="" id="{A5359FCD-EFDF-47F2-8E42-38FF1E054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3724" y="2937357"/>
                  <a:ext cx="74394" cy="56132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7" name="Freeform: Shape 49">
                  <a:extLst>
                    <a:ext uri="{FF2B5EF4-FFF2-40B4-BE49-F238E27FC236}">
                      <a16:creationId xmlns:a16="http://schemas.microsoft.com/office/drawing/2014/main" xmlns="" id="{0EE305BE-59BE-479F-B1DA-8E209056E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6172" y="2978520"/>
                  <a:ext cx="63373" cy="44158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8" name="Freeform: Shape 50">
                  <a:extLst>
                    <a:ext uri="{FF2B5EF4-FFF2-40B4-BE49-F238E27FC236}">
                      <a16:creationId xmlns:a16="http://schemas.microsoft.com/office/drawing/2014/main" xmlns="" id="{1FB38888-ADC0-4AF2-BB20-132D3EBDB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6686" y="2869998"/>
                  <a:ext cx="51433" cy="44906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9" name="Freeform: Shape 51">
                  <a:extLst>
                    <a:ext uri="{FF2B5EF4-FFF2-40B4-BE49-F238E27FC236}">
                      <a16:creationId xmlns:a16="http://schemas.microsoft.com/office/drawing/2014/main" xmlns="" id="{6AE298D3-D7B1-44B0-98AF-CB1BB10C37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8926" y="2840061"/>
                  <a:ext cx="40412" cy="34428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0" name="Freeform: Shape 52">
                  <a:extLst>
                    <a:ext uri="{FF2B5EF4-FFF2-40B4-BE49-F238E27FC236}">
                      <a16:creationId xmlns:a16="http://schemas.microsoft.com/office/drawing/2014/main" xmlns="" id="{142391BE-DCE8-4332-89DC-5717DF88C7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1484" y="2825841"/>
                  <a:ext cx="50515" cy="43409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1" name="Freeform: Shape 53">
                  <a:extLst>
                    <a:ext uri="{FF2B5EF4-FFF2-40B4-BE49-F238E27FC236}">
                      <a16:creationId xmlns:a16="http://schemas.microsoft.com/office/drawing/2014/main" xmlns="" id="{1E726F9F-DFCD-44CD-B4CE-32F03E15E5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913" y="2771206"/>
                  <a:ext cx="50515" cy="43409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2" name="Freeform: Shape 54">
                  <a:extLst>
                    <a:ext uri="{FF2B5EF4-FFF2-40B4-BE49-F238E27FC236}">
                      <a16:creationId xmlns:a16="http://schemas.microsoft.com/office/drawing/2014/main" xmlns="" id="{95C73AFB-0E02-4403-B7A4-BB5F37289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597" y="2709835"/>
                  <a:ext cx="56943" cy="48648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3" name="Freeform: Shape 55">
                  <a:extLst>
                    <a:ext uri="{FF2B5EF4-FFF2-40B4-BE49-F238E27FC236}">
                      <a16:creationId xmlns:a16="http://schemas.microsoft.com/office/drawing/2014/main" xmlns="" id="{E59A7756-ACF1-4FA4-8AB0-6D3FE89192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1306" y="2828087"/>
                  <a:ext cx="46841" cy="36674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4" name="Freeform: Shape 56">
                  <a:extLst>
                    <a:ext uri="{FF2B5EF4-FFF2-40B4-BE49-F238E27FC236}">
                      <a16:creationId xmlns:a16="http://schemas.microsoft.com/office/drawing/2014/main" xmlns="" id="{71038349-7BB8-4038-8ABA-A43119E978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8456" y="2917898"/>
                  <a:ext cx="45922" cy="36674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5" name="Freeform: Shape 57">
                  <a:extLst>
                    <a:ext uri="{FF2B5EF4-FFF2-40B4-BE49-F238E27FC236}">
                      <a16:creationId xmlns:a16="http://schemas.microsoft.com/office/drawing/2014/main" xmlns="" id="{64214D61-93C2-4A1F-8B69-615759C7A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6678" y="2923137"/>
                  <a:ext cx="56943" cy="39667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6" name="Freeform: Shape 58">
                  <a:extLst>
                    <a:ext uri="{FF2B5EF4-FFF2-40B4-BE49-F238E27FC236}">
                      <a16:creationId xmlns:a16="http://schemas.microsoft.com/office/drawing/2014/main" xmlns="" id="{0FF0EC8E-8B5A-4E54-BB3A-B6813F4A6D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9352" y="2777942"/>
                  <a:ext cx="51433" cy="51642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7" name="Freeform: Shape 59">
                  <a:extLst>
                    <a:ext uri="{FF2B5EF4-FFF2-40B4-BE49-F238E27FC236}">
                      <a16:creationId xmlns:a16="http://schemas.microsoft.com/office/drawing/2014/main" xmlns="" id="{BAF3A421-3FB6-4220-BD74-39501C3635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8111" y="2900684"/>
                  <a:ext cx="51433" cy="42661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8" name="Freeform: Shape 60">
                  <a:extLst>
                    <a:ext uri="{FF2B5EF4-FFF2-40B4-BE49-F238E27FC236}">
                      <a16:creationId xmlns:a16="http://schemas.microsoft.com/office/drawing/2014/main" xmlns="" id="{B41A29B7-8D5A-4096-95B0-A2DDA49C2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2101" y="2802640"/>
                  <a:ext cx="74394" cy="73346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9" name="Freeform: Shape 61">
                  <a:extLst>
                    <a:ext uri="{FF2B5EF4-FFF2-40B4-BE49-F238E27FC236}">
                      <a16:creationId xmlns:a16="http://schemas.microsoft.com/office/drawing/2014/main" xmlns="" id="{3ED8C96B-D2A3-4122-A0A4-C530597027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2416" y="2878980"/>
                  <a:ext cx="107458" cy="89811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0" name="Freeform: Shape 62">
                  <a:extLst>
                    <a:ext uri="{FF2B5EF4-FFF2-40B4-BE49-F238E27FC236}">
                      <a16:creationId xmlns:a16="http://schemas.microsoft.com/office/drawing/2014/main" xmlns="" id="{789CC019-D095-44CB-8306-E634847D2E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3239" y="2920892"/>
                  <a:ext cx="68883" cy="55384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1" name="Freeform: Shape 63">
                  <a:extLst>
                    <a:ext uri="{FF2B5EF4-FFF2-40B4-BE49-F238E27FC236}">
                      <a16:creationId xmlns:a16="http://schemas.microsoft.com/office/drawing/2014/main" xmlns="" id="{9909FCFE-D2DD-4FEB-8F35-2BE69FCAC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4877" y="2923137"/>
                  <a:ext cx="68883" cy="55384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2" name="Freeform: Shape 64">
                  <a:extLst>
                    <a:ext uri="{FF2B5EF4-FFF2-40B4-BE49-F238E27FC236}">
                      <a16:creationId xmlns:a16="http://schemas.microsoft.com/office/drawing/2014/main" xmlns="" id="{5D0E2D2F-C543-4384-BF2F-FA081DA10A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6612" y="2878980"/>
                  <a:ext cx="70721" cy="54635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3" name="Freeform: Shape 65">
                  <a:extLst>
                    <a:ext uri="{FF2B5EF4-FFF2-40B4-BE49-F238E27FC236}">
                      <a16:creationId xmlns:a16="http://schemas.microsoft.com/office/drawing/2014/main" xmlns="" id="{92394DD8-5200-4197-8E8D-6D3B63167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9668" y="2844552"/>
                  <a:ext cx="68883" cy="53887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4" name="Freeform: Shape 66">
                  <a:extLst>
                    <a:ext uri="{FF2B5EF4-FFF2-40B4-BE49-F238E27FC236}">
                      <a16:creationId xmlns:a16="http://schemas.microsoft.com/office/drawing/2014/main" xmlns="" id="{DB70F0FD-23FA-45C4-BB95-A0ACD2FF1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4973" y="2787672"/>
                  <a:ext cx="68883" cy="54635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5" name="Freeform: Shape 67">
                  <a:extLst>
                    <a:ext uri="{FF2B5EF4-FFF2-40B4-BE49-F238E27FC236}">
                      <a16:creationId xmlns:a16="http://schemas.microsoft.com/office/drawing/2014/main" xmlns="" id="{39E2052F-56C3-49A3-8BF1-B5F9BC66CC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0682" y="2741269"/>
                  <a:ext cx="67046" cy="54635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6" name="Freeform: Shape 68">
                  <a:extLst>
                    <a:ext uri="{FF2B5EF4-FFF2-40B4-BE49-F238E27FC236}">
                      <a16:creationId xmlns:a16="http://schemas.microsoft.com/office/drawing/2014/main" xmlns="" id="{45762F26-5B91-4141-BE04-11418FD20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5061" y="2729294"/>
                  <a:ext cx="66128" cy="62120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7" name="Freeform: Shape 69">
                  <a:extLst>
                    <a:ext uri="{FF2B5EF4-FFF2-40B4-BE49-F238E27FC236}">
                      <a16:creationId xmlns:a16="http://schemas.microsoft.com/office/drawing/2014/main" xmlns="" id="{1BB788D1-8DE4-421C-B5F2-5E9AA5C3D9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0689" y="3020433"/>
                  <a:ext cx="76231" cy="52390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8" name="Freeform: Shape 70">
                  <a:extLst>
                    <a:ext uri="{FF2B5EF4-FFF2-40B4-BE49-F238E27FC236}">
                      <a16:creationId xmlns:a16="http://schemas.microsoft.com/office/drawing/2014/main" xmlns="" id="{581DD718-F61B-470B-BCA9-C43BB176BA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2629" y="2977023"/>
                  <a:ext cx="69802" cy="53138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9" name="Freeform: Shape 71">
                  <a:extLst>
                    <a:ext uri="{FF2B5EF4-FFF2-40B4-BE49-F238E27FC236}">
                      <a16:creationId xmlns:a16="http://schemas.microsoft.com/office/drawing/2014/main" xmlns="" id="{0C81BEED-CB8E-4529-B896-BA59D3979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2636" y="2960558"/>
                  <a:ext cx="59699" cy="47900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0" name="Freeform: Shape 72">
                  <a:extLst>
                    <a:ext uri="{FF2B5EF4-FFF2-40B4-BE49-F238E27FC236}">
                      <a16:creationId xmlns:a16="http://schemas.microsoft.com/office/drawing/2014/main" xmlns="" id="{CF969C53-39EC-405E-8ACD-DC8A12B18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4370" y="2999476"/>
                  <a:ext cx="59699" cy="47900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86" name="Rectangle 251">
                <a:extLst>
                  <a:ext uri="{FF2B5EF4-FFF2-40B4-BE49-F238E27FC236}">
                    <a16:creationId xmlns:a16="http://schemas.microsoft.com/office/drawing/2014/main" xmlns="" id="{DE42FA14-9A1A-4616-A87C-A0A985DDFF78}"/>
                  </a:ext>
                </a:extLst>
              </p:cNvPr>
              <p:cNvSpPr/>
              <p:nvPr/>
            </p:nvSpPr>
            <p:spPr>
              <a:xfrm>
                <a:off x="2529364" y="3761649"/>
                <a:ext cx="1169557" cy="134375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Oval 252">
                <a:extLst>
                  <a:ext uri="{FF2B5EF4-FFF2-40B4-BE49-F238E27FC236}">
                    <a16:creationId xmlns:a16="http://schemas.microsoft.com/office/drawing/2014/main" xmlns="" id="{A700B375-B659-43F7-8D01-FB6DA3AE4358}"/>
                  </a:ext>
                </a:extLst>
              </p:cNvPr>
              <p:cNvSpPr/>
              <p:nvPr/>
            </p:nvSpPr>
            <p:spPr>
              <a:xfrm>
                <a:off x="2529364" y="3217174"/>
                <a:ext cx="1168586" cy="99910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Rectangle 253">
              <a:extLst>
                <a:ext uri="{FF2B5EF4-FFF2-40B4-BE49-F238E27FC236}">
                  <a16:creationId xmlns:a16="http://schemas.microsoft.com/office/drawing/2014/main" xmlns="" id="{CE8F6E7E-3D96-4D07-8049-5D0B83941795}"/>
                </a:ext>
              </a:extLst>
            </p:cNvPr>
            <p:cNvSpPr/>
            <p:nvPr/>
          </p:nvSpPr>
          <p:spPr>
            <a:xfrm>
              <a:off x="2888890" y="3217174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</a:rPr>
                <a:t>2</a:t>
              </a:r>
            </a:p>
          </p:txBody>
        </p:sp>
        <p:grpSp>
          <p:nvGrpSpPr>
            <p:cNvPr id="24" name="Group 328">
              <a:extLst>
                <a:ext uri="{FF2B5EF4-FFF2-40B4-BE49-F238E27FC236}">
                  <a16:creationId xmlns:a16="http://schemas.microsoft.com/office/drawing/2014/main" xmlns="" id="{60017D04-E88F-43B5-8E62-5AAD67204D5C}"/>
                </a:ext>
              </a:extLst>
            </p:cNvPr>
            <p:cNvGrpSpPr/>
            <p:nvPr/>
          </p:nvGrpSpPr>
          <p:grpSpPr>
            <a:xfrm>
              <a:off x="2582103" y="4183624"/>
              <a:ext cx="1077505" cy="727122"/>
              <a:chOff x="1310363" y="4431652"/>
              <a:chExt cx="1436673" cy="969496"/>
            </a:xfrm>
          </p:grpSpPr>
          <p:sp>
            <p:nvSpPr>
              <p:cNvPr id="37" name="Rectangle 329">
                <a:extLst>
                  <a:ext uri="{FF2B5EF4-FFF2-40B4-BE49-F238E27FC236}">
                    <a16:creationId xmlns:a16="http://schemas.microsoft.com/office/drawing/2014/main" xmlns="" id="{3E79CB3A-EF31-4D46-B8A2-C43AFF048317}"/>
                  </a:ext>
                </a:extLst>
              </p:cNvPr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8" name="Rectangle 330">
                <a:extLst>
                  <a:ext uri="{FF2B5EF4-FFF2-40B4-BE49-F238E27FC236}">
                    <a16:creationId xmlns:a16="http://schemas.microsoft.com/office/drawing/2014/main" xmlns="" id="{1032965E-DBC4-4842-9ACA-39C711944CE1}"/>
                  </a:ext>
                </a:extLst>
              </p:cNvPr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rgbClr val="FFFFFF"/>
                    </a:solidFill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rgbClr val="FFFFFF"/>
                    </a:solidFill>
                  </a:rPr>
                </a:br>
                <a:r>
                  <a:rPr lang="zh-CN" altLang="en-US" sz="1000" dirty="0">
                    <a:solidFill>
                      <a:srgbClr val="FFFFFF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294" name="组合 293">
            <a:extLst>
              <a:ext uri="{FF2B5EF4-FFF2-40B4-BE49-F238E27FC236}">
                <a16:creationId xmlns:a16="http://schemas.microsoft.com/office/drawing/2014/main" xmlns="" id="{331D32CE-9D3F-4B5D-AA66-CF325E0E9205}"/>
              </a:ext>
            </a:extLst>
          </p:cNvPr>
          <p:cNvGrpSpPr/>
          <p:nvPr/>
        </p:nvGrpSpPr>
        <p:grpSpPr>
          <a:xfrm>
            <a:off x="4357758" y="2502974"/>
            <a:ext cx="1178553" cy="2398402"/>
            <a:chOff x="3691538" y="2782374"/>
            <a:chExt cx="1178553" cy="2398402"/>
          </a:xfrm>
        </p:grpSpPr>
        <p:grpSp>
          <p:nvGrpSpPr>
            <p:cNvPr id="11" name="Group 280">
              <a:extLst>
                <a:ext uri="{FF2B5EF4-FFF2-40B4-BE49-F238E27FC236}">
                  <a16:creationId xmlns:a16="http://schemas.microsoft.com/office/drawing/2014/main" xmlns="" id="{DEC37B8A-89AE-4BD3-AD99-75B7D3AF4B43}"/>
                </a:ext>
              </a:extLst>
            </p:cNvPr>
            <p:cNvGrpSpPr/>
            <p:nvPr/>
          </p:nvGrpSpPr>
          <p:grpSpPr>
            <a:xfrm>
              <a:off x="3691538" y="2782374"/>
              <a:ext cx="1178553" cy="2323026"/>
              <a:chOff x="4370891" y="1848552"/>
              <a:chExt cx="1571404" cy="3097368"/>
            </a:xfrm>
          </p:grpSpPr>
          <p:grpSp>
            <p:nvGrpSpPr>
              <p:cNvPr id="149" name="Group 255">
                <a:extLst>
                  <a:ext uri="{FF2B5EF4-FFF2-40B4-BE49-F238E27FC236}">
                    <a16:creationId xmlns:a16="http://schemas.microsoft.com/office/drawing/2014/main" xmlns="" id="{59F8AC1A-3191-4274-A96B-B72B779218E0}"/>
                  </a:ext>
                </a:extLst>
              </p:cNvPr>
              <p:cNvGrpSpPr/>
              <p:nvPr/>
            </p:nvGrpSpPr>
            <p:grpSpPr>
              <a:xfrm>
                <a:off x="4490668" y="1848552"/>
                <a:ext cx="1251662" cy="1198340"/>
                <a:chOff x="4490668" y="1848552"/>
                <a:chExt cx="1251662" cy="1198340"/>
              </a:xfrm>
            </p:grpSpPr>
            <p:sp>
              <p:nvSpPr>
                <p:cNvPr id="152" name="Freeform: Shape 108">
                  <a:extLst>
                    <a:ext uri="{FF2B5EF4-FFF2-40B4-BE49-F238E27FC236}">
                      <a16:creationId xmlns:a16="http://schemas.microsoft.com/office/drawing/2014/main" xmlns="" id="{B7D9C4C8-344F-4143-990F-740CED1FC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2683" y="2347995"/>
                  <a:ext cx="469622" cy="698897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3" name="Freeform: Shape 109">
                  <a:extLst>
                    <a:ext uri="{FF2B5EF4-FFF2-40B4-BE49-F238E27FC236}">
                      <a16:creationId xmlns:a16="http://schemas.microsoft.com/office/drawing/2014/main" xmlns="" id="{D0FB6A7B-774E-4DC1-94D9-90BC18F384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088" y="2130705"/>
                  <a:ext cx="208943" cy="202697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4" name="Freeform: Shape 110">
                  <a:extLst>
                    <a:ext uri="{FF2B5EF4-FFF2-40B4-BE49-F238E27FC236}">
                      <a16:creationId xmlns:a16="http://schemas.microsoft.com/office/drawing/2014/main" xmlns="" id="{3C40396F-CEAA-4F19-B493-404C3696BA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2935" y="2203675"/>
                  <a:ext cx="167154" cy="142698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5" name="Freeform: Shape 111">
                  <a:extLst>
                    <a:ext uri="{FF2B5EF4-FFF2-40B4-BE49-F238E27FC236}">
                      <a16:creationId xmlns:a16="http://schemas.microsoft.com/office/drawing/2014/main" xmlns="" id="{227E2E55-0439-4E14-9AD0-A66526D79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7394" y="2056113"/>
                  <a:ext cx="177104" cy="158914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6" name="Freeform: Shape 112">
                  <a:extLst>
                    <a:ext uri="{FF2B5EF4-FFF2-40B4-BE49-F238E27FC236}">
                      <a16:creationId xmlns:a16="http://schemas.microsoft.com/office/drawing/2014/main" xmlns="" id="{94C19414-0FF8-40E0-A8E6-5A0656493A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5277" y="2325293"/>
                  <a:ext cx="131335" cy="108646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7" name="Freeform: Shape 113">
                  <a:extLst>
                    <a:ext uri="{FF2B5EF4-FFF2-40B4-BE49-F238E27FC236}">
                      <a16:creationId xmlns:a16="http://schemas.microsoft.com/office/drawing/2014/main" xmlns="" id="{E3DF861D-FEFB-4704-A86C-6E5A127F7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7469" y="2433938"/>
                  <a:ext cx="161184" cy="119996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8" name="Freeform: Shape 114">
                  <a:extLst>
                    <a:ext uri="{FF2B5EF4-FFF2-40B4-BE49-F238E27FC236}">
                      <a16:creationId xmlns:a16="http://schemas.microsoft.com/office/drawing/2014/main" xmlns="" id="{4FCEC450-2259-4FBC-903C-E5473B6EAC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1297" y="2544205"/>
                  <a:ext cx="159194" cy="111889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9" name="Freeform: Shape 115">
                  <a:extLst>
                    <a:ext uri="{FF2B5EF4-FFF2-40B4-BE49-F238E27FC236}">
                      <a16:creationId xmlns:a16="http://schemas.microsoft.com/office/drawing/2014/main" xmlns="" id="{F0D30260-9487-4F92-809A-93B25DF71E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2003" y="2505287"/>
                  <a:ext cx="161184" cy="113510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0" name="Freeform: Shape 116">
                  <a:extLst>
                    <a:ext uri="{FF2B5EF4-FFF2-40B4-BE49-F238E27FC236}">
                      <a16:creationId xmlns:a16="http://schemas.microsoft.com/office/drawing/2014/main" xmlns="" id="{DC8FFB52-6158-4D45-992D-353F9B9A27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5933" y="2341509"/>
                  <a:ext cx="161184" cy="121618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1" name="Freeform: Shape 117">
                  <a:extLst>
                    <a:ext uri="{FF2B5EF4-FFF2-40B4-BE49-F238E27FC236}">
                      <a16:creationId xmlns:a16="http://schemas.microsoft.com/office/drawing/2014/main" xmlns="" id="{8E18153E-D0E0-4306-AA02-4B2868081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6235" y="2430695"/>
                  <a:ext cx="137305" cy="95673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2" name="Freeform: Shape 118">
                  <a:extLst>
                    <a:ext uri="{FF2B5EF4-FFF2-40B4-BE49-F238E27FC236}">
                      <a16:creationId xmlns:a16="http://schemas.microsoft.com/office/drawing/2014/main" xmlns="" id="{9625AEB5-8D2F-4CF4-93DF-417962855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85680" y="2195568"/>
                  <a:ext cx="111436" cy="97294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3" name="Freeform: Shape 119">
                  <a:extLst>
                    <a:ext uri="{FF2B5EF4-FFF2-40B4-BE49-F238E27FC236}">
                      <a16:creationId xmlns:a16="http://schemas.microsoft.com/office/drawing/2014/main" xmlns="" id="{28DF579E-2CFB-41F8-987C-670FE62240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2204" y="2130705"/>
                  <a:ext cx="87557" cy="74592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4" name="Freeform: Shape 120">
                  <a:extLst>
                    <a:ext uri="{FF2B5EF4-FFF2-40B4-BE49-F238E27FC236}">
                      <a16:creationId xmlns:a16="http://schemas.microsoft.com/office/drawing/2014/main" xmlns="" id="{70AB6D45-4A27-4EF9-846A-67D8BA2286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9409" y="2099895"/>
                  <a:ext cx="109446" cy="94051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5" name="Freeform: Shape 121">
                  <a:extLst>
                    <a:ext uri="{FF2B5EF4-FFF2-40B4-BE49-F238E27FC236}">
                      <a16:creationId xmlns:a16="http://schemas.microsoft.com/office/drawing/2014/main" xmlns="" id="{7749C360-5797-434E-B25C-C9474FD888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3338" y="1981521"/>
                  <a:ext cx="109446" cy="94051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6" name="Freeform: Shape 122">
                  <a:extLst>
                    <a:ext uri="{FF2B5EF4-FFF2-40B4-BE49-F238E27FC236}">
                      <a16:creationId xmlns:a16="http://schemas.microsoft.com/office/drawing/2014/main" xmlns="" id="{F744C7B3-B546-44FF-B6E8-2D899E762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3817" y="1848552"/>
                  <a:ext cx="123375" cy="105402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7" name="Freeform: Shape 123">
                  <a:extLst>
                    <a:ext uri="{FF2B5EF4-FFF2-40B4-BE49-F238E27FC236}">
                      <a16:creationId xmlns:a16="http://schemas.microsoft.com/office/drawing/2014/main" xmlns="" id="{4A8692FD-59E3-45C6-82DF-22AAAFB133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5680" y="2104760"/>
                  <a:ext cx="101487" cy="79457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8" name="Freeform: Shape 124">
                  <a:extLst>
                    <a:ext uri="{FF2B5EF4-FFF2-40B4-BE49-F238E27FC236}">
                      <a16:creationId xmlns:a16="http://schemas.microsoft.com/office/drawing/2014/main" xmlns="" id="{0968F149-ECB5-49FE-87D5-0017618F9F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2834" y="2299348"/>
                  <a:ext cx="99496" cy="79457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9" name="Freeform: Shape 125">
                  <a:extLst>
                    <a:ext uri="{FF2B5EF4-FFF2-40B4-BE49-F238E27FC236}">
                      <a16:creationId xmlns:a16="http://schemas.microsoft.com/office/drawing/2014/main" xmlns="" id="{CE9334AC-9340-4EA4-95BF-053A37E8B8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0668" y="2310699"/>
                  <a:ext cx="123375" cy="85944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0" name="Freeform: Shape 126">
                  <a:extLst>
                    <a:ext uri="{FF2B5EF4-FFF2-40B4-BE49-F238E27FC236}">
                      <a16:creationId xmlns:a16="http://schemas.microsoft.com/office/drawing/2014/main" xmlns="" id="{B7B6D601-3ACC-4315-98BB-A0A691D262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9786" y="1996114"/>
                  <a:ext cx="111436" cy="111889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1" name="Freeform: Shape 127">
                  <a:extLst>
                    <a:ext uri="{FF2B5EF4-FFF2-40B4-BE49-F238E27FC236}">
                      <a16:creationId xmlns:a16="http://schemas.microsoft.com/office/drawing/2014/main" xmlns="" id="{C63060E6-BF12-4D42-A650-9B91D9A70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2104" y="2262052"/>
                  <a:ext cx="111436" cy="92430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2" name="Freeform: Shape 128">
                  <a:extLst>
                    <a:ext uri="{FF2B5EF4-FFF2-40B4-BE49-F238E27FC236}">
                      <a16:creationId xmlns:a16="http://schemas.microsoft.com/office/drawing/2014/main" xmlns="" id="{320D031E-E983-4BE3-8B2E-EF31F63768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0744" y="2049627"/>
                  <a:ext cx="161184" cy="158914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3" name="Freeform: Shape 129">
                  <a:extLst>
                    <a:ext uri="{FF2B5EF4-FFF2-40B4-BE49-F238E27FC236}">
                      <a16:creationId xmlns:a16="http://schemas.microsoft.com/office/drawing/2014/main" xmlns="" id="{6B472616-393E-4158-BB1C-FD55DB7852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1423" y="2215027"/>
                  <a:ext cx="232822" cy="194588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4" name="Freeform: Shape 130">
                  <a:extLst>
                    <a:ext uri="{FF2B5EF4-FFF2-40B4-BE49-F238E27FC236}">
                      <a16:creationId xmlns:a16="http://schemas.microsoft.com/office/drawing/2014/main" xmlns="" id="{2DC0C5A8-F9BD-4470-A368-7C2567B31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6536" y="2305834"/>
                  <a:ext cx="149245" cy="119996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5" name="Freeform: Shape 131">
                  <a:extLst>
                    <a:ext uri="{FF2B5EF4-FFF2-40B4-BE49-F238E27FC236}">
                      <a16:creationId xmlns:a16="http://schemas.microsoft.com/office/drawing/2014/main" xmlns="" id="{E4ABC2A5-5C48-4E87-8AB5-562F0B1E99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1750" y="2310699"/>
                  <a:ext cx="149245" cy="119996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6" name="Freeform: Shape 132">
                  <a:extLst>
                    <a:ext uri="{FF2B5EF4-FFF2-40B4-BE49-F238E27FC236}">
                      <a16:creationId xmlns:a16="http://schemas.microsoft.com/office/drawing/2014/main" xmlns="" id="{8667F924-4635-43BF-97B0-FEC8B087C0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43842" y="2215027"/>
                  <a:ext cx="153225" cy="118375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7" name="Freeform: Shape 133">
                  <a:extLst>
                    <a:ext uri="{FF2B5EF4-FFF2-40B4-BE49-F238E27FC236}">
                      <a16:creationId xmlns:a16="http://schemas.microsoft.com/office/drawing/2014/main" xmlns="" id="{16405927-7A2B-416E-BA74-786FB71998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0466" y="2140434"/>
                  <a:ext cx="149245" cy="116753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8" name="Freeform: Shape 134">
                  <a:extLst>
                    <a:ext uri="{FF2B5EF4-FFF2-40B4-BE49-F238E27FC236}">
                      <a16:creationId xmlns:a16="http://schemas.microsoft.com/office/drawing/2014/main" xmlns="" id="{80427D97-6E4B-4C68-9748-E9E311D66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628" y="2017195"/>
                  <a:ext cx="149245" cy="118375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9" name="Freeform: Shape 135">
                  <a:extLst>
                    <a:ext uri="{FF2B5EF4-FFF2-40B4-BE49-F238E27FC236}">
                      <a16:creationId xmlns:a16="http://schemas.microsoft.com/office/drawing/2014/main" xmlns="" id="{4F8A08E8-7589-43B2-A13E-43E58C44E3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9333" y="1916658"/>
                  <a:ext cx="145265" cy="118375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0" name="Freeform: Shape 136">
                  <a:extLst>
                    <a:ext uri="{FF2B5EF4-FFF2-40B4-BE49-F238E27FC236}">
                      <a16:creationId xmlns:a16="http://schemas.microsoft.com/office/drawing/2014/main" xmlns="" id="{AD368E97-2680-4867-880D-336516DC8F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0491" y="1890713"/>
                  <a:ext cx="143274" cy="134591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1" name="Freeform: Shape 137">
                  <a:extLst>
                    <a:ext uri="{FF2B5EF4-FFF2-40B4-BE49-F238E27FC236}">
                      <a16:creationId xmlns:a16="http://schemas.microsoft.com/office/drawing/2014/main" xmlns="" id="{9F96769B-4ADF-4745-82FD-4F893AEE6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4345" y="2521503"/>
                  <a:ext cx="165164" cy="113510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2" name="Freeform: Shape 138">
                  <a:extLst>
                    <a:ext uri="{FF2B5EF4-FFF2-40B4-BE49-F238E27FC236}">
                      <a16:creationId xmlns:a16="http://schemas.microsoft.com/office/drawing/2014/main" xmlns="" id="{8B896E8C-131C-456A-9F0E-04F8571390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70214" y="2427452"/>
                  <a:ext cx="151234" cy="115132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3" name="Freeform: Shape 139">
                  <a:extLst>
                    <a:ext uri="{FF2B5EF4-FFF2-40B4-BE49-F238E27FC236}">
                      <a16:creationId xmlns:a16="http://schemas.microsoft.com/office/drawing/2014/main" xmlns="" id="{1715C006-EEC6-4206-B2B9-78C4E22F0A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65226" y="2391777"/>
                  <a:ext cx="129346" cy="103780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4" name="Freeform: Shape 140">
                  <a:extLst>
                    <a:ext uri="{FF2B5EF4-FFF2-40B4-BE49-F238E27FC236}">
                      <a16:creationId xmlns:a16="http://schemas.microsoft.com/office/drawing/2014/main" xmlns="" id="{5ED2740D-71B7-4382-804F-EE7595A172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7318" y="2476099"/>
                  <a:ext cx="129346" cy="103780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50" name="Rectangle 256">
                <a:extLst>
                  <a:ext uri="{FF2B5EF4-FFF2-40B4-BE49-F238E27FC236}">
                    <a16:creationId xmlns:a16="http://schemas.microsoft.com/office/drawing/2014/main" xmlns="" id="{05BC96AA-1D79-468C-88AF-7DDC0129F706}"/>
                  </a:ext>
                </a:extLst>
              </p:cNvPr>
              <p:cNvSpPr/>
              <p:nvPr/>
            </p:nvSpPr>
            <p:spPr>
              <a:xfrm>
                <a:off x="4370891" y="3601548"/>
                <a:ext cx="1559408" cy="134437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Oval 257">
                <a:extLst>
                  <a:ext uri="{FF2B5EF4-FFF2-40B4-BE49-F238E27FC236}">
                    <a16:creationId xmlns:a16="http://schemas.microsoft.com/office/drawing/2014/main" xmlns="" id="{4087B4AF-9A6F-4DBA-9874-CD95C1179C1B}"/>
                  </a:ext>
                </a:extLst>
              </p:cNvPr>
              <p:cNvSpPr/>
              <p:nvPr/>
            </p:nvSpPr>
            <p:spPr>
              <a:xfrm>
                <a:off x="4370891" y="2875581"/>
                <a:ext cx="1571404" cy="133213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Rectangle 258">
              <a:extLst>
                <a:ext uri="{FF2B5EF4-FFF2-40B4-BE49-F238E27FC236}">
                  <a16:creationId xmlns:a16="http://schemas.microsoft.com/office/drawing/2014/main" xmlns="" id="{DD86D976-10C4-44FF-8446-DFC75495FD53}"/>
                </a:ext>
              </a:extLst>
            </p:cNvPr>
            <p:cNvSpPr/>
            <p:nvPr/>
          </p:nvSpPr>
          <p:spPr>
            <a:xfrm>
              <a:off x="4051064" y="3543753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</a:rPr>
                <a:t>3</a:t>
              </a:r>
            </a:p>
          </p:txBody>
        </p:sp>
        <p:grpSp>
          <p:nvGrpSpPr>
            <p:cNvPr id="25" name="Group 331">
              <a:extLst>
                <a:ext uri="{FF2B5EF4-FFF2-40B4-BE49-F238E27FC236}">
                  <a16:creationId xmlns:a16="http://schemas.microsoft.com/office/drawing/2014/main" xmlns="" id="{6C687B69-6849-43E3-8214-1DC455980474}"/>
                </a:ext>
              </a:extLst>
            </p:cNvPr>
            <p:cNvGrpSpPr/>
            <p:nvPr/>
          </p:nvGrpSpPr>
          <p:grpSpPr>
            <a:xfrm>
              <a:off x="3745847" y="4453654"/>
              <a:ext cx="1077505" cy="727122"/>
              <a:chOff x="1310363" y="4431652"/>
              <a:chExt cx="1436673" cy="969496"/>
            </a:xfrm>
          </p:grpSpPr>
          <p:sp>
            <p:nvSpPr>
              <p:cNvPr id="35" name="Rectangle 332">
                <a:extLst>
                  <a:ext uri="{FF2B5EF4-FFF2-40B4-BE49-F238E27FC236}">
                    <a16:creationId xmlns:a16="http://schemas.microsoft.com/office/drawing/2014/main" xmlns="" id="{A9C9E81F-9223-4792-AA49-AFC160E1E9BB}"/>
                  </a:ext>
                </a:extLst>
              </p:cNvPr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6" name="Rectangle 333">
                <a:extLst>
                  <a:ext uri="{FF2B5EF4-FFF2-40B4-BE49-F238E27FC236}">
                    <a16:creationId xmlns:a16="http://schemas.microsoft.com/office/drawing/2014/main" xmlns="" id="{648BB4BF-F122-46DE-9909-84A0B6C48336}"/>
                  </a:ext>
                </a:extLst>
              </p:cNvPr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FFFFFF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rgbClr val="FFFFFF"/>
                    </a:solidFill>
                  </a:rPr>
                </a:br>
                <a:r>
                  <a:rPr lang="zh-CN" altLang="en-US" sz="1000">
                    <a:solidFill>
                      <a:srgbClr val="FFFFFF"/>
                    </a:solidFill>
                  </a:rPr>
                  <a:t>（建议使用主题字体）</a:t>
                </a:r>
              </a:p>
            </p:txBody>
          </p:sp>
        </p:grpSp>
      </p:grpSp>
      <p:grpSp>
        <p:nvGrpSpPr>
          <p:cNvPr id="293" name="组合 292">
            <a:extLst>
              <a:ext uri="{FF2B5EF4-FFF2-40B4-BE49-F238E27FC236}">
                <a16:creationId xmlns:a16="http://schemas.microsoft.com/office/drawing/2014/main" xmlns="" id="{AE68BB39-5F4E-4BBE-94F2-6D5BA1CF557C}"/>
              </a:ext>
            </a:extLst>
          </p:cNvPr>
          <p:cNvGrpSpPr/>
          <p:nvPr/>
        </p:nvGrpSpPr>
        <p:grpSpPr>
          <a:xfrm>
            <a:off x="5712899" y="2505569"/>
            <a:ext cx="1169557" cy="2368804"/>
            <a:chOff x="5427149" y="2784969"/>
            <a:chExt cx="1169557" cy="2368804"/>
          </a:xfrm>
        </p:grpSpPr>
        <p:grpSp>
          <p:nvGrpSpPr>
            <p:cNvPr id="13" name="Group 281">
              <a:extLst>
                <a:ext uri="{FF2B5EF4-FFF2-40B4-BE49-F238E27FC236}">
                  <a16:creationId xmlns:a16="http://schemas.microsoft.com/office/drawing/2014/main" xmlns="" id="{169B3FC7-5730-45AC-9529-F0DCD2FFC812}"/>
                </a:ext>
              </a:extLst>
            </p:cNvPr>
            <p:cNvGrpSpPr/>
            <p:nvPr/>
          </p:nvGrpSpPr>
          <p:grpSpPr>
            <a:xfrm>
              <a:off x="5427149" y="2784969"/>
              <a:ext cx="1169557" cy="2320431"/>
              <a:chOff x="5930299" y="1852012"/>
              <a:chExt cx="1559409" cy="3093907"/>
            </a:xfrm>
          </p:grpSpPr>
          <p:grpSp>
            <p:nvGrpSpPr>
              <p:cNvPr id="113" name="Group 250">
                <a:extLst>
                  <a:ext uri="{FF2B5EF4-FFF2-40B4-BE49-F238E27FC236}">
                    <a16:creationId xmlns:a16="http://schemas.microsoft.com/office/drawing/2014/main" xmlns="" id="{8083AB3E-CA6A-4155-B4C6-CF2A754290F0}"/>
                  </a:ext>
                </a:extLst>
              </p:cNvPr>
              <p:cNvGrpSpPr/>
              <p:nvPr/>
            </p:nvGrpSpPr>
            <p:grpSpPr>
              <a:xfrm>
                <a:off x="6283315" y="1852012"/>
                <a:ext cx="779153" cy="745960"/>
                <a:chOff x="6283315" y="1852012"/>
                <a:chExt cx="779153" cy="745960"/>
              </a:xfrm>
            </p:grpSpPr>
            <p:sp>
              <p:nvSpPr>
                <p:cNvPr id="116" name="Freeform: Shape 210">
                  <a:extLst>
                    <a:ext uri="{FF2B5EF4-FFF2-40B4-BE49-F238E27FC236}">
                      <a16:creationId xmlns:a16="http://schemas.microsoft.com/office/drawing/2014/main" xmlns="" id="{B3CB7771-9D60-4681-BD9E-3C908A21A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27343" y="2162913"/>
                  <a:ext cx="292337" cy="435059"/>
                </a:xfrm>
                <a:custGeom>
                  <a:avLst/>
                  <a:gdLst>
                    <a:gd name="T0" fmla="*/ 130 w 164"/>
                    <a:gd name="T1" fmla="*/ 299 h 299"/>
                    <a:gd name="T2" fmla="*/ 123 w 164"/>
                    <a:gd name="T3" fmla="*/ 132 h 299"/>
                    <a:gd name="T4" fmla="*/ 161 w 164"/>
                    <a:gd name="T5" fmla="*/ 47 h 299"/>
                    <a:gd name="T6" fmla="*/ 143 w 164"/>
                    <a:gd name="T7" fmla="*/ 51 h 299"/>
                    <a:gd name="T8" fmla="*/ 108 w 164"/>
                    <a:gd name="T9" fmla="*/ 75 h 299"/>
                    <a:gd name="T10" fmla="*/ 80 w 164"/>
                    <a:gd name="T11" fmla="*/ 6 h 299"/>
                    <a:gd name="T12" fmla="*/ 77 w 164"/>
                    <a:gd name="T13" fmla="*/ 51 h 299"/>
                    <a:gd name="T14" fmla="*/ 48 w 164"/>
                    <a:gd name="T15" fmla="*/ 33 h 299"/>
                    <a:gd name="T16" fmla="*/ 27 w 164"/>
                    <a:gd name="T17" fmla="*/ 16 h 299"/>
                    <a:gd name="T18" fmla="*/ 52 w 164"/>
                    <a:gd name="T19" fmla="*/ 74 h 299"/>
                    <a:gd name="T20" fmla="*/ 10 w 164"/>
                    <a:gd name="T21" fmla="*/ 35 h 299"/>
                    <a:gd name="T22" fmla="*/ 9 w 164"/>
                    <a:gd name="T23" fmla="*/ 53 h 299"/>
                    <a:gd name="T24" fmla="*/ 43 w 164"/>
                    <a:gd name="T25" fmla="*/ 93 h 299"/>
                    <a:gd name="T26" fmla="*/ 10 w 164"/>
                    <a:gd name="T27" fmla="*/ 75 h 299"/>
                    <a:gd name="T28" fmla="*/ 20 w 164"/>
                    <a:gd name="T29" fmla="*/ 97 h 299"/>
                    <a:gd name="T30" fmla="*/ 71 w 164"/>
                    <a:gd name="T31" fmla="*/ 161 h 299"/>
                    <a:gd name="T32" fmla="*/ 62 w 164"/>
                    <a:gd name="T33" fmla="*/ 299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4" h="299">
                      <a:moveTo>
                        <a:pt x="130" y="299"/>
                      </a:moveTo>
                      <a:cubicBezTo>
                        <a:pt x="130" y="299"/>
                        <a:pt x="107" y="195"/>
                        <a:pt x="123" y="132"/>
                      </a:cubicBezTo>
                      <a:cubicBezTo>
                        <a:pt x="139" y="70"/>
                        <a:pt x="164" y="57"/>
                        <a:pt x="161" y="47"/>
                      </a:cubicBezTo>
                      <a:cubicBezTo>
                        <a:pt x="159" y="38"/>
                        <a:pt x="147" y="42"/>
                        <a:pt x="143" y="51"/>
                      </a:cubicBezTo>
                      <a:cubicBezTo>
                        <a:pt x="139" y="60"/>
                        <a:pt x="123" y="78"/>
                        <a:pt x="108" y="75"/>
                      </a:cubicBezTo>
                      <a:cubicBezTo>
                        <a:pt x="94" y="72"/>
                        <a:pt x="91" y="12"/>
                        <a:pt x="80" y="6"/>
                      </a:cubicBezTo>
                      <a:cubicBezTo>
                        <a:pt x="70" y="0"/>
                        <a:pt x="73" y="27"/>
                        <a:pt x="77" y="51"/>
                      </a:cubicBezTo>
                      <a:cubicBezTo>
                        <a:pt x="81" y="75"/>
                        <a:pt x="60" y="62"/>
                        <a:pt x="48" y="33"/>
                      </a:cubicBezTo>
                      <a:cubicBezTo>
                        <a:pt x="36" y="4"/>
                        <a:pt x="28" y="12"/>
                        <a:pt x="27" y="16"/>
                      </a:cubicBezTo>
                      <a:cubicBezTo>
                        <a:pt x="25" y="20"/>
                        <a:pt x="54" y="72"/>
                        <a:pt x="52" y="74"/>
                      </a:cubicBezTo>
                      <a:cubicBezTo>
                        <a:pt x="49" y="77"/>
                        <a:pt x="13" y="34"/>
                        <a:pt x="10" y="35"/>
                      </a:cubicBezTo>
                      <a:cubicBezTo>
                        <a:pt x="6" y="36"/>
                        <a:pt x="0" y="39"/>
                        <a:pt x="9" y="53"/>
                      </a:cubicBezTo>
                      <a:cubicBezTo>
                        <a:pt x="17" y="66"/>
                        <a:pt x="44" y="89"/>
                        <a:pt x="43" y="93"/>
                      </a:cubicBezTo>
                      <a:cubicBezTo>
                        <a:pt x="41" y="97"/>
                        <a:pt x="18" y="76"/>
                        <a:pt x="10" y="75"/>
                      </a:cubicBezTo>
                      <a:cubicBezTo>
                        <a:pt x="2" y="75"/>
                        <a:pt x="5" y="86"/>
                        <a:pt x="20" y="97"/>
                      </a:cubicBezTo>
                      <a:cubicBezTo>
                        <a:pt x="34" y="108"/>
                        <a:pt x="71" y="121"/>
                        <a:pt x="71" y="161"/>
                      </a:cubicBezTo>
                      <a:cubicBezTo>
                        <a:pt x="72" y="201"/>
                        <a:pt x="62" y="299"/>
                        <a:pt x="62" y="299"/>
                      </a:cubicBezTo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7" name="Freeform: Shape 211">
                  <a:extLst>
                    <a:ext uri="{FF2B5EF4-FFF2-40B4-BE49-F238E27FC236}">
                      <a16:creationId xmlns:a16="http://schemas.microsoft.com/office/drawing/2014/main" xmlns="" id="{1FBD6915-042D-4F8B-90A7-F6BBCB7DE3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0426" y="2027651"/>
                  <a:ext cx="130066" cy="126178"/>
                </a:xfrm>
                <a:custGeom>
                  <a:avLst/>
                  <a:gdLst>
                    <a:gd name="T0" fmla="*/ 32 w 73"/>
                    <a:gd name="T1" fmla="*/ 87 h 87"/>
                    <a:gd name="T2" fmla="*/ 1 w 73"/>
                    <a:gd name="T3" fmla="*/ 50 h 87"/>
                    <a:gd name="T4" fmla="*/ 14 w 73"/>
                    <a:gd name="T5" fmla="*/ 0 h 87"/>
                    <a:gd name="T6" fmla="*/ 32 w 73"/>
                    <a:gd name="T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3" h="87">
                      <a:moveTo>
                        <a:pt x="32" y="87"/>
                      </a:moveTo>
                      <a:cubicBezTo>
                        <a:pt x="32" y="87"/>
                        <a:pt x="3" y="78"/>
                        <a:pt x="1" y="50"/>
                      </a:cubicBezTo>
                      <a:cubicBezTo>
                        <a:pt x="0" y="23"/>
                        <a:pt x="14" y="0"/>
                        <a:pt x="14" y="0"/>
                      </a:cubicBezTo>
                      <a:cubicBezTo>
                        <a:pt x="14" y="0"/>
                        <a:pt x="73" y="39"/>
                        <a:pt x="32" y="8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8" name="Freeform: Shape 212">
                  <a:extLst>
                    <a:ext uri="{FF2B5EF4-FFF2-40B4-BE49-F238E27FC236}">
                      <a16:creationId xmlns:a16="http://schemas.microsoft.com/office/drawing/2014/main" xmlns="" id="{8A9753ED-5F9B-42C8-B4C6-C286B1E670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6374" y="2073074"/>
                  <a:ext cx="104052" cy="88829"/>
                </a:xfrm>
                <a:custGeom>
                  <a:avLst/>
                  <a:gdLst>
                    <a:gd name="T0" fmla="*/ 38 w 58"/>
                    <a:gd name="T1" fmla="*/ 61 h 61"/>
                    <a:gd name="T2" fmla="*/ 7 w 58"/>
                    <a:gd name="T3" fmla="*/ 41 h 61"/>
                    <a:gd name="T4" fmla="*/ 5 w 58"/>
                    <a:gd name="T5" fmla="*/ 0 h 61"/>
                    <a:gd name="T6" fmla="*/ 38 w 58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61">
                      <a:moveTo>
                        <a:pt x="38" y="61"/>
                      </a:moveTo>
                      <a:cubicBezTo>
                        <a:pt x="38" y="61"/>
                        <a:pt x="14" y="61"/>
                        <a:pt x="7" y="41"/>
                      </a:cubicBezTo>
                      <a:cubicBezTo>
                        <a:pt x="0" y="20"/>
                        <a:pt x="5" y="0"/>
                        <a:pt x="5" y="0"/>
                      </a:cubicBezTo>
                      <a:cubicBezTo>
                        <a:pt x="5" y="0"/>
                        <a:pt x="58" y="17"/>
                        <a:pt x="38" y="6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Freeform: Shape 213">
                  <a:extLst>
                    <a:ext uri="{FF2B5EF4-FFF2-40B4-BE49-F238E27FC236}">
                      <a16:creationId xmlns:a16="http://schemas.microsoft.com/office/drawing/2014/main" xmlns="" id="{80A55F60-97A0-450C-8CE5-91640FE881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5898" y="1981217"/>
                  <a:ext cx="110246" cy="98923"/>
                </a:xfrm>
                <a:custGeom>
                  <a:avLst/>
                  <a:gdLst>
                    <a:gd name="T0" fmla="*/ 17 w 62"/>
                    <a:gd name="T1" fmla="*/ 68 h 68"/>
                    <a:gd name="T2" fmla="*/ 9 w 62"/>
                    <a:gd name="T3" fmla="*/ 31 h 68"/>
                    <a:gd name="T4" fmla="*/ 36 w 62"/>
                    <a:gd name="T5" fmla="*/ 0 h 68"/>
                    <a:gd name="T6" fmla="*/ 17 w 62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2" h="68">
                      <a:moveTo>
                        <a:pt x="17" y="68"/>
                      </a:moveTo>
                      <a:cubicBezTo>
                        <a:pt x="17" y="68"/>
                        <a:pt x="0" y="51"/>
                        <a:pt x="9" y="31"/>
                      </a:cubicBezTo>
                      <a:cubicBezTo>
                        <a:pt x="18" y="11"/>
                        <a:pt x="36" y="0"/>
                        <a:pt x="36" y="0"/>
                      </a:cubicBezTo>
                      <a:cubicBezTo>
                        <a:pt x="36" y="0"/>
                        <a:pt x="62" y="50"/>
                        <a:pt x="17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0" name="Freeform: Shape 214">
                  <a:extLst>
                    <a:ext uri="{FF2B5EF4-FFF2-40B4-BE49-F238E27FC236}">
                      <a16:creationId xmlns:a16="http://schemas.microsoft.com/office/drawing/2014/main" xmlns="" id="{CCBB260C-69D0-491C-91D4-9FCBB38D2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4258" y="2148781"/>
                  <a:ext cx="81755" cy="67631"/>
                </a:xfrm>
                <a:custGeom>
                  <a:avLst/>
                  <a:gdLst>
                    <a:gd name="T0" fmla="*/ 42 w 46"/>
                    <a:gd name="T1" fmla="*/ 41 h 47"/>
                    <a:gd name="T2" fmla="*/ 12 w 46"/>
                    <a:gd name="T3" fmla="*/ 32 h 47"/>
                    <a:gd name="T4" fmla="*/ 0 w 46"/>
                    <a:gd name="T5" fmla="*/ 0 h 47"/>
                    <a:gd name="T6" fmla="*/ 42 w 46"/>
                    <a:gd name="T7" fmla="*/ 4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42" y="41"/>
                      </a:moveTo>
                      <a:cubicBezTo>
                        <a:pt x="42" y="41"/>
                        <a:pt x="23" y="47"/>
                        <a:pt x="12" y="32"/>
                      </a:cubicBezTo>
                      <a:cubicBezTo>
                        <a:pt x="1" y="18"/>
                        <a:pt x="0" y="0"/>
                        <a:pt x="0" y="0"/>
                      </a:cubicBezTo>
                      <a:cubicBezTo>
                        <a:pt x="0" y="0"/>
                        <a:pt x="46" y="1"/>
                        <a:pt x="42" y="4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1" name="Freeform: Shape 215">
                  <a:extLst>
                    <a:ext uri="{FF2B5EF4-FFF2-40B4-BE49-F238E27FC236}">
                      <a16:creationId xmlns:a16="http://schemas.microsoft.com/office/drawing/2014/main" xmlns="" id="{C869135B-BA5C-4867-9AF6-8D67B68473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0723" y="2216411"/>
                  <a:ext cx="100336" cy="74697"/>
                </a:xfrm>
                <a:custGeom>
                  <a:avLst/>
                  <a:gdLst>
                    <a:gd name="T0" fmla="*/ 56 w 56"/>
                    <a:gd name="T1" fmla="*/ 38 h 51"/>
                    <a:gd name="T2" fmla="*/ 25 w 56"/>
                    <a:gd name="T3" fmla="*/ 44 h 51"/>
                    <a:gd name="T4" fmla="*/ 0 w 56"/>
                    <a:gd name="T5" fmla="*/ 20 h 51"/>
                    <a:gd name="T6" fmla="*/ 56 w 56"/>
                    <a:gd name="T7" fmla="*/ 3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1">
                      <a:moveTo>
                        <a:pt x="56" y="38"/>
                      </a:moveTo>
                      <a:cubicBezTo>
                        <a:pt x="56" y="38"/>
                        <a:pt x="42" y="51"/>
                        <a:pt x="25" y="44"/>
                      </a:cubicBezTo>
                      <a:cubicBezTo>
                        <a:pt x="9" y="36"/>
                        <a:pt x="0" y="20"/>
                        <a:pt x="0" y="20"/>
                      </a:cubicBezTo>
                      <a:cubicBezTo>
                        <a:pt x="0" y="20"/>
                        <a:pt x="42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2" name="Freeform: Shape 216">
                  <a:extLst>
                    <a:ext uri="{FF2B5EF4-FFF2-40B4-BE49-F238E27FC236}">
                      <a16:creationId xmlns:a16="http://schemas.microsoft.com/office/drawing/2014/main" xmlns="" id="{3D4C7C92-6665-418E-827F-AFB159DC51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1780" y="2285052"/>
                  <a:ext cx="99097" cy="69650"/>
                </a:xfrm>
                <a:custGeom>
                  <a:avLst/>
                  <a:gdLst>
                    <a:gd name="T0" fmla="*/ 55 w 55"/>
                    <a:gd name="T1" fmla="*/ 21 h 48"/>
                    <a:gd name="T2" fmla="*/ 34 w 55"/>
                    <a:gd name="T3" fmla="*/ 44 h 48"/>
                    <a:gd name="T4" fmla="*/ 0 w 55"/>
                    <a:gd name="T5" fmla="*/ 41 h 48"/>
                    <a:gd name="T6" fmla="*/ 55 w 55"/>
                    <a:gd name="T7" fmla="*/ 21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5" h="48">
                      <a:moveTo>
                        <a:pt x="55" y="21"/>
                      </a:moveTo>
                      <a:cubicBezTo>
                        <a:pt x="55" y="21"/>
                        <a:pt x="52" y="41"/>
                        <a:pt x="34" y="44"/>
                      </a:cubicBezTo>
                      <a:cubicBezTo>
                        <a:pt x="17" y="48"/>
                        <a:pt x="0" y="41"/>
                        <a:pt x="0" y="41"/>
                      </a:cubicBezTo>
                      <a:cubicBezTo>
                        <a:pt x="0" y="41"/>
                        <a:pt x="20" y="0"/>
                        <a:pt x="55" y="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3" name="Freeform: Shape 217">
                  <a:extLst>
                    <a:ext uri="{FF2B5EF4-FFF2-40B4-BE49-F238E27FC236}">
                      <a16:creationId xmlns:a16="http://schemas.microsoft.com/office/drawing/2014/main" xmlns="" id="{7C27FC9E-8410-4EAB-999D-8E09B4A147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65070" y="2260826"/>
                  <a:ext cx="100336" cy="70659"/>
                </a:xfrm>
                <a:custGeom>
                  <a:avLst/>
                  <a:gdLst>
                    <a:gd name="T0" fmla="*/ 56 w 56"/>
                    <a:gd name="T1" fmla="*/ 24 h 49"/>
                    <a:gd name="T2" fmla="*/ 34 w 56"/>
                    <a:gd name="T3" fmla="*/ 46 h 49"/>
                    <a:gd name="T4" fmla="*/ 0 w 56"/>
                    <a:gd name="T5" fmla="*/ 41 h 49"/>
                    <a:gd name="T6" fmla="*/ 56 w 56"/>
                    <a:gd name="T7" fmla="*/ 24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49">
                      <a:moveTo>
                        <a:pt x="56" y="24"/>
                      </a:moveTo>
                      <a:cubicBezTo>
                        <a:pt x="56" y="24"/>
                        <a:pt x="52" y="43"/>
                        <a:pt x="34" y="46"/>
                      </a:cubicBezTo>
                      <a:cubicBezTo>
                        <a:pt x="16" y="49"/>
                        <a:pt x="0" y="41"/>
                        <a:pt x="0" y="41"/>
                      </a:cubicBezTo>
                      <a:cubicBezTo>
                        <a:pt x="0" y="41"/>
                        <a:pt x="22" y="0"/>
                        <a:pt x="56" y="2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4" name="Freeform: Shape 218">
                  <a:extLst>
                    <a:ext uri="{FF2B5EF4-FFF2-40B4-BE49-F238E27FC236}">
                      <a16:creationId xmlns:a16="http://schemas.microsoft.com/office/drawing/2014/main" xmlns="" id="{10389F05-7ECB-4B79-9A41-905A8B40A8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73742" y="2158875"/>
                  <a:ext cx="100336" cy="75707"/>
                </a:xfrm>
                <a:custGeom>
                  <a:avLst/>
                  <a:gdLst>
                    <a:gd name="T0" fmla="*/ 56 w 56"/>
                    <a:gd name="T1" fmla="*/ 38 h 52"/>
                    <a:gd name="T2" fmla="*/ 25 w 56"/>
                    <a:gd name="T3" fmla="*/ 44 h 52"/>
                    <a:gd name="T4" fmla="*/ 0 w 56"/>
                    <a:gd name="T5" fmla="*/ 22 h 52"/>
                    <a:gd name="T6" fmla="*/ 56 w 56"/>
                    <a:gd name="T7" fmla="*/ 3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52">
                      <a:moveTo>
                        <a:pt x="56" y="38"/>
                      </a:moveTo>
                      <a:cubicBezTo>
                        <a:pt x="56" y="38"/>
                        <a:pt x="42" y="52"/>
                        <a:pt x="25" y="44"/>
                      </a:cubicBezTo>
                      <a:cubicBezTo>
                        <a:pt x="9" y="37"/>
                        <a:pt x="0" y="22"/>
                        <a:pt x="0" y="22"/>
                      </a:cubicBezTo>
                      <a:cubicBezTo>
                        <a:pt x="0" y="22"/>
                        <a:pt x="40" y="0"/>
                        <a:pt x="56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5" name="Freeform: Shape 219">
                  <a:extLst>
                    <a:ext uri="{FF2B5EF4-FFF2-40B4-BE49-F238E27FC236}">
                      <a16:creationId xmlns:a16="http://schemas.microsoft.com/office/drawing/2014/main" xmlns="" id="{25A8258A-43C5-4149-A105-41D3AFF258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36580" y="2214393"/>
                  <a:ext cx="85472" cy="59556"/>
                </a:xfrm>
                <a:custGeom>
                  <a:avLst/>
                  <a:gdLst>
                    <a:gd name="T0" fmla="*/ 48 w 48"/>
                    <a:gd name="T1" fmla="*/ 26 h 41"/>
                    <a:gd name="T2" fmla="*/ 26 w 48"/>
                    <a:gd name="T3" fmla="*/ 39 h 41"/>
                    <a:gd name="T4" fmla="*/ 0 w 48"/>
                    <a:gd name="T5" fmla="*/ 28 h 41"/>
                    <a:gd name="T6" fmla="*/ 48 w 48"/>
                    <a:gd name="T7" fmla="*/ 2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41">
                      <a:moveTo>
                        <a:pt x="48" y="26"/>
                      </a:moveTo>
                      <a:cubicBezTo>
                        <a:pt x="48" y="26"/>
                        <a:pt x="41" y="41"/>
                        <a:pt x="26" y="39"/>
                      </a:cubicBezTo>
                      <a:cubicBezTo>
                        <a:pt x="11" y="37"/>
                        <a:pt x="0" y="28"/>
                        <a:pt x="0" y="28"/>
                      </a:cubicBezTo>
                      <a:cubicBezTo>
                        <a:pt x="0" y="28"/>
                        <a:pt x="27" y="0"/>
                        <a:pt x="48" y="2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6" name="Freeform: Shape 220">
                  <a:extLst>
                    <a:ext uri="{FF2B5EF4-FFF2-40B4-BE49-F238E27FC236}">
                      <a16:creationId xmlns:a16="http://schemas.microsoft.com/office/drawing/2014/main" xmlns="" id="{24E0D354-B1FE-49C3-9DA6-B02C2B866F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04709" y="2068027"/>
                  <a:ext cx="69368" cy="60565"/>
                </a:xfrm>
                <a:custGeom>
                  <a:avLst/>
                  <a:gdLst>
                    <a:gd name="T0" fmla="*/ 39 w 39"/>
                    <a:gd name="T1" fmla="*/ 34 h 41"/>
                    <a:gd name="T2" fmla="*/ 13 w 39"/>
                    <a:gd name="T3" fmla="*/ 30 h 41"/>
                    <a:gd name="T4" fmla="*/ 0 w 39"/>
                    <a:gd name="T5" fmla="*/ 6 h 41"/>
                    <a:gd name="T6" fmla="*/ 39 w 39"/>
                    <a:gd name="T7" fmla="*/ 3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1">
                      <a:moveTo>
                        <a:pt x="39" y="34"/>
                      </a:moveTo>
                      <a:cubicBezTo>
                        <a:pt x="39" y="34"/>
                        <a:pt x="24" y="41"/>
                        <a:pt x="13" y="30"/>
                      </a:cubicBezTo>
                      <a:cubicBezTo>
                        <a:pt x="3" y="20"/>
                        <a:pt x="0" y="6"/>
                        <a:pt x="0" y="6"/>
                      </a:cubicBezTo>
                      <a:cubicBezTo>
                        <a:pt x="0" y="6"/>
                        <a:pt x="37" y="0"/>
                        <a:pt x="39" y="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7" name="Freeform: Shape 221">
                  <a:extLst>
                    <a:ext uri="{FF2B5EF4-FFF2-40B4-BE49-F238E27FC236}">
                      <a16:creationId xmlns:a16="http://schemas.microsoft.com/office/drawing/2014/main" xmlns="" id="{B6C83291-DB57-468B-A8CD-BB16B3AC18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40296" y="2027651"/>
                  <a:ext cx="54504" cy="46433"/>
                </a:xfrm>
                <a:custGeom>
                  <a:avLst/>
                  <a:gdLst>
                    <a:gd name="T0" fmla="*/ 31 w 31"/>
                    <a:gd name="T1" fmla="*/ 27 h 32"/>
                    <a:gd name="T2" fmla="*/ 11 w 31"/>
                    <a:gd name="T3" fmla="*/ 24 h 32"/>
                    <a:gd name="T4" fmla="*/ 0 w 31"/>
                    <a:gd name="T5" fmla="*/ 4 h 32"/>
                    <a:gd name="T6" fmla="*/ 31 w 31"/>
                    <a:gd name="T7" fmla="*/ 2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2">
                      <a:moveTo>
                        <a:pt x="31" y="27"/>
                      </a:moveTo>
                      <a:cubicBezTo>
                        <a:pt x="31" y="27"/>
                        <a:pt x="19" y="32"/>
                        <a:pt x="11" y="24"/>
                      </a:cubicBezTo>
                      <a:cubicBezTo>
                        <a:pt x="2" y="16"/>
                        <a:pt x="0" y="4"/>
                        <a:pt x="0" y="4"/>
                      </a:cubicBezTo>
                      <a:cubicBezTo>
                        <a:pt x="0" y="4"/>
                        <a:pt x="30" y="0"/>
                        <a:pt x="31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8" name="Freeform: Shape 222">
                  <a:extLst>
                    <a:ext uri="{FF2B5EF4-FFF2-40B4-BE49-F238E27FC236}">
                      <a16:creationId xmlns:a16="http://schemas.microsoft.com/office/drawing/2014/main" xmlns="" id="{53B824FF-D11A-4B61-817D-6964AF6AED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38155" y="2008471"/>
                  <a:ext cx="68130" cy="58546"/>
                </a:xfrm>
                <a:custGeom>
                  <a:avLst/>
                  <a:gdLst>
                    <a:gd name="T0" fmla="*/ 32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2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2" y="36"/>
                      </a:moveTo>
                      <a:cubicBezTo>
                        <a:pt x="32" y="36"/>
                        <a:pt x="16" y="40"/>
                        <a:pt x="8" y="27"/>
                      </a:cubicBezTo>
                      <a:cubicBezTo>
                        <a:pt x="0" y="15"/>
                        <a:pt x="0" y="0"/>
                        <a:pt x="0" y="0"/>
                      </a:cubicBezTo>
                      <a:cubicBezTo>
                        <a:pt x="0" y="0"/>
                        <a:pt x="38" y="4"/>
                        <a:pt x="32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9" name="Freeform: Shape 223">
                  <a:extLst>
                    <a:ext uri="{FF2B5EF4-FFF2-40B4-BE49-F238E27FC236}">
                      <a16:creationId xmlns:a16="http://schemas.microsoft.com/office/drawing/2014/main" xmlns="" id="{F6EA9ABC-77B6-4EBA-AD2E-B185631CFD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46826" y="1934784"/>
                  <a:ext cx="68130" cy="58546"/>
                </a:xfrm>
                <a:custGeom>
                  <a:avLst/>
                  <a:gdLst>
                    <a:gd name="T0" fmla="*/ 31 w 38"/>
                    <a:gd name="T1" fmla="*/ 36 h 40"/>
                    <a:gd name="T2" fmla="*/ 8 w 38"/>
                    <a:gd name="T3" fmla="*/ 27 h 40"/>
                    <a:gd name="T4" fmla="*/ 0 w 38"/>
                    <a:gd name="T5" fmla="*/ 0 h 40"/>
                    <a:gd name="T6" fmla="*/ 31 w 38"/>
                    <a:gd name="T7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40">
                      <a:moveTo>
                        <a:pt x="31" y="36"/>
                      </a:moveTo>
                      <a:cubicBezTo>
                        <a:pt x="31" y="36"/>
                        <a:pt x="15" y="40"/>
                        <a:pt x="8" y="27"/>
                      </a:cubicBezTo>
                      <a:cubicBezTo>
                        <a:pt x="0" y="14"/>
                        <a:pt x="0" y="0"/>
                        <a:pt x="0" y="0"/>
                      </a:cubicBezTo>
                      <a:cubicBezTo>
                        <a:pt x="0" y="0"/>
                        <a:pt x="38" y="3"/>
                        <a:pt x="31" y="3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0" name="Freeform: Shape 224">
                  <a:extLst>
                    <a:ext uri="{FF2B5EF4-FFF2-40B4-BE49-F238E27FC236}">
                      <a16:creationId xmlns:a16="http://schemas.microsoft.com/office/drawing/2014/main" xmlns="" id="{F475F101-E435-48DB-9793-AFA20C5691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3872" y="1852012"/>
                  <a:ext cx="76800" cy="65612"/>
                </a:xfrm>
                <a:custGeom>
                  <a:avLst/>
                  <a:gdLst>
                    <a:gd name="T0" fmla="*/ 11 w 43"/>
                    <a:gd name="T1" fmla="*/ 45 h 45"/>
                    <a:gd name="T2" fmla="*/ 7 w 43"/>
                    <a:gd name="T3" fmla="*/ 20 h 45"/>
                    <a:gd name="T4" fmla="*/ 27 w 43"/>
                    <a:gd name="T5" fmla="*/ 0 h 45"/>
                    <a:gd name="T6" fmla="*/ 11 w 43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45">
                      <a:moveTo>
                        <a:pt x="11" y="45"/>
                      </a:moveTo>
                      <a:cubicBezTo>
                        <a:pt x="11" y="45"/>
                        <a:pt x="0" y="33"/>
                        <a:pt x="7" y="20"/>
                      </a:cubicBezTo>
                      <a:cubicBezTo>
                        <a:pt x="14" y="7"/>
                        <a:pt x="27" y="0"/>
                        <a:pt x="27" y="0"/>
                      </a:cubicBezTo>
                      <a:cubicBezTo>
                        <a:pt x="27" y="0"/>
                        <a:pt x="43" y="34"/>
                        <a:pt x="11" y="4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1" name="Freeform: Shape 225">
                  <a:extLst>
                    <a:ext uri="{FF2B5EF4-FFF2-40B4-BE49-F238E27FC236}">
                      <a16:creationId xmlns:a16="http://schemas.microsoft.com/office/drawing/2014/main" xmlns="" id="{BA52223A-659F-413E-91AA-FFA07765E0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96480" y="2011500"/>
                  <a:ext cx="63175" cy="49462"/>
                </a:xfrm>
                <a:custGeom>
                  <a:avLst/>
                  <a:gdLst>
                    <a:gd name="T0" fmla="*/ 3 w 35"/>
                    <a:gd name="T1" fmla="*/ 29 h 34"/>
                    <a:gd name="T2" fmla="*/ 11 w 35"/>
                    <a:gd name="T3" fmla="*/ 8 h 34"/>
                    <a:gd name="T4" fmla="*/ 35 w 35"/>
                    <a:gd name="T5" fmla="*/ 0 h 34"/>
                    <a:gd name="T6" fmla="*/ 3 w 35"/>
                    <a:gd name="T7" fmla="*/ 2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9"/>
                      </a:moveTo>
                      <a:cubicBezTo>
                        <a:pt x="3" y="29"/>
                        <a:pt x="0" y="15"/>
                        <a:pt x="11" y="8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3" y="34"/>
                        <a:pt x="3" y="2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2" name="Freeform: Shape 226">
                  <a:extLst>
                    <a:ext uri="{FF2B5EF4-FFF2-40B4-BE49-F238E27FC236}">
                      <a16:creationId xmlns:a16="http://schemas.microsoft.com/office/drawing/2014/main" xmlns="" id="{782353C9-96A3-4510-ADCD-9F44EA2C72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00532" y="2132630"/>
                  <a:ext cx="61936" cy="49462"/>
                </a:xfrm>
                <a:custGeom>
                  <a:avLst/>
                  <a:gdLst>
                    <a:gd name="T0" fmla="*/ 3 w 35"/>
                    <a:gd name="T1" fmla="*/ 28 h 34"/>
                    <a:gd name="T2" fmla="*/ 11 w 35"/>
                    <a:gd name="T3" fmla="*/ 7 h 34"/>
                    <a:gd name="T4" fmla="*/ 35 w 35"/>
                    <a:gd name="T5" fmla="*/ 0 h 34"/>
                    <a:gd name="T6" fmla="*/ 3 w 35"/>
                    <a:gd name="T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34">
                      <a:moveTo>
                        <a:pt x="3" y="28"/>
                      </a:moveTo>
                      <a:cubicBezTo>
                        <a:pt x="3" y="28"/>
                        <a:pt x="0" y="14"/>
                        <a:pt x="11" y="7"/>
                      </a:cubicBezTo>
                      <a:cubicBezTo>
                        <a:pt x="22" y="0"/>
                        <a:pt x="35" y="0"/>
                        <a:pt x="35" y="0"/>
                      </a:cubicBezTo>
                      <a:cubicBezTo>
                        <a:pt x="35" y="0"/>
                        <a:pt x="32" y="34"/>
                        <a:pt x="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3" name="Freeform: Shape 227">
                  <a:extLst>
                    <a:ext uri="{FF2B5EF4-FFF2-40B4-BE49-F238E27FC236}">
                      <a16:creationId xmlns:a16="http://schemas.microsoft.com/office/drawing/2014/main" xmlns="" id="{CCF8C7E7-0BC8-4DDF-AB9E-6C3A69EDE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83315" y="2139696"/>
                  <a:ext cx="76800" cy="53499"/>
                </a:xfrm>
                <a:custGeom>
                  <a:avLst/>
                  <a:gdLst>
                    <a:gd name="T0" fmla="*/ 43 w 43"/>
                    <a:gd name="T1" fmla="*/ 25 h 37"/>
                    <a:gd name="T2" fmla="*/ 22 w 43"/>
                    <a:gd name="T3" fmla="*/ 34 h 37"/>
                    <a:gd name="T4" fmla="*/ 0 w 43"/>
                    <a:gd name="T5" fmla="*/ 21 h 37"/>
                    <a:gd name="T6" fmla="*/ 43 w 43"/>
                    <a:gd name="T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" h="37">
                      <a:moveTo>
                        <a:pt x="43" y="25"/>
                      </a:moveTo>
                      <a:cubicBezTo>
                        <a:pt x="43" y="25"/>
                        <a:pt x="35" y="37"/>
                        <a:pt x="22" y="34"/>
                      </a:cubicBezTo>
                      <a:cubicBezTo>
                        <a:pt x="9" y="31"/>
                        <a:pt x="0" y="21"/>
                        <a:pt x="0" y="21"/>
                      </a:cubicBezTo>
                      <a:cubicBezTo>
                        <a:pt x="0" y="21"/>
                        <a:pt x="27" y="0"/>
                        <a:pt x="4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4" name="Freeform: Shape 228">
                  <a:extLst>
                    <a:ext uri="{FF2B5EF4-FFF2-40B4-BE49-F238E27FC236}">
                      <a16:creationId xmlns:a16="http://schemas.microsoft.com/office/drawing/2014/main" xmlns="" id="{79D11782-8287-4E3E-8B2B-238F72DFC4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7588" y="1943869"/>
                  <a:ext cx="69368" cy="69650"/>
                </a:xfrm>
                <a:custGeom>
                  <a:avLst/>
                  <a:gdLst>
                    <a:gd name="T0" fmla="*/ 15 w 39"/>
                    <a:gd name="T1" fmla="*/ 48 h 48"/>
                    <a:gd name="T2" fmla="*/ 1 w 39"/>
                    <a:gd name="T3" fmla="*/ 26 h 48"/>
                    <a:gd name="T4" fmla="*/ 11 w 39"/>
                    <a:gd name="T5" fmla="*/ 0 h 48"/>
                    <a:gd name="T6" fmla="*/ 15 w 39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8">
                      <a:moveTo>
                        <a:pt x="15" y="48"/>
                      </a:moveTo>
                      <a:cubicBezTo>
                        <a:pt x="15" y="48"/>
                        <a:pt x="0" y="41"/>
                        <a:pt x="1" y="26"/>
                      </a:cubicBezTo>
                      <a:cubicBezTo>
                        <a:pt x="2" y="11"/>
                        <a:pt x="11" y="0"/>
                        <a:pt x="11" y="0"/>
                      </a:cubicBezTo>
                      <a:cubicBezTo>
                        <a:pt x="11" y="0"/>
                        <a:pt x="39" y="25"/>
                        <a:pt x="15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5" name="Freeform: Shape 229">
                  <a:extLst>
                    <a:ext uri="{FF2B5EF4-FFF2-40B4-BE49-F238E27FC236}">
                      <a16:creationId xmlns:a16="http://schemas.microsoft.com/office/drawing/2014/main" xmlns="" id="{D2E7CAA6-E292-441B-9EA5-681C249886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2683" y="2109413"/>
                  <a:ext cx="69368" cy="57537"/>
                </a:xfrm>
                <a:custGeom>
                  <a:avLst/>
                  <a:gdLst>
                    <a:gd name="T0" fmla="*/ 39 w 39"/>
                    <a:gd name="T1" fmla="*/ 33 h 40"/>
                    <a:gd name="T2" fmla="*/ 14 w 39"/>
                    <a:gd name="T3" fmla="*/ 30 h 40"/>
                    <a:gd name="T4" fmla="*/ 0 w 39"/>
                    <a:gd name="T5" fmla="*/ 5 h 40"/>
                    <a:gd name="T6" fmla="*/ 39 w 39"/>
                    <a:gd name="T7" fmla="*/ 33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9" h="40">
                      <a:moveTo>
                        <a:pt x="39" y="33"/>
                      </a:moveTo>
                      <a:cubicBezTo>
                        <a:pt x="39" y="33"/>
                        <a:pt x="24" y="40"/>
                        <a:pt x="14" y="30"/>
                      </a:cubicBezTo>
                      <a:cubicBezTo>
                        <a:pt x="3" y="19"/>
                        <a:pt x="0" y="5"/>
                        <a:pt x="0" y="5"/>
                      </a:cubicBezTo>
                      <a:cubicBezTo>
                        <a:pt x="0" y="5"/>
                        <a:pt x="38" y="0"/>
                        <a:pt x="39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6" name="Freeform: Shape 230">
                  <a:extLst>
                    <a:ext uri="{FF2B5EF4-FFF2-40B4-BE49-F238E27FC236}">
                      <a16:creationId xmlns:a16="http://schemas.microsoft.com/office/drawing/2014/main" xmlns="" id="{9AB289DA-86A5-475C-9187-ED30259540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9910" y="1977180"/>
                  <a:ext cx="100336" cy="98923"/>
                </a:xfrm>
                <a:custGeom>
                  <a:avLst/>
                  <a:gdLst>
                    <a:gd name="T0" fmla="*/ 25 w 56"/>
                    <a:gd name="T1" fmla="*/ 68 h 68"/>
                    <a:gd name="T2" fmla="*/ 1 w 56"/>
                    <a:gd name="T3" fmla="*/ 40 h 68"/>
                    <a:gd name="T4" fmla="*/ 11 w 56"/>
                    <a:gd name="T5" fmla="*/ 0 h 68"/>
                    <a:gd name="T6" fmla="*/ 25 w 56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6" h="68">
                      <a:moveTo>
                        <a:pt x="25" y="68"/>
                      </a:moveTo>
                      <a:cubicBezTo>
                        <a:pt x="25" y="68"/>
                        <a:pt x="3" y="61"/>
                        <a:pt x="1" y="40"/>
                      </a:cubicBezTo>
                      <a:cubicBezTo>
                        <a:pt x="0" y="19"/>
                        <a:pt x="11" y="0"/>
                        <a:pt x="11" y="0"/>
                      </a:cubicBezTo>
                      <a:cubicBezTo>
                        <a:pt x="11" y="0"/>
                        <a:pt x="56" y="31"/>
                        <a:pt x="25" y="6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7" name="Freeform: Shape 231">
                  <a:extLst>
                    <a:ext uri="{FF2B5EF4-FFF2-40B4-BE49-F238E27FC236}">
                      <a16:creationId xmlns:a16="http://schemas.microsoft.com/office/drawing/2014/main" xmlns="" id="{6D22A613-583C-4FBF-BDAF-62E3CF2A2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2182" y="2080140"/>
                  <a:ext cx="144930" cy="121130"/>
                </a:xfrm>
                <a:custGeom>
                  <a:avLst/>
                  <a:gdLst>
                    <a:gd name="T0" fmla="*/ 21 w 81"/>
                    <a:gd name="T1" fmla="*/ 83 h 83"/>
                    <a:gd name="T2" fmla="*/ 14 w 81"/>
                    <a:gd name="T3" fmla="*/ 36 h 83"/>
                    <a:gd name="T4" fmla="*/ 51 w 81"/>
                    <a:gd name="T5" fmla="*/ 0 h 83"/>
                    <a:gd name="T6" fmla="*/ 21 w 81"/>
                    <a:gd name="T7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83">
                      <a:moveTo>
                        <a:pt x="21" y="83"/>
                      </a:moveTo>
                      <a:cubicBezTo>
                        <a:pt x="21" y="83"/>
                        <a:pt x="0" y="60"/>
                        <a:pt x="14" y="36"/>
                      </a:cubicBezTo>
                      <a:cubicBezTo>
                        <a:pt x="27" y="12"/>
                        <a:pt x="51" y="0"/>
                        <a:pt x="51" y="0"/>
                      </a:cubicBezTo>
                      <a:cubicBezTo>
                        <a:pt x="51" y="0"/>
                        <a:pt x="81" y="65"/>
                        <a:pt x="21" y="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8" name="Freeform: Shape 232">
                  <a:extLst>
                    <a:ext uri="{FF2B5EF4-FFF2-40B4-BE49-F238E27FC236}">
                      <a16:creationId xmlns:a16="http://schemas.microsoft.com/office/drawing/2014/main" xmlns="" id="{EB6D9C89-4BCA-42BB-937B-0F854A9549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1189" y="2136668"/>
                  <a:ext cx="92904" cy="74697"/>
                </a:xfrm>
                <a:custGeom>
                  <a:avLst/>
                  <a:gdLst>
                    <a:gd name="T0" fmla="*/ 10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0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9" name="Freeform: Shape 233">
                  <a:extLst>
                    <a:ext uri="{FF2B5EF4-FFF2-40B4-BE49-F238E27FC236}">
                      <a16:creationId xmlns:a16="http://schemas.microsoft.com/office/drawing/2014/main" xmlns="" id="{DE51508E-5465-4628-A2DF-C48971536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87809" y="2139696"/>
                  <a:ext cx="92904" cy="74697"/>
                </a:xfrm>
                <a:custGeom>
                  <a:avLst/>
                  <a:gdLst>
                    <a:gd name="T0" fmla="*/ 0 w 52"/>
                    <a:gd name="T1" fmla="*/ 33 h 51"/>
                    <a:gd name="T2" fmla="*/ 17 w 52"/>
                    <a:gd name="T3" fmla="*/ 7 h 51"/>
                    <a:gd name="T4" fmla="*/ 52 w 52"/>
                    <a:gd name="T5" fmla="*/ 5 h 51"/>
                    <a:gd name="T6" fmla="*/ 0 w 52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0" y="33"/>
                      </a:moveTo>
                      <a:cubicBezTo>
                        <a:pt x="0" y="33"/>
                        <a:pt x="0" y="13"/>
                        <a:pt x="17" y="7"/>
                      </a:cubicBezTo>
                      <a:cubicBezTo>
                        <a:pt x="35" y="0"/>
                        <a:pt x="52" y="5"/>
                        <a:pt x="52" y="5"/>
                      </a:cubicBezTo>
                      <a:cubicBezTo>
                        <a:pt x="52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0" name="Freeform: Shape 234">
                  <a:extLst>
                    <a:ext uri="{FF2B5EF4-FFF2-40B4-BE49-F238E27FC236}">
                      <a16:creationId xmlns:a16="http://schemas.microsoft.com/office/drawing/2014/main" xmlns="" id="{28349B7C-58C0-4D87-8674-26674B68F8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76661" y="2080140"/>
                  <a:ext cx="95382" cy="73688"/>
                </a:xfrm>
                <a:custGeom>
                  <a:avLst/>
                  <a:gdLst>
                    <a:gd name="T0" fmla="*/ 0 w 53"/>
                    <a:gd name="T1" fmla="*/ 33 h 51"/>
                    <a:gd name="T2" fmla="*/ 18 w 53"/>
                    <a:gd name="T3" fmla="*/ 6 h 51"/>
                    <a:gd name="T4" fmla="*/ 53 w 53"/>
                    <a:gd name="T5" fmla="*/ 5 h 51"/>
                    <a:gd name="T6" fmla="*/ 0 w 53"/>
                    <a:gd name="T7" fmla="*/ 33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51">
                      <a:moveTo>
                        <a:pt x="0" y="33"/>
                      </a:moveTo>
                      <a:cubicBezTo>
                        <a:pt x="0" y="33"/>
                        <a:pt x="0" y="12"/>
                        <a:pt x="18" y="6"/>
                      </a:cubicBezTo>
                      <a:cubicBezTo>
                        <a:pt x="35" y="0"/>
                        <a:pt x="53" y="5"/>
                        <a:pt x="53" y="5"/>
                      </a:cubicBezTo>
                      <a:cubicBezTo>
                        <a:pt x="53" y="5"/>
                        <a:pt x="38" y="51"/>
                        <a:pt x="0" y="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1" name="Freeform: Shape 235">
                  <a:extLst>
                    <a:ext uri="{FF2B5EF4-FFF2-40B4-BE49-F238E27FC236}">
                      <a16:creationId xmlns:a16="http://schemas.microsoft.com/office/drawing/2014/main" xmlns="" id="{6AA5B318-B5BF-4C5E-961F-8A40CD6706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99860" y="2033707"/>
                  <a:ext cx="92904" cy="72678"/>
                </a:xfrm>
                <a:custGeom>
                  <a:avLst/>
                  <a:gdLst>
                    <a:gd name="T0" fmla="*/ 11 w 52"/>
                    <a:gd name="T1" fmla="*/ 50 h 50"/>
                    <a:gd name="T2" fmla="*/ 12 w 52"/>
                    <a:gd name="T3" fmla="*/ 19 h 50"/>
                    <a:gd name="T4" fmla="*/ 42 w 52"/>
                    <a:gd name="T5" fmla="*/ 0 h 50"/>
                    <a:gd name="T6" fmla="*/ 11 w 52"/>
                    <a:gd name="T7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0">
                      <a:moveTo>
                        <a:pt x="11" y="50"/>
                      </a:moveTo>
                      <a:cubicBezTo>
                        <a:pt x="11" y="50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6"/>
                        <a:pt x="11" y="5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2" name="Freeform: Shape 236">
                  <a:extLst>
                    <a:ext uri="{FF2B5EF4-FFF2-40B4-BE49-F238E27FC236}">
                      <a16:creationId xmlns:a16="http://schemas.microsoft.com/office/drawing/2014/main" xmlns="" id="{29D1B764-C242-4A8F-9DF6-28ADA73CAC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80041" y="1956991"/>
                  <a:ext cx="92904" cy="73688"/>
                </a:xfrm>
                <a:custGeom>
                  <a:avLst/>
                  <a:gdLst>
                    <a:gd name="T0" fmla="*/ 11 w 52"/>
                    <a:gd name="T1" fmla="*/ 51 h 51"/>
                    <a:gd name="T2" fmla="*/ 12 w 52"/>
                    <a:gd name="T3" fmla="*/ 19 h 51"/>
                    <a:gd name="T4" fmla="*/ 42 w 52"/>
                    <a:gd name="T5" fmla="*/ 0 h 51"/>
                    <a:gd name="T6" fmla="*/ 11 w 52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" h="51">
                      <a:moveTo>
                        <a:pt x="11" y="51"/>
                      </a:moveTo>
                      <a:cubicBezTo>
                        <a:pt x="11" y="51"/>
                        <a:pt x="0" y="33"/>
                        <a:pt x="12" y="19"/>
                      </a:cubicBezTo>
                      <a:cubicBezTo>
                        <a:pt x="24" y="5"/>
                        <a:pt x="42" y="0"/>
                        <a:pt x="42" y="0"/>
                      </a:cubicBezTo>
                      <a:cubicBezTo>
                        <a:pt x="42" y="0"/>
                        <a:pt x="52" y="47"/>
                        <a:pt x="11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3" name="Freeform: Shape 237">
                  <a:extLst>
                    <a:ext uri="{FF2B5EF4-FFF2-40B4-BE49-F238E27FC236}">
                      <a16:creationId xmlns:a16="http://schemas.microsoft.com/office/drawing/2014/main" xmlns="" id="{8E4C962F-140B-4D8B-8AF2-5A3466B80F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93331" y="1894408"/>
                  <a:ext cx="90427" cy="73688"/>
                </a:xfrm>
                <a:custGeom>
                  <a:avLst/>
                  <a:gdLst>
                    <a:gd name="T0" fmla="*/ 10 w 51"/>
                    <a:gd name="T1" fmla="*/ 51 h 51"/>
                    <a:gd name="T2" fmla="*/ 11 w 51"/>
                    <a:gd name="T3" fmla="*/ 19 h 51"/>
                    <a:gd name="T4" fmla="*/ 41 w 51"/>
                    <a:gd name="T5" fmla="*/ 0 h 51"/>
                    <a:gd name="T6" fmla="*/ 10 w 51"/>
                    <a:gd name="T7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1" h="51">
                      <a:moveTo>
                        <a:pt x="10" y="51"/>
                      </a:moveTo>
                      <a:cubicBezTo>
                        <a:pt x="10" y="51"/>
                        <a:pt x="0" y="33"/>
                        <a:pt x="11" y="19"/>
                      </a:cubicBezTo>
                      <a:cubicBezTo>
                        <a:pt x="23" y="5"/>
                        <a:pt x="41" y="0"/>
                        <a:pt x="41" y="0"/>
                      </a:cubicBezTo>
                      <a:cubicBezTo>
                        <a:pt x="41" y="0"/>
                        <a:pt x="51" y="47"/>
                        <a:pt x="10" y="5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4" name="Freeform: Shape 238">
                  <a:extLst>
                    <a:ext uri="{FF2B5EF4-FFF2-40B4-BE49-F238E27FC236}">
                      <a16:creationId xmlns:a16="http://schemas.microsoft.com/office/drawing/2014/main" xmlns="" id="{6C34CFD6-2925-490D-84E4-10F394D49D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50878" y="1878257"/>
                  <a:ext cx="89188" cy="83782"/>
                </a:xfrm>
                <a:custGeom>
                  <a:avLst/>
                  <a:gdLst>
                    <a:gd name="T0" fmla="*/ 25 w 50"/>
                    <a:gd name="T1" fmla="*/ 58 h 58"/>
                    <a:gd name="T2" fmla="*/ 3 w 50"/>
                    <a:gd name="T3" fmla="*/ 35 h 58"/>
                    <a:gd name="T4" fmla="*/ 9 w 50"/>
                    <a:gd name="T5" fmla="*/ 0 h 58"/>
                    <a:gd name="T6" fmla="*/ 25 w 50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0" h="58">
                      <a:moveTo>
                        <a:pt x="25" y="58"/>
                      </a:moveTo>
                      <a:cubicBezTo>
                        <a:pt x="25" y="58"/>
                        <a:pt x="5" y="53"/>
                        <a:pt x="3" y="35"/>
                      </a:cubicBezTo>
                      <a:cubicBezTo>
                        <a:pt x="0" y="17"/>
                        <a:pt x="9" y="0"/>
                        <a:pt x="9" y="0"/>
                      </a:cubicBezTo>
                      <a:cubicBezTo>
                        <a:pt x="9" y="0"/>
                        <a:pt x="50" y="24"/>
                        <a:pt x="25" y="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5" name="Freeform: Shape 239">
                  <a:extLst>
                    <a:ext uri="{FF2B5EF4-FFF2-40B4-BE49-F238E27FC236}">
                      <a16:creationId xmlns:a16="http://schemas.microsoft.com/office/drawing/2014/main" xmlns="" id="{C0A4CCB1-C169-4E27-8A6D-251D20EC0D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14725" y="2270920"/>
                  <a:ext cx="102814" cy="70659"/>
                </a:xfrm>
                <a:custGeom>
                  <a:avLst/>
                  <a:gdLst>
                    <a:gd name="T0" fmla="*/ 0 w 58"/>
                    <a:gd name="T1" fmla="*/ 19 h 49"/>
                    <a:gd name="T2" fmla="*/ 25 w 58"/>
                    <a:gd name="T3" fmla="*/ 0 h 49"/>
                    <a:gd name="T4" fmla="*/ 58 w 58"/>
                    <a:gd name="T5" fmla="*/ 10 h 49"/>
                    <a:gd name="T6" fmla="*/ 0 w 58"/>
                    <a:gd name="T7" fmla="*/ 1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8" h="49">
                      <a:moveTo>
                        <a:pt x="0" y="19"/>
                      </a:moveTo>
                      <a:cubicBezTo>
                        <a:pt x="0" y="19"/>
                        <a:pt x="7" y="0"/>
                        <a:pt x="25" y="0"/>
                      </a:cubicBezTo>
                      <a:cubicBezTo>
                        <a:pt x="43" y="0"/>
                        <a:pt x="58" y="10"/>
                        <a:pt x="58" y="10"/>
                      </a:cubicBezTo>
                      <a:cubicBezTo>
                        <a:pt x="58" y="10"/>
                        <a:pt x="29" y="49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6" name="Freeform: Shape 240">
                  <a:extLst>
                    <a:ext uri="{FF2B5EF4-FFF2-40B4-BE49-F238E27FC236}">
                      <a16:creationId xmlns:a16="http://schemas.microsoft.com/office/drawing/2014/main" xmlns="" id="{83E84F8A-ACAD-4E45-A0CB-B92049BE44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30828" y="2212374"/>
                  <a:ext cx="94142" cy="71669"/>
                </a:xfrm>
                <a:custGeom>
                  <a:avLst/>
                  <a:gdLst>
                    <a:gd name="T0" fmla="*/ 0 w 53"/>
                    <a:gd name="T1" fmla="*/ 20 h 49"/>
                    <a:gd name="T2" fmla="*/ 23 w 53"/>
                    <a:gd name="T3" fmla="*/ 0 h 49"/>
                    <a:gd name="T4" fmla="*/ 53 w 53"/>
                    <a:gd name="T5" fmla="*/ 11 h 49"/>
                    <a:gd name="T6" fmla="*/ 0 w 53"/>
                    <a:gd name="T7" fmla="*/ 2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9">
                      <a:moveTo>
                        <a:pt x="0" y="20"/>
                      </a:moveTo>
                      <a:cubicBezTo>
                        <a:pt x="0" y="20"/>
                        <a:pt x="7" y="1"/>
                        <a:pt x="23" y="0"/>
                      </a:cubicBezTo>
                      <a:cubicBezTo>
                        <a:pt x="39" y="0"/>
                        <a:pt x="53" y="11"/>
                        <a:pt x="53" y="11"/>
                      </a:cubicBezTo>
                      <a:cubicBezTo>
                        <a:pt x="53" y="11"/>
                        <a:pt x="26" y="49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7" name="Freeform: Shape 241">
                  <a:extLst>
                    <a:ext uri="{FF2B5EF4-FFF2-40B4-BE49-F238E27FC236}">
                      <a16:creationId xmlns:a16="http://schemas.microsoft.com/office/drawing/2014/main" xmlns="" id="{807FC039-5DAE-4F21-BD97-36FCA84C33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52222" y="2190167"/>
                  <a:ext cx="80517" cy="64603"/>
                </a:xfrm>
                <a:custGeom>
                  <a:avLst/>
                  <a:gdLst>
                    <a:gd name="T0" fmla="*/ 0 w 45"/>
                    <a:gd name="T1" fmla="*/ 15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5"/>
                      </a:moveTo>
                      <a:cubicBezTo>
                        <a:pt x="0" y="15"/>
                        <a:pt x="10" y="0"/>
                        <a:pt x="23" y="4"/>
                      </a:cubicBezTo>
                      <a:cubicBezTo>
                        <a:pt x="37" y="8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8" name="Freeform: Shape 242">
                  <a:extLst>
                    <a:ext uri="{FF2B5EF4-FFF2-40B4-BE49-F238E27FC236}">
                      <a16:creationId xmlns:a16="http://schemas.microsoft.com/office/drawing/2014/main" xmlns="" id="{2143A6E4-4237-4A00-98A6-AECDFF73B0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41074" y="2242656"/>
                  <a:ext cx="80517" cy="64603"/>
                </a:xfrm>
                <a:custGeom>
                  <a:avLst/>
                  <a:gdLst>
                    <a:gd name="T0" fmla="*/ 0 w 45"/>
                    <a:gd name="T1" fmla="*/ 14 h 44"/>
                    <a:gd name="T2" fmla="*/ 23 w 45"/>
                    <a:gd name="T3" fmla="*/ 4 h 44"/>
                    <a:gd name="T4" fmla="*/ 45 w 45"/>
                    <a:gd name="T5" fmla="*/ 19 h 44"/>
                    <a:gd name="T6" fmla="*/ 0 w 45"/>
                    <a:gd name="T7" fmla="*/ 1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" h="44">
                      <a:moveTo>
                        <a:pt x="0" y="14"/>
                      </a:moveTo>
                      <a:cubicBezTo>
                        <a:pt x="0" y="14"/>
                        <a:pt x="10" y="0"/>
                        <a:pt x="23" y="4"/>
                      </a:cubicBezTo>
                      <a:cubicBezTo>
                        <a:pt x="37" y="7"/>
                        <a:pt x="45" y="19"/>
                        <a:pt x="45" y="19"/>
                      </a:cubicBezTo>
                      <a:cubicBezTo>
                        <a:pt x="45" y="19"/>
                        <a:pt x="15" y="44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14" name="Rectangle 261">
                <a:extLst>
                  <a:ext uri="{FF2B5EF4-FFF2-40B4-BE49-F238E27FC236}">
                    <a16:creationId xmlns:a16="http://schemas.microsoft.com/office/drawing/2014/main" xmlns="" id="{5B60ECFA-4DF3-4808-98F0-67D7799659BC}"/>
                  </a:ext>
                </a:extLst>
              </p:cNvPr>
              <p:cNvSpPr/>
              <p:nvPr/>
            </p:nvSpPr>
            <p:spPr>
              <a:xfrm>
                <a:off x="5930299" y="3295729"/>
                <a:ext cx="1559409" cy="165019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Oval 262">
                <a:extLst>
                  <a:ext uri="{FF2B5EF4-FFF2-40B4-BE49-F238E27FC236}">
                    <a16:creationId xmlns:a16="http://schemas.microsoft.com/office/drawing/2014/main" xmlns="" id="{B5B4829D-9684-4447-9F38-443E0A2AA570}"/>
                  </a:ext>
                </a:extLst>
              </p:cNvPr>
              <p:cNvSpPr/>
              <p:nvPr/>
            </p:nvSpPr>
            <p:spPr>
              <a:xfrm>
                <a:off x="5930299" y="2569762"/>
                <a:ext cx="1555560" cy="133213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Rectangle 263">
              <a:extLst>
                <a:ext uri="{FF2B5EF4-FFF2-40B4-BE49-F238E27FC236}">
                  <a16:creationId xmlns:a16="http://schemas.microsoft.com/office/drawing/2014/main" xmlns="" id="{6CFFFE0F-0878-4D48-B7E9-EA933D7E2DD6}"/>
                </a:ext>
              </a:extLst>
            </p:cNvPr>
            <p:cNvSpPr/>
            <p:nvPr/>
          </p:nvSpPr>
          <p:spPr>
            <a:xfrm>
              <a:off x="5786675" y="3314389"/>
              <a:ext cx="459501" cy="76174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</a:rPr>
                <a:t>4</a:t>
              </a:r>
            </a:p>
          </p:txBody>
        </p:sp>
        <p:grpSp>
          <p:nvGrpSpPr>
            <p:cNvPr id="26" name="Group 334">
              <a:extLst>
                <a:ext uri="{FF2B5EF4-FFF2-40B4-BE49-F238E27FC236}">
                  <a16:creationId xmlns:a16="http://schemas.microsoft.com/office/drawing/2014/main" xmlns="" id="{4F538750-3E27-41C7-85F2-7142FB819A27}"/>
                </a:ext>
              </a:extLst>
            </p:cNvPr>
            <p:cNvGrpSpPr/>
            <p:nvPr/>
          </p:nvGrpSpPr>
          <p:grpSpPr>
            <a:xfrm>
              <a:off x="5453464" y="4426651"/>
              <a:ext cx="1077505" cy="727122"/>
              <a:chOff x="1310363" y="4431652"/>
              <a:chExt cx="1436673" cy="969496"/>
            </a:xfrm>
          </p:grpSpPr>
          <p:sp>
            <p:nvSpPr>
              <p:cNvPr id="33" name="Rectangle 335">
                <a:extLst>
                  <a:ext uri="{FF2B5EF4-FFF2-40B4-BE49-F238E27FC236}">
                    <a16:creationId xmlns:a16="http://schemas.microsoft.com/office/drawing/2014/main" xmlns="" id="{46DA1F19-DC08-4320-9014-4BEAD7AF344C}"/>
                  </a:ext>
                </a:extLst>
              </p:cNvPr>
              <p:cNvSpPr/>
              <p:nvPr/>
            </p:nvSpPr>
            <p:spPr>
              <a:xfrm>
                <a:off x="1310363" y="4431652"/>
                <a:ext cx="1436673" cy="184666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2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34" name="Rectangle 336">
                <a:extLst>
                  <a:ext uri="{FF2B5EF4-FFF2-40B4-BE49-F238E27FC236}">
                    <a16:creationId xmlns:a16="http://schemas.microsoft.com/office/drawing/2014/main" xmlns="" id="{B3360610-E818-41EF-AD90-F32B76772AD6}"/>
                  </a:ext>
                </a:extLst>
              </p:cNvPr>
              <p:cNvSpPr/>
              <p:nvPr/>
            </p:nvSpPr>
            <p:spPr>
              <a:xfrm>
                <a:off x="1465083" y="4616318"/>
                <a:ext cx="1127232" cy="784830"/>
              </a:xfrm>
              <a:prstGeom prst="rect">
                <a:avLst/>
              </a:prstGeom>
            </p:spPr>
            <p:txBody>
              <a:bodyPr wrap="square"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rgbClr val="FFFFFF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rgbClr val="FFFFFF"/>
                    </a:solidFill>
                  </a:rPr>
                </a:br>
                <a:r>
                  <a:rPr lang="zh-CN" altLang="en-US" sz="1000">
                    <a:solidFill>
                      <a:srgbClr val="FFFFFF"/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4" name="Freeform: Shape 4">
            <a:extLst>
              <a:ext uri="{FF2B5EF4-FFF2-40B4-BE49-F238E27FC236}">
                <a16:creationId xmlns:a16="http://schemas.microsoft.com/office/drawing/2014/main" xmlns="" id="{5EF72B55-CD14-45CF-A249-B7E7F393B1B7}"/>
              </a:ext>
            </a:extLst>
          </p:cNvPr>
          <p:cNvSpPr/>
          <p:nvPr/>
        </p:nvSpPr>
        <p:spPr>
          <a:xfrm>
            <a:off x="1054416" y="1428580"/>
            <a:ext cx="1059531" cy="652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Freeform: Shape 270">
            <a:extLst>
              <a:ext uri="{FF2B5EF4-FFF2-40B4-BE49-F238E27FC236}">
                <a16:creationId xmlns:a16="http://schemas.microsoft.com/office/drawing/2014/main" xmlns="" id="{59AD1F1E-E8E8-43C1-8709-DE53B100474B}"/>
              </a:ext>
            </a:extLst>
          </p:cNvPr>
          <p:cNvSpPr/>
          <p:nvPr/>
        </p:nvSpPr>
        <p:spPr>
          <a:xfrm>
            <a:off x="6816719" y="1207635"/>
            <a:ext cx="736102" cy="453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271">
            <a:extLst>
              <a:ext uri="{FF2B5EF4-FFF2-40B4-BE49-F238E27FC236}">
                <a16:creationId xmlns:a16="http://schemas.microsoft.com/office/drawing/2014/main" xmlns="" id="{61A41126-4570-437A-B000-FBDD1C4B5A9D}"/>
              </a:ext>
            </a:extLst>
          </p:cNvPr>
          <p:cNvSpPr/>
          <p:nvPr/>
        </p:nvSpPr>
        <p:spPr>
          <a:xfrm>
            <a:off x="7969948" y="2979450"/>
            <a:ext cx="736102" cy="453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272">
            <a:extLst>
              <a:ext uri="{FF2B5EF4-FFF2-40B4-BE49-F238E27FC236}">
                <a16:creationId xmlns:a16="http://schemas.microsoft.com/office/drawing/2014/main" xmlns="" id="{57E0F09A-1891-43EC-B476-72BA1210DFD4}"/>
              </a:ext>
            </a:extLst>
          </p:cNvPr>
          <p:cNvSpPr/>
          <p:nvPr/>
        </p:nvSpPr>
        <p:spPr>
          <a:xfrm>
            <a:off x="7794737" y="4449156"/>
            <a:ext cx="490570" cy="302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278">
            <a:extLst>
              <a:ext uri="{FF2B5EF4-FFF2-40B4-BE49-F238E27FC236}">
                <a16:creationId xmlns:a16="http://schemas.microsoft.com/office/drawing/2014/main" xmlns="" id="{B38A6487-4928-442E-8976-ED928F059218}"/>
              </a:ext>
            </a:extLst>
          </p:cNvPr>
          <p:cNvSpPr/>
          <p:nvPr/>
        </p:nvSpPr>
        <p:spPr>
          <a:xfrm>
            <a:off x="5016047" y="1438425"/>
            <a:ext cx="543580" cy="3347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87" name="组合 286">
            <a:extLst>
              <a:ext uri="{FF2B5EF4-FFF2-40B4-BE49-F238E27FC236}">
                <a16:creationId xmlns:a16="http://schemas.microsoft.com/office/drawing/2014/main" xmlns="" id="{144CDD5F-2F5C-4B2D-9FDD-E0A0C6B24491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88" name="矩形 287">
              <a:extLst>
                <a:ext uri="{FF2B5EF4-FFF2-40B4-BE49-F238E27FC236}">
                  <a16:creationId xmlns:a16="http://schemas.microsoft.com/office/drawing/2014/main" xmlns="" id="{B8F67395-8AF2-4421-AF54-1863FB746E65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289" name="文本框 288">
              <a:extLst>
                <a:ext uri="{FF2B5EF4-FFF2-40B4-BE49-F238E27FC236}">
                  <a16:creationId xmlns:a16="http://schemas.microsoft.com/office/drawing/2014/main" xmlns="" id="{1AA13340-72F5-45E4-BA50-78E3AF54F6D8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290" name="文本框 289">
            <a:extLst>
              <a:ext uri="{FF2B5EF4-FFF2-40B4-BE49-F238E27FC236}">
                <a16:creationId xmlns:a16="http://schemas.microsoft.com/office/drawing/2014/main" xmlns="" id="{CC7D8D5C-D1A2-458C-981C-9E3AE5EF71B9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BD01783-E03A-4836-A8D9-9D891238374C}"/>
              </a:ext>
            </a:extLst>
          </p:cNvPr>
          <p:cNvSpPr/>
          <p:nvPr/>
        </p:nvSpPr>
        <p:spPr>
          <a:xfrm>
            <a:off x="5266791" y="1837426"/>
            <a:ext cx="2792886" cy="42751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 fontScale="92500" lnSpcReduction="10000"/>
          </a:bodyPr>
          <a:lstStyle/>
          <a:p>
            <a:pPr algn="ctr"/>
            <a:r>
              <a:rPr lang="zh-CN" altLang="en-US" sz="1600" b="1" dirty="0"/>
              <a:t>标题文本预设</a:t>
            </a:r>
          </a:p>
        </p:txBody>
      </p:sp>
      <p:sp>
        <p:nvSpPr>
          <p:cNvPr id="5" name="Rectangle: Rounded Corners 74">
            <a:extLst>
              <a:ext uri="{FF2B5EF4-FFF2-40B4-BE49-F238E27FC236}">
                <a16:creationId xmlns:a16="http://schemas.microsoft.com/office/drawing/2014/main" xmlns="" id="{F423D102-921D-41FA-B94B-984CE2B1F679}"/>
              </a:ext>
            </a:extLst>
          </p:cNvPr>
          <p:cNvSpPr/>
          <p:nvPr/>
        </p:nvSpPr>
        <p:spPr>
          <a:xfrm>
            <a:off x="5310091" y="2264940"/>
            <a:ext cx="2429783" cy="42751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/>
            <a:r>
              <a:rPr lang="zh-CN" altLang="en-US" sz="1600" b="1"/>
              <a:t>标题文本预设</a:t>
            </a:r>
          </a:p>
        </p:txBody>
      </p:sp>
      <p:sp>
        <p:nvSpPr>
          <p:cNvPr id="6" name="Rectangle: Rounded Corners 75">
            <a:extLst>
              <a:ext uri="{FF2B5EF4-FFF2-40B4-BE49-F238E27FC236}">
                <a16:creationId xmlns:a16="http://schemas.microsoft.com/office/drawing/2014/main" xmlns="" id="{6B8F5337-9C15-409D-A4C2-69888826F00C}"/>
              </a:ext>
            </a:extLst>
          </p:cNvPr>
          <p:cNvSpPr/>
          <p:nvPr/>
        </p:nvSpPr>
        <p:spPr>
          <a:xfrm>
            <a:off x="5353394" y="2692456"/>
            <a:ext cx="2066674" cy="42751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10000"/>
          </a:bodyPr>
          <a:lstStyle/>
          <a:p>
            <a:pPr algn="ctr"/>
            <a:r>
              <a:rPr lang="zh-CN" altLang="en-US" sz="1600" b="1"/>
              <a:t>标题文本预设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xmlns="" id="{41197D8F-3197-4EBB-B116-D54EF938EFBF}"/>
              </a:ext>
            </a:extLst>
          </p:cNvPr>
          <p:cNvSpPr/>
          <p:nvPr/>
        </p:nvSpPr>
        <p:spPr>
          <a:xfrm>
            <a:off x="7662128" y="1866743"/>
            <a:ext cx="368885" cy="368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ar-S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9" name="Oval 76">
            <a:extLst>
              <a:ext uri="{FF2B5EF4-FFF2-40B4-BE49-F238E27FC236}">
                <a16:creationId xmlns:a16="http://schemas.microsoft.com/office/drawing/2014/main" xmlns="" id="{81CC5D59-3B1A-4357-8BBC-421C6AFEEEF8}"/>
              </a:ext>
            </a:extLst>
          </p:cNvPr>
          <p:cNvSpPr/>
          <p:nvPr/>
        </p:nvSpPr>
        <p:spPr>
          <a:xfrm>
            <a:off x="7346449" y="2299544"/>
            <a:ext cx="368885" cy="368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ar-SA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10" name="Oval 77">
            <a:extLst>
              <a:ext uri="{FF2B5EF4-FFF2-40B4-BE49-F238E27FC236}">
                <a16:creationId xmlns:a16="http://schemas.microsoft.com/office/drawing/2014/main" xmlns="" id="{F6729BCB-DAD2-4B83-A780-0A80BA2180C5}"/>
              </a:ext>
            </a:extLst>
          </p:cNvPr>
          <p:cNvSpPr/>
          <p:nvPr/>
        </p:nvSpPr>
        <p:spPr>
          <a:xfrm>
            <a:off x="7026647" y="2725992"/>
            <a:ext cx="368885" cy="3688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ar-SA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grpSp>
        <p:nvGrpSpPr>
          <p:cNvPr id="11" name="Group 81">
            <a:extLst>
              <a:ext uri="{FF2B5EF4-FFF2-40B4-BE49-F238E27FC236}">
                <a16:creationId xmlns:a16="http://schemas.microsoft.com/office/drawing/2014/main" xmlns="" id="{EE89884A-01D4-4B4A-BA43-9FE9A48ACE22}"/>
              </a:ext>
            </a:extLst>
          </p:cNvPr>
          <p:cNvGrpSpPr/>
          <p:nvPr/>
        </p:nvGrpSpPr>
        <p:grpSpPr>
          <a:xfrm flipH="1">
            <a:off x="2789112" y="1564298"/>
            <a:ext cx="1576988" cy="356496"/>
            <a:chOff x="5170018" y="1564582"/>
            <a:chExt cx="2006989" cy="555110"/>
          </a:xfrm>
        </p:grpSpPr>
        <p:cxnSp>
          <p:nvCxnSpPr>
            <p:cNvPr id="20" name="Straight Connector 82">
              <a:extLst>
                <a:ext uri="{FF2B5EF4-FFF2-40B4-BE49-F238E27FC236}">
                  <a16:creationId xmlns:a16="http://schemas.microsoft.com/office/drawing/2014/main" xmlns="" id="{E6F0691D-82D4-493A-B6AE-C95E0E1D9273}"/>
                </a:ext>
              </a:extLst>
            </p:cNvPr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83">
              <a:extLst>
                <a:ext uri="{FF2B5EF4-FFF2-40B4-BE49-F238E27FC236}">
                  <a16:creationId xmlns:a16="http://schemas.microsoft.com/office/drawing/2014/main" xmlns="" id="{13530C90-D02D-4641-8212-C3CB18F9C795}"/>
                </a:ext>
              </a:extLst>
            </p:cNvPr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86">
            <a:extLst>
              <a:ext uri="{FF2B5EF4-FFF2-40B4-BE49-F238E27FC236}">
                <a16:creationId xmlns:a16="http://schemas.microsoft.com/office/drawing/2014/main" xmlns="" id="{E633AC09-A439-4595-BB5F-319C6659B975}"/>
              </a:ext>
            </a:extLst>
          </p:cNvPr>
          <p:cNvCxnSpPr/>
          <p:nvPr/>
        </p:nvCxnSpPr>
        <p:spPr>
          <a:xfrm flipH="1">
            <a:off x="2937357" y="2570133"/>
            <a:ext cx="115129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88">
            <a:extLst>
              <a:ext uri="{FF2B5EF4-FFF2-40B4-BE49-F238E27FC236}">
                <a16:creationId xmlns:a16="http://schemas.microsoft.com/office/drawing/2014/main" xmlns="" id="{BB90F4FF-11DC-4D8E-81FF-CA08C00ACD96}"/>
              </a:ext>
            </a:extLst>
          </p:cNvPr>
          <p:cNvGrpSpPr/>
          <p:nvPr/>
        </p:nvGrpSpPr>
        <p:grpSpPr>
          <a:xfrm flipH="1" flipV="1">
            <a:off x="2808878" y="3258351"/>
            <a:ext cx="1576988" cy="356496"/>
            <a:chOff x="5170018" y="1564582"/>
            <a:chExt cx="2006989" cy="555110"/>
          </a:xfrm>
        </p:grpSpPr>
        <p:cxnSp>
          <p:nvCxnSpPr>
            <p:cNvPr id="18" name="Straight Connector 89">
              <a:extLst>
                <a:ext uri="{FF2B5EF4-FFF2-40B4-BE49-F238E27FC236}">
                  <a16:creationId xmlns:a16="http://schemas.microsoft.com/office/drawing/2014/main" xmlns="" id="{5D53EB8D-5BF9-4933-940F-4FC578BC06C1}"/>
                </a:ext>
              </a:extLst>
            </p:cNvPr>
            <p:cNvCxnSpPr/>
            <p:nvPr/>
          </p:nvCxnSpPr>
          <p:spPr>
            <a:xfrm flipV="1">
              <a:off x="5170018" y="1564582"/>
              <a:ext cx="542842" cy="55511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90">
              <a:extLst>
                <a:ext uri="{FF2B5EF4-FFF2-40B4-BE49-F238E27FC236}">
                  <a16:creationId xmlns:a16="http://schemas.microsoft.com/office/drawing/2014/main" xmlns="" id="{A0F7543E-37CB-4FC4-8397-D1DAE8C2042A}"/>
                </a:ext>
              </a:extLst>
            </p:cNvPr>
            <p:cNvCxnSpPr/>
            <p:nvPr/>
          </p:nvCxnSpPr>
          <p:spPr>
            <a:xfrm>
              <a:off x="5704923" y="1566961"/>
              <a:ext cx="1472084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32">
            <a:extLst>
              <a:ext uri="{FF2B5EF4-FFF2-40B4-BE49-F238E27FC236}">
                <a16:creationId xmlns:a16="http://schemas.microsoft.com/office/drawing/2014/main" xmlns="" id="{F4B0C1ED-3418-42AA-A54A-532A4197142C}"/>
              </a:ext>
            </a:extLst>
          </p:cNvPr>
          <p:cNvSpPr txBox="1">
            <a:spLocks/>
          </p:cNvSpPr>
          <p:nvPr/>
        </p:nvSpPr>
        <p:spPr bwMode="auto">
          <a:xfrm>
            <a:off x="353930" y="1337441"/>
            <a:ext cx="2435184" cy="451760"/>
          </a:xfrm>
          <a:prstGeom prst="rect">
            <a:avLst/>
          </a:prstGeom>
          <a:noFill/>
          <a:extLst/>
        </p:spPr>
        <p:txBody>
          <a:bodyPr wrap="square" lIns="90000" tIns="46800" rIns="540000" bIns="46800">
            <a:normAutofit fontScale="85000" lnSpcReduction="10000"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15" name="TextBox 35">
            <a:extLst>
              <a:ext uri="{FF2B5EF4-FFF2-40B4-BE49-F238E27FC236}">
                <a16:creationId xmlns:a16="http://schemas.microsoft.com/office/drawing/2014/main" xmlns="" id="{0081531D-B28F-4A12-8C29-A06C23377C18}"/>
              </a:ext>
            </a:extLst>
          </p:cNvPr>
          <p:cNvSpPr txBox="1">
            <a:spLocks/>
          </p:cNvSpPr>
          <p:nvPr/>
        </p:nvSpPr>
        <p:spPr bwMode="auto">
          <a:xfrm>
            <a:off x="502172" y="2336677"/>
            <a:ext cx="2435184" cy="451760"/>
          </a:xfrm>
          <a:prstGeom prst="rect">
            <a:avLst/>
          </a:prstGeom>
          <a:noFill/>
          <a:extLst/>
        </p:spPr>
        <p:txBody>
          <a:bodyPr wrap="square" lIns="90000" tIns="46800" rIns="540000" bIns="46800">
            <a:normAutofit fontScale="85000" lnSpcReduction="10000"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xmlns="" id="{20A0C00F-9D6C-4F8F-A6C0-C4AFE47949CF}"/>
              </a:ext>
            </a:extLst>
          </p:cNvPr>
          <p:cNvSpPr txBox="1">
            <a:spLocks/>
          </p:cNvSpPr>
          <p:nvPr/>
        </p:nvSpPr>
        <p:spPr bwMode="auto">
          <a:xfrm>
            <a:off x="373696" y="3371858"/>
            <a:ext cx="2435184" cy="451760"/>
          </a:xfrm>
          <a:prstGeom prst="rect">
            <a:avLst/>
          </a:prstGeom>
          <a:noFill/>
          <a:extLst/>
        </p:spPr>
        <p:txBody>
          <a:bodyPr wrap="square" lIns="90000" tIns="46800" rIns="540000" bIns="46800">
            <a:normAutofit fontScale="85000" lnSpcReduction="10000"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此部分内容作为文字排版占位显示 </a:t>
            </a:r>
            <a:b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r>
              <a:rPr lang="zh-CN" altLang="en-US" sz="11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（建议使用主题字体）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54FD124D-817C-4CDB-9669-0BCCB3B398B6}"/>
              </a:ext>
            </a:extLst>
          </p:cNvPr>
          <p:cNvGrpSpPr/>
          <p:nvPr/>
        </p:nvGrpSpPr>
        <p:grpSpPr>
          <a:xfrm>
            <a:off x="4345829" y="1629432"/>
            <a:ext cx="1759642" cy="2897353"/>
            <a:chOff x="4345829" y="1629432"/>
            <a:chExt cx="1759642" cy="2897353"/>
          </a:xfrm>
        </p:grpSpPr>
        <p:grpSp>
          <p:nvGrpSpPr>
            <p:cNvPr id="7" name="Group 64">
              <a:extLst>
                <a:ext uri="{FF2B5EF4-FFF2-40B4-BE49-F238E27FC236}">
                  <a16:creationId xmlns:a16="http://schemas.microsoft.com/office/drawing/2014/main" xmlns="" id="{F94D4E44-9BBF-4929-9E4F-91F774AA8370}"/>
                </a:ext>
              </a:extLst>
            </p:cNvPr>
            <p:cNvGrpSpPr/>
            <p:nvPr/>
          </p:nvGrpSpPr>
          <p:grpSpPr>
            <a:xfrm rot="19891913">
              <a:off x="4345829" y="1629432"/>
              <a:ext cx="1759642" cy="2897353"/>
              <a:chOff x="170364" y="949888"/>
              <a:chExt cx="1945268" cy="3203011"/>
            </a:xfrm>
          </p:grpSpPr>
          <p:sp>
            <p:nvSpPr>
              <p:cNvPr id="22" name="Rectangle 69">
                <a:extLst>
                  <a:ext uri="{FF2B5EF4-FFF2-40B4-BE49-F238E27FC236}">
                    <a16:creationId xmlns:a16="http://schemas.microsoft.com/office/drawing/2014/main" xmlns="" id="{336C5388-0AA0-4EA9-A23E-74241B35A776}"/>
                  </a:ext>
                </a:extLst>
              </p:cNvPr>
              <p:cNvSpPr/>
              <p:nvPr/>
            </p:nvSpPr>
            <p:spPr>
              <a:xfrm>
                <a:off x="975357" y="2854550"/>
                <a:ext cx="335282" cy="132489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Oval 70">
                <a:extLst>
                  <a:ext uri="{FF2B5EF4-FFF2-40B4-BE49-F238E27FC236}">
                    <a16:creationId xmlns:a16="http://schemas.microsoft.com/office/drawing/2014/main" xmlns="" id="{AD553C53-B1EC-4F8A-9987-EBD895897A13}"/>
                  </a:ext>
                </a:extLst>
              </p:cNvPr>
              <p:cNvSpPr/>
              <p:nvPr/>
            </p:nvSpPr>
            <p:spPr>
              <a:xfrm>
                <a:off x="170364" y="949888"/>
                <a:ext cx="1945268" cy="1945273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Oval 71">
                <a:extLst>
                  <a:ext uri="{FF2B5EF4-FFF2-40B4-BE49-F238E27FC236}">
                    <a16:creationId xmlns:a16="http://schemas.microsoft.com/office/drawing/2014/main" xmlns="" id="{955B923A-89CF-4546-AD3D-AD3408E0978C}"/>
                  </a:ext>
                </a:extLst>
              </p:cNvPr>
              <p:cNvSpPr/>
              <p:nvPr/>
            </p:nvSpPr>
            <p:spPr>
              <a:xfrm>
                <a:off x="368693" y="1148217"/>
                <a:ext cx="1548613" cy="15486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Rectangle: Top Corners Rounded 72">
                <a:extLst>
                  <a:ext uri="{FF2B5EF4-FFF2-40B4-BE49-F238E27FC236}">
                    <a16:creationId xmlns:a16="http://schemas.microsoft.com/office/drawing/2014/main" xmlns="" id="{5CE3207A-44A4-472E-BA00-D3BDAB4E38DD}"/>
                  </a:ext>
                </a:extLst>
              </p:cNvPr>
              <p:cNvSpPr/>
              <p:nvPr/>
            </p:nvSpPr>
            <p:spPr>
              <a:xfrm>
                <a:off x="944878" y="2984657"/>
                <a:ext cx="396241" cy="185829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Rectangle: Top Corners Rounded 73">
                <a:extLst>
                  <a:ext uri="{FF2B5EF4-FFF2-40B4-BE49-F238E27FC236}">
                    <a16:creationId xmlns:a16="http://schemas.microsoft.com/office/drawing/2014/main" xmlns="" id="{A0187962-A5BC-44C6-BBAE-BD2C864E80E3}"/>
                  </a:ext>
                </a:extLst>
              </p:cNvPr>
              <p:cNvSpPr/>
              <p:nvPr/>
            </p:nvSpPr>
            <p:spPr>
              <a:xfrm flipV="1">
                <a:off x="923924" y="3151246"/>
                <a:ext cx="438151" cy="1001653"/>
              </a:xfrm>
              <a:prstGeom prst="round2SameRect">
                <a:avLst>
                  <a:gd name="adj1" fmla="val 15385"/>
                  <a:gd name="adj2" fmla="val 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7" name="Freeform: Shape 40">
              <a:extLst>
                <a:ext uri="{FF2B5EF4-FFF2-40B4-BE49-F238E27FC236}">
                  <a16:creationId xmlns:a16="http://schemas.microsoft.com/office/drawing/2014/main" xmlns="" id="{392FB57A-ECE6-4EFD-BB48-F905C6BCA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418" y="2221795"/>
              <a:ext cx="702467" cy="702467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13192505-404A-4352-AE5F-05EDD062227B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21B86540-75E4-4E21-9EB5-A68E2FB98E71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093553F4-FE84-4CAD-9937-35376A32926D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0E35A2F5-8D96-4C97-B2B6-48F1BE8F1870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>
            <a:extLst>
              <a:ext uri="{FF2B5EF4-FFF2-40B4-BE49-F238E27FC236}">
                <a16:creationId xmlns:a16="http://schemas.microsoft.com/office/drawing/2014/main" xmlns="" id="{B27704E6-8576-4437-BB52-55A8BEDDA7B0}"/>
              </a:ext>
            </a:extLst>
          </p:cNvPr>
          <p:cNvSpPr>
            <a:spLocks/>
          </p:cNvSpPr>
          <p:nvPr/>
        </p:nvSpPr>
        <p:spPr bwMode="auto">
          <a:xfrm>
            <a:off x="1276350" y="20201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直接连接符 4">
            <a:extLst>
              <a:ext uri="{FF2B5EF4-FFF2-40B4-BE49-F238E27FC236}">
                <a16:creationId xmlns:a16="http://schemas.microsoft.com/office/drawing/2014/main" xmlns="" id="{F9E0889C-24A9-4012-B5B0-3431262F7E37}"/>
              </a:ext>
            </a:extLst>
          </p:cNvPr>
          <p:cNvSpPr>
            <a:spLocks/>
          </p:cNvSpPr>
          <p:nvPr/>
        </p:nvSpPr>
        <p:spPr bwMode="auto">
          <a:xfrm>
            <a:off x="1276350" y="20201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直接连接符 5">
            <a:extLst>
              <a:ext uri="{FF2B5EF4-FFF2-40B4-BE49-F238E27FC236}">
                <a16:creationId xmlns:a16="http://schemas.microsoft.com/office/drawing/2014/main" xmlns="" id="{BD84CD78-8DD0-4841-A2D6-08E5A091375B}"/>
              </a:ext>
            </a:extLst>
          </p:cNvPr>
          <p:cNvSpPr>
            <a:spLocks/>
          </p:cNvSpPr>
          <p:nvPr/>
        </p:nvSpPr>
        <p:spPr bwMode="auto">
          <a:xfrm>
            <a:off x="1347788" y="20213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直接连接符 6">
            <a:extLst>
              <a:ext uri="{FF2B5EF4-FFF2-40B4-BE49-F238E27FC236}">
                <a16:creationId xmlns:a16="http://schemas.microsoft.com/office/drawing/2014/main" xmlns="" id="{B553A849-8CF4-46BE-9927-438B79CED307}"/>
              </a:ext>
            </a:extLst>
          </p:cNvPr>
          <p:cNvSpPr>
            <a:spLocks/>
          </p:cNvSpPr>
          <p:nvPr/>
        </p:nvSpPr>
        <p:spPr bwMode="auto">
          <a:xfrm>
            <a:off x="1347788" y="202134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xmlns="" id="{CA4FD061-EDEF-458D-85E4-C21802FDE4FB}"/>
              </a:ext>
            </a:extLst>
          </p:cNvPr>
          <p:cNvSpPr>
            <a:spLocks/>
          </p:cNvSpPr>
          <p:nvPr/>
        </p:nvSpPr>
        <p:spPr bwMode="auto">
          <a:xfrm rot="18988399" flipH="1">
            <a:off x="1954425" y="1950681"/>
            <a:ext cx="902288" cy="901085"/>
          </a:xfrm>
          <a:custGeom>
            <a:avLst/>
            <a:gdLst>
              <a:gd name="T0" fmla="*/ 3188 w 3399"/>
              <a:gd name="T1" fmla="*/ 209 h 3399"/>
              <a:gd name="T2" fmla="*/ 2961 w 3399"/>
              <a:gd name="T3" fmla="*/ 104 h 3399"/>
              <a:gd name="T4" fmla="*/ 1582 w 3399"/>
              <a:gd name="T5" fmla="*/ 562 h 3399"/>
              <a:gd name="T6" fmla="*/ 855 w 3399"/>
              <a:gd name="T7" fmla="*/ 624 h 3399"/>
              <a:gd name="T8" fmla="*/ 684 w 3399"/>
              <a:gd name="T9" fmla="*/ 795 h 3399"/>
              <a:gd name="T10" fmla="*/ 1099 w 3399"/>
              <a:gd name="T11" fmla="*/ 1209 h 3399"/>
              <a:gd name="T12" fmla="*/ 978 w 3399"/>
              <a:gd name="T13" fmla="*/ 2218 h 3399"/>
              <a:gd name="T14" fmla="*/ 336 w 3399"/>
              <a:gd name="T15" fmla="*/ 2339 h 3399"/>
              <a:gd name="T16" fmla="*/ 111 w 3399"/>
              <a:gd name="T17" fmla="*/ 2565 h 3399"/>
              <a:gd name="T18" fmla="*/ 550 w 3399"/>
              <a:gd name="T19" fmla="*/ 2769 h 3399"/>
              <a:gd name="T20" fmla="*/ 643 w 3399"/>
              <a:gd name="T21" fmla="*/ 2883 h 3399"/>
              <a:gd name="T22" fmla="*/ 835 w 3399"/>
              <a:gd name="T23" fmla="*/ 3289 h 3399"/>
              <a:gd name="T24" fmla="*/ 1061 w 3399"/>
              <a:gd name="T25" fmla="*/ 3063 h 3399"/>
              <a:gd name="T26" fmla="*/ 1182 w 3399"/>
              <a:gd name="T27" fmla="*/ 2421 h 3399"/>
              <a:gd name="T28" fmla="*/ 2190 w 3399"/>
              <a:gd name="T29" fmla="*/ 2299 h 3399"/>
              <a:gd name="T30" fmla="*/ 2605 w 3399"/>
              <a:gd name="T31" fmla="*/ 2713 h 3399"/>
              <a:gd name="T32" fmla="*/ 2775 w 3399"/>
              <a:gd name="T33" fmla="*/ 2543 h 3399"/>
              <a:gd name="T34" fmla="*/ 2837 w 3399"/>
              <a:gd name="T35" fmla="*/ 1816 h 3399"/>
              <a:gd name="T36" fmla="*/ 3294 w 3399"/>
              <a:gd name="T37" fmla="*/ 436 h 3399"/>
              <a:gd name="T38" fmla="*/ 3188 w 3399"/>
              <a:gd name="T39" fmla="*/ 210 h 3399"/>
              <a:gd name="T40" fmla="*/ 3188 w 3399"/>
              <a:gd name="T41" fmla="*/ 210 h 3399"/>
              <a:gd name="T42" fmla="*/ 3188 w 3399"/>
              <a:gd name="T43" fmla="*/ 210 h 3399"/>
              <a:gd name="T44" fmla="*/ 3188 w 3399"/>
              <a:gd name="T45" fmla="*/ 209 h 3399"/>
              <a:gd name="T46" fmla="*/ 3188 w 3399"/>
              <a:gd name="T47" fmla="*/ 209 h 3399"/>
              <a:gd name="T48" fmla="*/ 2864 w 3399"/>
              <a:gd name="T49" fmla="*/ 824 h 3399"/>
              <a:gd name="T50" fmla="*/ 2578 w 3399"/>
              <a:gd name="T51" fmla="*/ 821 h 3399"/>
              <a:gd name="T52" fmla="*/ 2574 w 3399"/>
              <a:gd name="T53" fmla="*/ 534 h 3399"/>
              <a:gd name="T54" fmla="*/ 2861 w 3399"/>
              <a:gd name="T55" fmla="*/ 537 h 3399"/>
              <a:gd name="T56" fmla="*/ 2864 w 3399"/>
              <a:gd name="T57" fmla="*/ 824 h 3399"/>
              <a:gd name="T58" fmla="*/ 2864 w 3399"/>
              <a:gd name="T59" fmla="*/ 824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99" h="3399">
                <a:moveTo>
                  <a:pt x="3188" y="209"/>
                </a:moveTo>
                <a:cubicBezTo>
                  <a:pt x="3132" y="154"/>
                  <a:pt x="3037" y="117"/>
                  <a:pt x="2961" y="104"/>
                </a:cubicBezTo>
                <a:cubicBezTo>
                  <a:pt x="2375" y="0"/>
                  <a:pt x="1855" y="327"/>
                  <a:pt x="1582" y="562"/>
                </a:cubicBezTo>
                <a:cubicBezTo>
                  <a:pt x="1431" y="552"/>
                  <a:pt x="855" y="624"/>
                  <a:pt x="855" y="624"/>
                </a:cubicBezTo>
                <a:cubicBezTo>
                  <a:pt x="551" y="663"/>
                  <a:pt x="684" y="795"/>
                  <a:pt x="684" y="795"/>
                </a:cubicBezTo>
                <a:cubicBezTo>
                  <a:pt x="1099" y="1209"/>
                  <a:pt x="1099" y="1209"/>
                  <a:pt x="1099" y="1209"/>
                </a:cubicBezTo>
                <a:cubicBezTo>
                  <a:pt x="884" y="1916"/>
                  <a:pt x="1014" y="2047"/>
                  <a:pt x="978" y="2218"/>
                </a:cubicBezTo>
                <a:cubicBezTo>
                  <a:pt x="942" y="2389"/>
                  <a:pt x="655" y="2319"/>
                  <a:pt x="336" y="2339"/>
                </a:cubicBezTo>
                <a:cubicBezTo>
                  <a:pt x="18" y="2359"/>
                  <a:pt x="0" y="2473"/>
                  <a:pt x="111" y="2565"/>
                </a:cubicBezTo>
                <a:cubicBezTo>
                  <a:pt x="194" y="2634"/>
                  <a:pt x="436" y="2727"/>
                  <a:pt x="550" y="2769"/>
                </a:cubicBezTo>
                <a:cubicBezTo>
                  <a:pt x="577" y="2783"/>
                  <a:pt x="616" y="2814"/>
                  <a:pt x="643" y="2883"/>
                </a:cubicBezTo>
                <a:cubicBezTo>
                  <a:pt x="688" y="3005"/>
                  <a:pt x="772" y="3213"/>
                  <a:pt x="835" y="3289"/>
                </a:cubicBezTo>
                <a:cubicBezTo>
                  <a:pt x="927" y="3399"/>
                  <a:pt x="1041" y="3382"/>
                  <a:pt x="1061" y="3063"/>
                </a:cubicBezTo>
                <a:cubicBezTo>
                  <a:pt x="1081" y="2744"/>
                  <a:pt x="1011" y="2458"/>
                  <a:pt x="1182" y="2421"/>
                </a:cubicBezTo>
                <a:cubicBezTo>
                  <a:pt x="1353" y="2385"/>
                  <a:pt x="1483" y="2515"/>
                  <a:pt x="2190" y="2299"/>
                </a:cubicBezTo>
                <a:cubicBezTo>
                  <a:pt x="2605" y="2713"/>
                  <a:pt x="2605" y="2713"/>
                  <a:pt x="2605" y="2713"/>
                </a:cubicBezTo>
                <a:cubicBezTo>
                  <a:pt x="2605" y="2713"/>
                  <a:pt x="2737" y="2847"/>
                  <a:pt x="2775" y="2543"/>
                </a:cubicBezTo>
                <a:cubicBezTo>
                  <a:pt x="2775" y="2543"/>
                  <a:pt x="2847" y="1967"/>
                  <a:pt x="2837" y="1816"/>
                </a:cubicBezTo>
                <a:cubicBezTo>
                  <a:pt x="3072" y="1542"/>
                  <a:pt x="3399" y="1022"/>
                  <a:pt x="3294" y="436"/>
                </a:cubicBezTo>
                <a:cubicBezTo>
                  <a:pt x="3280" y="360"/>
                  <a:pt x="3244" y="266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09"/>
                  <a:pt x="3188" y="209"/>
                  <a:pt x="3188" y="209"/>
                </a:cubicBezTo>
                <a:cubicBezTo>
                  <a:pt x="3188" y="209"/>
                  <a:pt x="3188" y="209"/>
                  <a:pt x="3188" y="209"/>
                </a:cubicBezTo>
                <a:close/>
                <a:moveTo>
                  <a:pt x="2864" y="824"/>
                </a:moveTo>
                <a:cubicBezTo>
                  <a:pt x="2786" y="902"/>
                  <a:pt x="2657" y="900"/>
                  <a:pt x="2578" y="821"/>
                </a:cubicBezTo>
                <a:cubicBezTo>
                  <a:pt x="2497" y="740"/>
                  <a:pt x="2496" y="612"/>
                  <a:pt x="2574" y="534"/>
                </a:cubicBezTo>
                <a:cubicBezTo>
                  <a:pt x="2652" y="456"/>
                  <a:pt x="2780" y="457"/>
                  <a:pt x="2861" y="537"/>
                </a:cubicBezTo>
                <a:cubicBezTo>
                  <a:pt x="2940" y="617"/>
                  <a:pt x="2942" y="746"/>
                  <a:pt x="2864" y="824"/>
                </a:cubicBezTo>
                <a:cubicBezTo>
                  <a:pt x="2864" y="824"/>
                  <a:pt x="2864" y="824"/>
                  <a:pt x="2864" y="8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文本框 26">
            <a:extLst>
              <a:ext uri="{FF2B5EF4-FFF2-40B4-BE49-F238E27FC236}">
                <a16:creationId xmlns:a16="http://schemas.microsoft.com/office/drawing/2014/main" xmlns="" id="{A8422D1E-512C-4834-B78D-387E63DD7F72}"/>
              </a:ext>
            </a:extLst>
          </p:cNvPr>
          <p:cNvSpPr txBox="1"/>
          <p:nvPr/>
        </p:nvSpPr>
        <p:spPr>
          <a:xfrm>
            <a:off x="1465327" y="3343485"/>
            <a:ext cx="1515731" cy="325666"/>
          </a:xfrm>
          <a:prstGeom prst="rect">
            <a:avLst/>
          </a:prstGeom>
          <a:noFill/>
        </p:spPr>
        <p:txBody>
          <a:bodyPr wrap="square" lIns="0" tIns="0" rIns="0" bIns="0"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 dirty="0"/>
              <a:t>此部分内容作为文字排版占位显示 （建议使用主题字体）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D3E62B5D-F4DE-4823-8414-3A7E393DBC42}"/>
              </a:ext>
            </a:extLst>
          </p:cNvPr>
          <p:cNvSpPr/>
          <p:nvPr/>
        </p:nvSpPr>
        <p:spPr>
          <a:xfrm>
            <a:off x="1465326" y="2973120"/>
            <a:ext cx="1515732" cy="24405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 dirty="0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4" name="直接连接符 13">
            <a:extLst>
              <a:ext uri="{FF2B5EF4-FFF2-40B4-BE49-F238E27FC236}">
                <a16:creationId xmlns:a16="http://schemas.microsoft.com/office/drawing/2014/main" xmlns="" id="{21A61DA6-854F-4802-8F6D-4A3481D0CEF6}"/>
              </a:ext>
            </a:extLst>
          </p:cNvPr>
          <p:cNvSpPr>
            <a:spLocks/>
          </p:cNvSpPr>
          <p:nvPr/>
        </p:nvSpPr>
        <p:spPr bwMode="auto">
          <a:xfrm>
            <a:off x="4022778" y="123165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EE7FE242-1094-46EC-A402-C3C8BB627211}"/>
              </a:ext>
            </a:extLst>
          </p:cNvPr>
          <p:cNvSpPr>
            <a:spLocks/>
          </p:cNvSpPr>
          <p:nvPr/>
        </p:nvSpPr>
        <p:spPr bwMode="auto">
          <a:xfrm rot="18988399" flipH="1">
            <a:off x="4022778" y="1241732"/>
            <a:ext cx="902288" cy="901085"/>
          </a:xfrm>
          <a:custGeom>
            <a:avLst/>
            <a:gdLst>
              <a:gd name="T0" fmla="*/ 3188 w 3399"/>
              <a:gd name="T1" fmla="*/ 209 h 3399"/>
              <a:gd name="T2" fmla="*/ 2961 w 3399"/>
              <a:gd name="T3" fmla="*/ 104 h 3399"/>
              <a:gd name="T4" fmla="*/ 1582 w 3399"/>
              <a:gd name="T5" fmla="*/ 562 h 3399"/>
              <a:gd name="T6" fmla="*/ 855 w 3399"/>
              <a:gd name="T7" fmla="*/ 624 h 3399"/>
              <a:gd name="T8" fmla="*/ 684 w 3399"/>
              <a:gd name="T9" fmla="*/ 795 h 3399"/>
              <a:gd name="T10" fmla="*/ 1099 w 3399"/>
              <a:gd name="T11" fmla="*/ 1209 h 3399"/>
              <a:gd name="T12" fmla="*/ 978 w 3399"/>
              <a:gd name="T13" fmla="*/ 2218 h 3399"/>
              <a:gd name="T14" fmla="*/ 336 w 3399"/>
              <a:gd name="T15" fmla="*/ 2339 h 3399"/>
              <a:gd name="T16" fmla="*/ 111 w 3399"/>
              <a:gd name="T17" fmla="*/ 2565 h 3399"/>
              <a:gd name="T18" fmla="*/ 550 w 3399"/>
              <a:gd name="T19" fmla="*/ 2769 h 3399"/>
              <a:gd name="T20" fmla="*/ 643 w 3399"/>
              <a:gd name="T21" fmla="*/ 2883 h 3399"/>
              <a:gd name="T22" fmla="*/ 835 w 3399"/>
              <a:gd name="T23" fmla="*/ 3289 h 3399"/>
              <a:gd name="T24" fmla="*/ 1061 w 3399"/>
              <a:gd name="T25" fmla="*/ 3063 h 3399"/>
              <a:gd name="T26" fmla="*/ 1182 w 3399"/>
              <a:gd name="T27" fmla="*/ 2421 h 3399"/>
              <a:gd name="T28" fmla="*/ 2190 w 3399"/>
              <a:gd name="T29" fmla="*/ 2299 h 3399"/>
              <a:gd name="T30" fmla="*/ 2605 w 3399"/>
              <a:gd name="T31" fmla="*/ 2713 h 3399"/>
              <a:gd name="T32" fmla="*/ 2775 w 3399"/>
              <a:gd name="T33" fmla="*/ 2543 h 3399"/>
              <a:gd name="T34" fmla="*/ 2837 w 3399"/>
              <a:gd name="T35" fmla="*/ 1816 h 3399"/>
              <a:gd name="T36" fmla="*/ 3294 w 3399"/>
              <a:gd name="T37" fmla="*/ 436 h 3399"/>
              <a:gd name="T38" fmla="*/ 3188 w 3399"/>
              <a:gd name="T39" fmla="*/ 210 h 3399"/>
              <a:gd name="T40" fmla="*/ 3188 w 3399"/>
              <a:gd name="T41" fmla="*/ 210 h 3399"/>
              <a:gd name="T42" fmla="*/ 3188 w 3399"/>
              <a:gd name="T43" fmla="*/ 210 h 3399"/>
              <a:gd name="T44" fmla="*/ 3188 w 3399"/>
              <a:gd name="T45" fmla="*/ 209 h 3399"/>
              <a:gd name="T46" fmla="*/ 3188 w 3399"/>
              <a:gd name="T47" fmla="*/ 209 h 3399"/>
              <a:gd name="T48" fmla="*/ 2864 w 3399"/>
              <a:gd name="T49" fmla="*/ 824 h 3399"/>
              <a:gd name="T50" fmla="*/ 2578 w 3399"/>
              <a:gd name="T51" fmla="*/ 821 h 3399"/>
              <a:gd name="T52" fmla="*/ 2574 w 3399"/>
              <a:gd name="T53" fmla="*/ 534 h 3399"/>
              <a:gd name="T54" fmla="*/ 2861 w 3399"/>
              <a:gd name="T55" fmla="*/ 537 h 3399"/>
              <a:gd name="T56" fmla="*/ 2864 w 3399"/>
              <a:gd name="T57" fmla="*/ 824 h 3399"/>
              <a:gd name="T58" fmla="*/ 2864 w 3399"/>
              <a:gd name="T59" fmla="*/ 824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99" h="3399">
                <a:moveTo>
                  <a:pt x="3188" y="209"/>
                </a:moveTo>
                <a:cubicBezTo>
                  <a:pt x="3132" y="154"/>
                  <a:pt x="3037" y="117"/>
                  <a:pt x="2961" y="104"/>
                </a:cubicBezTo>
                <a:cubicBezTo>
                  <a:pt x="2375" y="0"/>
                  <a:pt x="1855" y="327"/>
                  <a:pt x="1582" y="562"/>
                </a:cubicBezTo>
                <a:cubicBezTo>
                  <a:pt x="1431" y="552"/>
                  <a:pt x="855" y="624"/>
                  <a:pt x="855" y="624"/>
                </a:cubicBezTo>
                <a:cubicBezTo>
                  <a:pt x="551" y="663"/>
                  <a:pt x="684" y="795"/>
                  <a:pt x="684" y="795"/>
                </a:cubicBezTo>
                <a:cubicBezTo>
                  <a:pt x="1099" y="1209"/>
                  <a:pt x="1099" y="1209"/>
                  <a:pt x="1099" y="1209"/>
                </a:cubicBezTo>
                <a:cubicBezTo>
                  <a:pt x="884" y="1916"/>
                  <a:pt x="1014" y="2047"/>
                  <a:pt x="978" y="2218"/>
                </a:cubicBezTo>
                <a:cubicBezTo>
                  <a:pt x="942" y="2389"/>
                  <a:pt x="655" y="2319"/>
                  <a:pt x="336" y="2339"/>
                </a:cubicBezTo>
                <a:cubicBezTo>
                  <a:pt x="18" y="2359"/>
                  <a:pt x="0" y="2473"/>
                  <a:pt x="111" y="2565"/>
                </a:cubicBezTo>
                <a:cubicBezTo>
                  <a:pt x="194" y="2634"/>
                  <a:pt x="436" y="2727"/>
                  <a:pt x="550" y="2769"/>
                </a:cubicBezTo>
                <a:cubicBezTo>
                  <a:pt x="577" y="2783"/>
                  <a:pt x="616" y="2814"/>
                  <a:pt x="643" y="2883"/>
                </a:cubicBezTo>
                <a:cubicBezTo>
                  <a:pt x="688" y="3005"/>
                  <a:pt x="772" y="3213"/>
                  <a:pt x="835" y="3289"/>
                </a:cubicBezTo>
                <a:cubicBezTo>
                  <a:pt x="927" y="3399"/>
                  <a:pt x="1041" y="3382"/>
                  <a:pt x="1061" y="3063"/>
                </a:cubicBezTo>
                <a:cubicBezTo>
                  <a:pt x="1081" y="2744"/>
                  <a:pt x="1011" y="2458"/>
                  <a:pt x="1182" y="2421"/>
                </a:cubicBezTo>
                <a:cubicBezTo>
                  <a:pt x="1353" y="2385"/>
                  <a:pt x="1483" y="2515"/>
                  <a:pt x="2190" y="2299"/>
                </a:cubicBezTo>
                <a:cubicBezTo>
                  <a:pt x="2605" y="2713"/>
                  <a:pt x="2605" y="2713"/>
                  <a:pt x="2605" y="2713"/>
                </a:cubicBezTo>
                <a:cubicBezTo>
                  <a:pt x="2605" y="2713"/>
                  <a:pt x="2737" y="2847"/>
                  <a:pt x="2775" y="2543"/>
                </a:cubicBezTo>
                <a:cubicBezTo>
                  <a:pt x="2775" y="2543"/>
                  <a:pt x="2847" y="1967"/>
                  <a:pt x="2837" y="1816"/>
                </a:cubicBezTo>
                <a:cubicBezTo>
                  <a:pt x="3072" y="1542"/>
                  <a:pt x="3399" y="1022"/>
                  <a:pt x="3294" y="436"/>
                </a:cubicBezTo>
                <a:cubicBezTo>
                  <a:pt x="3280" y="360"/>
                  <a:pt x="3244" y="266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09"/>
                  <a:pt x="3188" y="209"/>
                  <a:pt x="3188" y="209"/>
                </a:cubicBezTo>
                <a:cubicBezTo>
                  <a:pt x="3188" y="209"/>
                  <a:pt x="3188" y="209"/>
                  <a:pt x="3188" y="209"/>
                </a:cubicBezTo>
                <a:close/>
                <a:moveTo>
                  <a:pt x="2864" y="824"/>
                </a:moveTo>
                <a:cubicBezTo>
                  <a:pt x="2786" y="902"/>
                  <a:pt x="2657" y="900"/>
                  <a:pt x="2578" y="821"/>
                </a:cubicBezTo>
                <a:cubicBezTo>
                  <a:pt x="2497" y="740"/>
                  <a:pt x="2496" y="612"/>
                  <a:pt x="2574" y="534"/>
                </a:cubicBezTo>
                <a:cubicBezTo>
                  <a:pt x="2652" y="456"/>
                  <a:pt x="2780" y="457"/>
                  <a:pt x="2861" y="537"/>
                </a:cubicBezTo>
                <a:cubicBezTo>
                  <a:pt x="2940" y="617"/>
                  <a:pt x="2942" y="746"/>
                  <a:pt x="2864" y="824"/>
                </a:cubicBezTo>
                <a:cubicBezTo>
                  <a:pt x="2864" y="824"/>
                  <a:pt x="2864" y="824"/>
                  <a:pt x="2864" y="8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文本框 38">
            <a:extLst>
              <a:ext uri="{FF2B5EF4-FFF2-40B4-BE49-F238E27FC236}">
                <a16:creationId xmlns:a16="http://schemas.microsoft.com/office/drawing/2014/main" xmlns="" id="{4E53F4E4-4DED-4376-890F-388BB939C541}"/>
              </a:ext>
            </a:extLst>
          </p:cNvPr>
          <p:cNvSpPr txBox="1"/>
          <p:nvPr/>
        </p:nvSpPr>
        <p:spPr>
          <a:xfrm>
            <a:off x="3533778" y="2634536"/>
            <a:ext cx="1515731" cy="325666"/>
          </a:xfrm>
          <a:prstGeom prst="rect">
            <a:avLst/>
          </a:prstGeom>
          <a:noFill/>
        </p:spPr>
        <p:txBody>
          <a:bodyPr wrap="square" lIns="0" tIns="0" rIns="0" bIns="0"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 （建议使用主题字体）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233824C8-379C-4B42-ABBC-0D1027303F9C}"/>
              </a:ext>
            </a:extLst>
          </p:cNvPr>
          <p:cNvSpPr/>
          <p:nvPr/>
        </p:nvSpPr>
        <p:spPr>
          <a:xfrm>
            <a:off x="3533777" y="2264171"/>
            <a:ext cx="1515732" cy="24405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30CAF6B1-ABAF-4C41-A992-6B784C281982}"/>
              </a:ext>
            </a:extLst>
          </p:cNvPr>
          <p:cNvSpPr>
            <a:spLocks/>
          </p:cNvSpPr>
          <p:nvPr/>
        </p:nvSpPr>
        <p:spPr bwMode="auto">
          <a:xfrm rot="18988399" flipH="1">
            <a:off x="5979781" y="1950681"/>
            <a:ext cx="902288" cy="901085"/>
          </a:xfrm>
          <a:custGeom>
            <a:avLst/>
            <a:gdLst>
              <a:gd name="T0" fmla="*/ 3188 w 3399"/>
              <a:gd name="T1" fmla="*/ 209 h 3399"/>
              <a:gd name="T2" fmla="*/ 2961 w 3399"/>
              <a:gd name="T3" fmla="*/ 104 h 3399"/>
              <a:gd name="T4" fmla="*/ 1582 w 3399"/>
              <a:gd name="T5" fmla="*/ 562 h 3399"/>
              <a:gd name="T6" fmla="*/ 855 w 3399"/>
              <a:gd name="T7" fmla="*/ 624 h 3399"/>
              <a:gd name="T8" fmla="*/ 684 w 3399"/>
              <a:gd name="T9" fmla="*/ 795 h 3399"/>
              <a:gd name="T10" fmla="*/ 1099 w 3399"/>
              <a:gd name="T11" fmla="*/ 1209 h 3399"/>
              <a:gd name="T12" fmla="*/ 978 w 3399"/>
              <a:gd name="T13" fmla="*/ 2218 h 3399"/>
              <a:gd name="T14" fmla="*/ 336 w 3399"/>
              <a:gd name="T15" fmla="*/ 2339 h 3399"/>
              <a:gd name="T16" fmla="*/ 111 w 3399"/>
              <a:gd name="T17" fmla="*/ 2565 h 3399"/>
              <a:gd name="T18" fmla="*/ 550 w 3399"/>
              <a:gd name="T19" fmla="*/ 2769 h 3399"/>
              <a:gd name="T20" fmla="*/ 643 w 3399"/>
              <a:gd name="T21" fmla="*/ 2883 h 3399"/>
              <a:gd name="T22" fmla="*/ 835 w 3399"/>
              <a:gd name="T23" fmla="*/ 3289 h 3399"/>
              <a:gd name="T24" fmla="*/ 1061 w 3399"/>
              <a:gd name="T25" fmla="*/ 3063 h 3399"/>
              <a:gd name="T26" fmla="*/ 1182 w 3399"/>
              <a:gd name="T27" fmla="*/ 2421 h 3399"/>
              <a:gd name="T28" fmla="*/ 2190 w 3399"/>
              <a:gd name="T29" fmla="*/ 2299 h 3399"/>
              <a:gd name="T30" fmla="*/ 2605 w 3399"/>
              <a:gd name="T31" fmla="*/ 2713 h 3399"/>
              <a:gd name="T32" fmla="*/ 2775 w 3399"/>
              <a:gd name="T33" fmla="*/ 2543 h 3399"/>
              <a:gd name="T34" fmla="*/ 2837 w 3399"/>
              <a:gd name="T35" fmla="*/ 1816 h 3399"/>
              <a:gd name="T36" fmla="*/ 3294 w 3399"/>
              <a:gd name="T37" fmla="*/ 436 h 3399"/>
              <a:gd name="T38" fmla="*/ 3188 w 3399"/>
              <a:gd name="T39" fmla="*/ 210 h 3399"/>
              <a:gd name="T40" fmla="*/ 3188 w 3399"/>
              <a:gd name="T41" fmla="*/ 210 h 3399"/>
              <a:gd name="T42" fmla="*/ 3188 w 3399"/>
              <a:gd name="T43" fmla="*/ 210 h 3399"/>
              <a:gd name="T44" fmla="*/ 3188 w 3399"/>
              <a:gd name="T45" fmla="*/ 209 h 3399"/>
              <a:gd name="T46" fmla="*/ 3188 w 3399"/>
              <a:gd name="T47" fmla="*/ 209 h 3399"/>
              <a:gd name="T48" fmla="*/ 2864 w 3399"/>
              <a:gd name="T49" fmla="*/ 824 h 3399"/>
              <a:gd name="T50" fmla="*/ 2578 w 3399"/>
              <a:gd name="T51" fmla="*/ 821 h 3399"/>
              <a:gd name="T52" fmla="*/ 2574 w 3399"/>
              <a:gd name="T53" fmla="*/ 534 h 3399"/>
              <a:gd name="T54" fmla="*/ 2861 w 3399"/>
              <a:gd name="T55" fmla="*/ 537 h 3399"/>
              <a:gd name="T56" fmla="*/ 2864 w 3399"/>
              <a:gd name="T57" fmla="*/ 824 h 3399"/>
              <a:gd name="T58" fmla="*/ 2864 w 3399"/>
              <a:gd name="T59" fmla="*/ 824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99" h="3399">
                <a:moveTo>
                  <a:pt x="3188" y="209"/>
                </a:moveTo>
                <a:cubicBezTo>
                  <a:pt x="3132" y="154"/>
                  <a:pt x="3037" y="117"/>
                  <a:pt x="2961" y="104"/>
                </a:cubicBezTo>
                <a:cubicBezTo>
                  <a:pt x="2375" y="0"/>
                  <a:pt x="1855" y="327"/>
                  <a:pt x="1582" y="562"/>
                </a:cubicBezTo>
                <a:cubicBezTo>
                  <a:pt x="1431" y="552"/>
                  <a:pt x="855" y="624"/>
                  <a:pt x="855" y="624"/>
                </a:cubicBezTo>
                <a:cubicBezTo>
                  <a:pt x="551" y="663"/>
                  <a:pt x="684" y="795"/>
                  <a:pt x="684" y="795"/>
                </a:cubicBezTo>
                <a:cubicBezTo>
                  <a:pt x="1099" y="1209"/>
                  <a:pt x="1099" y="1209"/>
                  <a:pt x="1099" y="1209"/>
                </a:cubicBezTo>
                <a:cubicBezTo>
                  <a:pt x="884" y="1916"/>
                  <a:pt x="1014" y="2047"/>
                  <a:pt x="978" y="2218"/>
                </a:cubicBezTo>
                <a:cubicBezTo>
                  <a:pt x="942" y="2389"/>
                  <a:pt x="655" y="2319"/>
                  <a:pt x="336" y="2339"/>
                </a:cubicBezTo>
                <a:cubicBezTo>
                  <a:pt x="18" y="2359"/>
                  <a:pt x="0" y="2473"/>
                  <a:pt x="111" y="2565"/>
                </a:cubicBezTo>
                <a:cubicBezTo>
                  <a:pt x="194" y="2634"/>
                  <a:pt x="436" y="2727"/>
                  <a:pt x="550" y="2769"/>
                </a:cubicBezTo>
                <a:cubicBezTo>
                  <a:pt x="577" y="2783"/>
                  <a:pt x="616" y="2814"/>
                  <a:pt x="643" y="2883"/>
                </a:cubicBezTo>
                <a:cubicBezTo>
                  <a:pt x="688" y="3005"/>
                  <a:pt x="772" y="3213"/>
                  <a:pt x="835" y="3289"/>
                </a:cubicBezTo>
                <a:cubicBezTo>
                  <a:pt x="927" y="3399"/>
                  <a:pt x="1041" y="3382"/>
                  <a:pt x="1061" y="3063"/>
                </a:cubicBezTo>
                <a:cubicBezTo>
                  <a:pt x="1081" y="2744"/>
                  <a:pt x="1011" y="2458"/>
                  <a:pt x="1182" y="2421"/>
                </a:cubicBezTo>
                <a:cubicBezTo>
                  <a:pt x="1353" y="2385"/>
                  <a:pt x="1483" y="2515"/>
                  <a:pt x="2190" y="2299"/>
                </a:cubicBezTo>
                <a:cubicBezTo>
                  <a:pt x="2605" y="2713"/>
                  <a:pt x="2605" y="2713"/>
                  <a:pt x="2605" y="2713"/>
                </a:cubicBezTo>
                <a:cubicBezTo>
                  <a:pt x="2605" y="2713"/>
                  <a:pt x="2737" y="2847"/>
                  <a:pt x="2775" y="2543"/>
                </a:cubicBezTo>
                <a:cubicBezTo>
                  <a:pt x="2775" y="2543"/>
                  <a:pt x="2847" y="1967"/>
                  <a:pt x="2837" y="1816"/>
                </a:cubicBezTo>
                <a:cubicBezTo>
                  <a:pt x="3072" y="1542"/>
                  <a:pt x="3399" y="1022"/>
                  <a:pt x="3294" y="436"/>
                </a:cubicBezTo>
                <a:cubicBezTo>
                  <a:pt x="3280" y="360"/>
                  <a:pt x="3244" y="266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09"/>
                  <a:pt x="3188" y="209"/>
                  <a:pt x="3188" y="209"/>
                </a:cubicBezTo>
                <a:cubicBezTo>
                  <a:pt x="3188" y="209"/>
                  <a:pt x="3188" y="209"/>
                  <a:pt x="3188" y="209"/>
                </a:cubicBezTo>
                <a:close/>
                <a:moveTo>
                  <a:pt x="2864" y="824"/>
                </a:moveTo>
                <a:cubicBezTo>
                  <a:pt x="2786" y="902"/>
                  <a:pt x="2657" y="900"/>
                  <a:pt x="2578" y="821"/>
                </a:cubicBezTo>
                <a:cubicBezTo>
                  <a:pt x="2497" y="740"/>
                  <a:pt x="2496" y="612"/>
                  <a:pt x="2574" y="534"/>
                </a:cubicBezTo>
                <a:cubicBezTo>
                  <a:pt x="2652" y="456"/>
                  <a:pt x="2780" y="457"/>
                  <a:pt x="2861" y="537"/>
                </a:cubicBezTo>
                <a:cubicBezTo>
                  <a:pt x="2940" y="617"/>
                  <a:pt x="2942" y="746"/>
                  <a:pt x="2864" y="824"/>
                </a:cubicBezTo>
                <a:cubicBezTo>
                  <a:pt x="2864" y="824"/>
                  <a:pt x="2864" y="824"/>
                  <a:pt x="2864" y="8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文本框 40">
            <a:extLst>
              <a:ext uri="{FF2B5EF4-FFF2-40B4-BE49-F238E27FC236}">
                <a16:creationId xmlns:a16="http://schemas.microsoft.com/office/drawing/2014/main" xmlns="" id="{79198F4F-AF65-43FA-952B-D5395E1B3C95}"/>
              </a:ext>
            </a:extLst>
          </p:cNvPr>
          <p:cNvSpPr txBox="1"/>
          <p:nvPr/>
        </p:nvSpPr>
        <p:spPr>
          <a:xfrm>
            <a:off x="5598320" y="3343485"/>
            <a:ext cx="1515731" cy="325666"/>
          </a:xfrm>
          <a:prstGeom prst="rect">
            <a:avLst/>
          </a:prstGeom>
          <a:noFill/>
        </p:spPr>
        <p:txBody>
          <a:bodyPr wrap="square" lIns="0" tIns="0" rIns="0" bIns="0">
            <a:normAutofit fontScale="92500" lnSpcReduction="1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 （建议使用主题字体）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5D84A1D4-4002-4649-936C-20222F68535E}"/>
              </a:ext>
            </a:extLst>
          </p:cNvPr>
          <p:cNvSpPr/>
          <p:nvPr/>
        </p:nvSpPr>
        <p:spPr>
          <a:xfrm>
            <a:off x="5598319" y="2973120"/>
            <a:ext cx="1515732" cy="244058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6"/>
                </a:solidFill>
              </a:rPr>
              <a:t>标题文本预设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984D8E53-C0C3-4E35-B3E5-AEEC985047F1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01F3ABD1-EE9C-4E25-935C-F1D08CE86884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A23E9BBF-9D20-421F-8A56-E5A301955ADF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866F1183-1A02-4ADD-A280-53F62E4DD8B4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15" grpId="0" animBg="1"/>
      <p:bldP spid="16" grpId="0"/>
      <p:bldP spid="17" grpId="0"/>
      <p:bldP spid="11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E48C34C2-D5A2-4F0C-AC0F-4EF5A9C291B1}"/>
              </a:ext>
            </a:extLst>
          </p:cNvPr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0C6C32C-0161-4254-8EF5-805CF6958C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65388">
            <a:off x="1225006" y="192436"/>
            <a:ext cx="6693988" cy="256663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247E7A1F-2800-487C-87B4-09E147AD44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19C89A45-DC9C-41DA-B220-A35EBF68355C}"/>
              </a:ext>
            </a:extLst>
          </p:cNvPr>
          <p:cNvSpPr/>
          <p:nvPr/>
        </p:nvSpPr>
        <p:spPr>
          <a:xfrm>
            <a:off x="2385180" y="2760704"/>
            <a:ext cx="437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solidFill>
                  <a:schemeClr val="tx2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en-US" altLang="zh-CN" sz="2400" b="1" i="0" dirty="0">
              <a:solidFill>
                <a:schemeClr val="tx2"/>
              </a:solidFill>
              <a:effectLst/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B72CC679-3BF7-4CFE-8D0F-B2D99AEDC9E4}"/>
              </a:ext>
            </a:extLst>
          </p:cNvPr>
          <p:cNvSpPr/>
          <p:nvPr/>
        </p:nvSpPr>
        <p:spPr>
          <a:xfrm>
            <a:off x="2385180" y="3070663"/>
            <a:ext cx="437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5"/>
                </a:solidFill>
              </a:rPr>
              <a:t>Here to add a title</a:t>
            </a:r>
            <a:endParaRPr lang="en-US" altLang="zh-CN" sz="3200" b="1" i="0" dirty="0"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62474400-4DF8-40B3-8FDB-A4B5AB5C49A6}"/>
              </a:ext>
            </a:extLst>
          </p:cNvPr>
          <p:cNvSpPr txBox="1"/>
          <p:nvPr/>
        </p:nvSpPr>
        <p:spPr>
          <a:xfrm>
            <a:off x="3649269" y="1111230"/>
            <a:ext cx="1845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03</a:t>
            </a:r>
            <a:endParaRPr lang="zh-CN" altLang="en-US" sz="96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F8406D1E-8D3F-4AE5-B5DB-91B6C4E28B2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570" t="20919" r="34859" b="7901"/>
          <a:stretch/>
        </p:blipFill>
        <p:spPr>
          <a:xfrm rot="16200000">
            <a:off x="4470898" y="1593712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6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83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83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">
            <a:extLst>
              <a:ext uri="{FF2B5EF4-FFF2-40B4-BE49-F238E27FC236}">
                <a16:creationId xmlns:a16="http://schemas.microsoft.com/office/drawing/2014/main" xmlns="" id="{BE1E8930-4345-43E9-86BA-42C9A6B8088E}"/>
              </a:ext>
            </a:extLst>
          </p:cNvPr>
          <p:cNvSpPr/>
          <p:nvPr/>
        </p:nvSpPr>
        <p:spPr>
          <a:xfrm>
            <a:off x="3427146" y="1393440"/>
            <a:ext cx="2273107" cy="2624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5" name="Freeform: Shape 2">
            <a:extLst>
              <a:ext uri="{FF2B5EF4-FFF2-40B4-BE49-F238E27FC236}">
                <a16:creationId xmlns:a16="http://schemas.microsoft.com/office/drawing/2014/main" xmlns="" id="{54C81066-8224-449E-BA38-18ED0E36A6F8}"/>
              </a:ext>
            </a:extLst>
          </p:cNvPr>
          <p:cNvSpPr/>
          <p:nvPr/>
        </p:nvSpPr>
        <p:spPr>
          <a:xfrm>
            <a:off x="3447266" y="1660856"/>
            <a:ext cx="2071017" cy="2316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710"/>
                </a:moveTo>
                <a:lnTo>
                  <a:pt x="4555" y="13467"/>
                </a:lnTo>
                <a:lnTo>
                  <a:pt x="11605" y="21600"/>
                </a:lnTo>
                <a:lnTo>
                  <a:pt x="19215" y="13693"/>
                </a:lnTo>
                <a:lnTo>
                  <a:pt x="21600" y="4536"/>
                </a:lnTo>
                <a:lnTo>
                  <a:pt x="11578" y="0"/>
                </a:lnTo>
                <a:lnTo>
                  <a:pt x="0" y="3710"/>
                </a:lnTo>
                <a:close/>
              </a:path>
            </a:pathLst>
          </a:custGeom>
          <a:solidFill>
            <a:schemeClr val="tx2"/>
          </a:solidFill>
          <a:ln w="88900">
            <a:solidFill>
              <a:srgbClr val="FFFFFF"/>
            </a:solidFill>
            <a:round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6" name="Straight Connector 3">
            <a:extLst>
              <a:ext uri="{FF2B5EF4-FFF2-40B4-BE49-F238E27FC236}">
                <a16:creationId xmlns:a16="http://schemas.microsoft.com/office/drawing/2014/main" xmlns="" id="{1051FB26-DE82-4C3E-965A-E26E1C0C4575}"/>
              </a:ext>
            </a:extLst>
          </p:cNvPr>
          <p:cNvSpPr/>
          <p:nvPr/>
        </p:nvSpPr>
        <p:spPr>
          <a:xfrm>
            <a:off x="3444929" y="2052718"/>
            <a:ext cx="2248449" cy="1308084"/>
          </a:xfrm>
          <a:prstGeom prst="line">
            <a:avLst/>
          </a:prstGeom>
          <a:ln w="381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7" name="Straight Connector 4">
            <a:extLst>
              <a:ext uri="{FF2B5EF4-FFF2-40B4-BE49-F238E27FC236}">
                <a16:creationId xmlns:a16="http://schemas.microsoft.com/office/drawing/2014/main" xmlns="" id="{D3007508-8061-44C6-9E37-F8B1CCC30B65}"/>
              </a:ext>
            </a:extLst>
          </p:cNvPr>
          <p:cNvSpPr/>
          <p:nvPr/>
        </p:nvSpPr>
        <p:spPr>
          <a:xfrm flipH="1">
            <a:off x="3445044" y="2054377"/>
            <a:ext cx="2248449" cy="1308084"/>
          </a:xfrm>
          <a:prstGeom prst="line">
            <a:avLst/>
          </a:prstGeom>
          <a:solidFill>
            <a:srgbClr val="09BAF7"/>
          </a:solidFill>
          <a:ln w="381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8" name="Straight Connector 5">
            <a:extLst>
              <a:ext uri="{FF2B5EF4-FFF2-40B4-BE49-F238E27FC236}">
                <a16:creationId xmlns:a16="http://schemas.microsoft.com/office/drawing/2014/main" xmlns="" id="{44E6637E-AB1D-4240-9308-56242E626F57}"/>
              </a:ext>
            </a:extLst>
          </p:cNvPr>
          <p:cNvSpPr/>
          <p:nvPr/>
        </p:nvSpPr>
        <p:spPr>
          <a:xfrm>
            <a:off x="4564256" y="1409820"/>
            <a:ext cx="1079" cy="2618593"/>
          </a:xfrm>
          <a:prstGeom prst="line">
            <a:avLst/>
          </a:prstGeom>
          <a:ln w="381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xmlns="" id="{E5EE155E-054E-4FE3-B8CF-D8CFDE14DE22}"/>
              </a:ext>
            </a:extLst>
          </p:cNvPr>
          <p:cNvSpPr/>
          <p:nvPr/>
        </p:nvSpPr>
        <p:spPr>
          <a:xfrm>
            <a:off x="5459685" y="2119528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xmlns="" id="{68DAD853-4F07-4502-AAE2-2F2ACF46E1E2}"/>
              </a:ext>
            </a:extLst>
          </p:cNvPr>
          <p:cNvSpPr/>
          <p:nvPr/>
        </p:nvSpPr>
        <p:spPr>
          <a:xfrm>
            <a:off x="5253125" y="3083769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11" name="Freeform: Shape 8">
            <a:extLst>
              <a:ext uri="{FF2B5EF4-FFF2-40B4-BE49-F238E27FC236}">
                <a16:creationId xmlns:a16="http://schemas.microsoft.com/office/drawing/2014/main" xmlns="" id="{C968F07C-07A8-465F-B7ED-0E4AE984A567}"/>
              </a:ext>
            </a:extLst>
          </p:cNvPr>
          <p:cNvSpPr/>
          <p:nvPr/>
        </p:nvSpPr>
        <p:spPr>
          <a:xfrm>
            <a:off x="4517370" y="3934631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xmlns="" id="{98FB15ED-6989-4794-87C6-5EA3D54EAE4F}"/>
              </a:ext>
            </a:extLst>
          </p:cNvPr>
          <p:cNvSpPr/>
          <p:nvPr/>
        </p:nvSpPr>
        <p:spPr>
          <a:xfrm>
            <a:off x="3844173" y="3058044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13" name="Freeform: Shape 10">
            <a:extLst>
              <a:ext uri="{FF2B5EF4-FFF2-40B4-BE49-F238E27FC236}">
                <a16:creationId xmlns:a16="http://schemas.microsoft.com/office/drawing/2014/main" xmlns="" id="{9CBE883D-3306-434C-9817-CC1E026AE265}"/>
              </a:ext>
            </a:extLst>
          </p:cNvPr>
          <p:cNvSpPr/>
          <p:nvPr/>
        </p:nvSpPr>
        <p:spPr>
          <a:xfrm>
            <a:off x="3422252" y="2024278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 dirty="0"/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xmlns="" id="{1FCA019F-4C3F-4A79-9020-86B2AE84B5A1}"/>
              </a:ext>
            </a:extLst>
          </p:cNvPr>
          <p:cNvSpPr/>
          <p:nvPr/>
        </p:nvSpPr>
        <p:spPr>
          <a:xfrm>
            <a:off x="4523815" y="1640342"/>
            <a:ext cx="93234" cy="93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889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  <a:endParaRPr sz="280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xmlns="" id="{48E97158-13B4-4318-91F1-FC2F2BCC4CFD}"/>
              </a:ext>
            </a:extLst>
          </p:cNvPr>
          <p:cNvSpPr/>
          <p:nvPr/>
        </p:nvSpPr>
        <p:spPr>
          <a:xfrm>
            <a:off x="2441165" y="1993025"/>
            <a:ext cx="710749" cy="15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 dirty="0"/>
              <a:t>标题文本预设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xmlns="" id="{CA52AE62-6710-4EC3-BD9C-BBC1620C026B}"/>
              </a:ext>
            </a:extLst>
          </p:cNvPr>
          <p:cNvSpPr/>
          <p:nvPr/>
        </p:nvSpPr>
        <p:spPr>
          <a:xfrm>
            <a:off x="2441165" y="3300283"/>
            <a:ext cx="710749" cy="15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 dirty="0"/>
              <a:t>标题文本预设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xmlns="" id="{DD5EA8C8-C802-483E-B87D-4E61D0616CB9}"/>
              </a:ext>
            </a:extLst>
          </p:cNvPr>
          <p:cNvSpPr/>
          <p:nvPr/>
        </p:nvSpPr>
        <p:spPr>
          <a:xfrm>
            <a:off x="4127399" y="4224013"/>
            <a:ext cx="710749" cy="15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 dirty="0"/>
              <a:t>标题文本预设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xmlns="" id="{014E6F01-2AA6-4712-AE25-4F8657ED7B70}"/>
              </a:ext>
            </a:extLst>
          </p:cNvPr>
          <p:cNvSpPr/>
          <p:nvPr/>
        </p:nvSpPr>
        <p:spPr>
          <a:xfrm>
            <a:off x="4127399" y="1091841"/>
            <a:ext cx="710749" cy="15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 dirty="0"/>
              <a:t>标题文本预设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xmlns="" id="{3E248DD3-DA46-4EA2-91D7-997DBEC957FF}"/>
              </a:ext>
            </a:extLst>
          </p:cNvPr>
          <p:cNvSpPr/>
          <p:nvPr/>
        </p:nvSpPr>
        <p:spPr>
          <a:xfrm>
            <a:off x="5801797" y="1955617"/>
            <a:ext cx="710749" cy="15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 dirty="0"/>
              <a:t>标题文本预设</a:t>
            </a: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xmlns="" id="{01C634BA-E744-45CD-9F26-1D4DC58BE82D}"/>
              </a:ext>
            </a:extLst>
          </p:cNvPr>
          <p:cNvSpPr/>
          <p:nvPr/>
        </p:nvSpPr>
        <p:spPr>
          <a:xfrm>
            <a:off x="5824469" y="3237608"/>
            <a:ext cx="710749" cy="15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no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zh-CN" altLang="en-US" sz="1050"/>
              <a:t>标题文本预设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4C9ED3EB-2EC9-4A0E-9758-2A6D27C7FF1C}"/>
              </a:ext>
            </a:extLst>
          </p:cNvPr>
          <p:cNvGrpSpPr/>
          <p:nvPr/>
        </p:nvGrpSpPr>
        <p:grpSpPr>
          <a:xfrm>
            <a:off x="4208326" y="2350445"/>
            <a:ext cx="710749" cy="710748"/>
            <a:chOff x="4208326" y="2350445"/>
            <a:chExt cx="710749" cy="710748"/>
          </a:xfrm>
        </p:grpSpPr>
        <p:sp>
          <p:nvSpPr>
            <p:cNvPr id="21" name="Freeform: Shape 18">
              <a:extLst>
                <a:ext uri="{FF2B5EF4-FFF2-40B4-BE49-F238E27FC236}">
                  <a16:creationId xmlns:a16="http://schemas.microsoft.com/office/drawing/2014/main" xmlns="" id="{8D52235F-C363-401A-8B5C-6108CDACFE5C}"/>
                </a:ext>
              </a:extLst>
            </p:cNvPr>
            <p:cNvSpPr/>
            <p:nvPr/>
          </p:nvSpPr>
          <p:spPr>
            <a:xfrm>
              <a:off x="4208326" y="2350445"/>
              <a:ext cx="710749" cy="71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2800"/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xmlns="" id="{6DD15F5D-D955-43D7-84AB-663A35E4B8A6}"/>
                </a:ext>
              </a:extLst>
            </p:cNvPr>
            <p:cNvSpPr/>
            <p:nvPr/>
          </p:nvSpPr>
          <p:spPr>
            <a:xfrm>
              <a:off x="4435260" y="2546045"/>
              <a:ext cx="267787" cy="346144"/>
            </a:xfrm>
            <a:custGeom>
              <a:avLst/>
              <a:gdLst>
                <a:gd name="connsiteX0" fmla="*/ 43815 w 258763"/>
                <a:gd name="connsiteY0" fmla="*/ 130175 h 330201"/>
                <a:gd name="connsiteX1" fmla="*/ 28575 w 258763"/>
                <a:gd name="connsiteY1" fmla="*/ 147060 h 330201"/>
                <a:gd name="connsiteX2" fmla="*/ 28575 w 258763"/>
                <a:gd name="connsiteY2" fmla="*/ 227590 h 330201"/>
                <a:gd name="connsiteX3" fmla="*/ 43815 w 258763"/>
                <a:gd name="connsiteY3" fmla="*/ 244475 h 330201"/>
                <a:gd name="connsiteX4" fmla="*/ 60325 w 258763"/>
                <a:gd name="connsiteY4" fmla="*/ 227590 h 330201"/>
                <a:gd name="connsiteX5" fmla="*/ 60325 w 258763"/>
                <a:gd name="connsiteY5" fmla="*/ 147060 h 330201"/>
                <a:gd name="connsiteX6" fmla="*/ 43815 w 258763"/>
                <a:gd name="connsiteY6" fmla="*/ 130175 h 330201"/>
                <a:gd name="connsiteX7" fmla="*/ 221457 w 258763"/>
                <a:gd name="connsiteY7" fmla="*/ 98425 h 330201"/>
                <a:gd name="connsiteX8" fmla="*/ 211138 w 258763"/>
                <a:gd name="connsiteY8" fmla="*/ 110021 h 330201"/>
                <a:gd name="connsiteX9" fmla="*/ 211138 w 258763"/>
                <a:gd name="connsiteY9" fmla="*/ 265918 h 330201"/>
                <a:gd name="connsiteX10" fmla="*/ 221457 w 258763"/>
                <a:gd name="connsiteY10" fmla="*/ 276225 h 330201"/>
                <a:gd name="connsiteX11" fmla="*/ 231776 w 258763"/>
                <a:gd name="connsiteY11" fmla="*/ 265918 h 330201"/>
                <a:gd name="connsiteX12" fmla="*/ 231776 w 258763"/>
                <a:gd name="connsiteY12" fmla="*/ 110021 h 330201"/>
                <a:gd name="connsiteX13" fmla="*/ 221457 w 258763"/>
                <a:gd name="connsiteY13" fmla="*/ 98425 h 330201"/>
                <a:gd name="connsiteX14" fmla="*/ 80216 w 258763"/>
                <a:gd name="connsiteY14" fmla="*/ 71438 h 330201"/>
                <a:gd name="connsiteX15" fmla="*/ 236768 w 258763"/>
                <a:gd name="connsiteY15" fmla="*/ 71438 h 330201"/>
                <a:gd name="connsiteX16" fmla="*/ 258763 w 258763"/>
                <a:gd name="connsiteY16" fmla="*/ 93324 h 330201"/>
                <a:gd name="connsiteX17" fmla="*/ 258763 w 258763"/>
                <a:gd name="connsiteY17" fmla="*/ 274844 h 330201"/>
                <a:gd name="connsiteX18" fmla="*/ 204423 w 258763"/>
                <a:gd name="connsiteY18" fmla="*/ 330201 h 330201"/>
                <a:gd name="connsiteX19" fmla="*/ 113856 w 258763"/>
                <a:gd name="connsiteY19" fmla="*/ 330201 h 330201"/>
                <a:gd name="connsiteX20" fmla="*/ 59515 w 258763"/>
                <a:gd name="connsiteY20" fmla="*/ 274844 h 330201"/>
                <a:gd name="connsiteX21" fmla="*/ 59515 w 258763"/>
                <a:gd name="connsiteY21" fmla="*/ 267120 h 330201"/>
                <a:gd name="connsiteX22" fmla="*/ 42696 w 258763"/>
                <a:gd name="connsiteY22" fmla="*/ 270982 h 330201"/>
                <a:gd name="connsiteX23" fmla="*/ 0 w 258763"/>
                <a:gd name="connsiteY23" fmla="*/ 227211 h 330201"/>
                <a:gd name="connsiteX24" fmla="*/ 0 w 258763"/>
                <a:gd name="connsiteY24" fmla="*/ 147394 h 330201"/>
                <a:gd name="connsiteX25" fmla="*/ 42696 w 258763"/>
                <a:gd name="connsiteY25" fmla="*/ 103623 h 330201"/>
                <a:gd name="connsiteX26" fmla="*/ 59515 w 258763"/>
                <a:gd name="connsiteY26" fmla="*/ 107485 h 330201"/>
                <a:gd name="connsiteX27" fmla="*/ 59515 w 258763"/>
                <a:gd name="connsiteY27" fmla="*/ 93324 h 330201"/>
                <a:gd name="connsiteX28" fmla="*/ 80216 w 258763"/>
                <a:gd name="connsiteY28" fmla="*/ 71438 h 330201"/>
                <a:gd name="connsiteX29" fmla="*/ 107950 w 258763"/>
                <a:gd name="connsiteY29" fmla="*/ 0 h 330201"/>
                <a:gd name="connsiteX30" fmla="*/ 109247 w 258763"/>
                <a:gd name="connsiteY30" fmla="*/ 1290 h 330201"/>
                <a:gd name="connsiteX31" fmla="*/ 113139 w 258763"/>
                <a:gd name="connsiteY31" fmla="*/ 2580 h 330201"/>
                <a:gd name="connsiteX32" fmla="*/ 119624 w 258763"/>
                <a:gd name="connsiteY32" fmla="*/ 5160 h 330201"/>
                <a:gd name="connsiteX33" fmla="*/ 126110 w 258763"/>
                <a:gd name="connsiteY33" fmla="*/ 7739 h 330201"/>
                <a:gd name="connsiteX34" fmla="*/ 144269 w 258763"/>
                <a:gd name="connsiteY34" fmla="*/ 12899 h 330201"/>
                <a:gd name="connsiteX35" fmla="*/ 145566 w 258763"/>
                <a:gd name="connsiteY35" fmla="*/ 12899 h 330201"/>
                <a:gd name="connsiteX36" fmla="*/ 146863 w 258763"/>
                <a:gd name="connsiteY36" fmla="*/ 14189 h 330201"/>
                <a:gd name="connsiteX37" fmla="*/ 148161 w 258763"/>
                <a:gd name="connsiteY37" fmla="*/ 14189 h 330201"/>
                <a:gd name="connsiteX38" fmla="*/ 149458 w 258763"/>
                <a:gd name="connsiteY38" fmla="*/ 14189 h 330201"/>
                <a:gd name="connsiteX39" fmla="*/ 152052 w 258763"/>
                <a:gd name="connsiteY39" fmla="*/ 14189 h 330201"/>
                <a:gd name="connsiteX40" fmla="*/ 154646 w 258763"/>
                <a:gd name="connsiteY40" fmla="*/ 15478 h 330201"/>
                <a:gd name="connsiteX41" fmla="*/ 155943 w 258763"/>
                <a:gd name="connsiteY41" fmla="*/ 15478 h 330201"/>
                <a:gd name="connsiteX42" fmla="*/ 157240 w 258763"/>
                <a:gd name="connsiteY42" fmla="*/ 15478 h 330201"/>
                <a:gd name="connsiteX43" fmla="*/ 158537 w 258763"/>
                <a:gd name="connsiteY43" fmla="*/ 16768 h 330201"/>
                <a:gd name="connsiteX44" fmla="*/ 159835 w 258763"/>
                <a:gd name="connsiteY44" fmla="*/ 16768 h 330201"/>
                <a:gd name="connsiteX45" fmla="*/ 162429 w 258763"/>
                <a:gd name="connsiteY45" fmla="*/ 16768 h 330201"/>
                <a:gd name="connsiteX46" fmla="*/ 165023 w 258763"/>
                <a:gd name="connsiteY46" fmla="*/ 18058 h 330201"/>
                <a:gd name="connsiteX47" fmla="*/ 166320 w 258763"/>
                <a:gd name="connsiteY47" fmla="*/ 18058 h 330201"/>
                <a:gd name="connsiteX48" fmla="*/ 167617 w 258763"/>
                <a:gd name="connsiteY48" fmla="*/ 18058 h 330201"/>
                <a:gd name="connsiteX49" fmla="*/ 168914 w 258763"/>
                <a:gd name="connsiteY49" fmla="*/ 18058 h 330201"/>
                <a:gd name="connsiteX50" fmla="*/ 170211 w 258763"/>
                <a:gd name="connsiteY50" fmla="*/ 18058 h 330201"/>
                <a:gd name="connsiteX51" fmla="*/ 176697 w 258763"/>
                <a:gd name="connsiteY51" fmla="*/ 20638 h 330201"/>
                <a:gd name="connsiteX52" fmla="*/ 188371 w 258763"/>
                <a:gd name="connsiteY52" fmla="*/ 24507 h 330201"/>
                <a:gd name="connsiteX53" fmla="*/ 193559 w 258763"/>
                <a:gd name="connsiteY53" fmla="*/ 27087 h 330201"/>
                <a:gd name="connsiteX54" fmla="*/ 194856 w 258763"/>
                <a:gd name="connsiteY54" fmla="*/ 28377 h 330201"/>
                <a:gd name="connsiteX55" fmla="*/ 196154 w 258763"/>
                <a:gd name="connsiteY55" fmla="*/ 29667 h 330201"/>
                <a:gd name="connsiteX56" fmla="*/ 197451 w 258763"/>
                <a:gd name="connsiteY56" fmla="*/ 29667 h 330201"/>
                <a:gd name="connsiteX57" fmla="*/ 198748 w 258763"/>
                <a:gd name="connsiteY57" fmla="*/ 30957 h 330201"/>
                <a:gd name="connsiteX58" fmla="*/ 207828 w 258763"/>
                <a:gd name="connsiteY58" fmla="*/ 38696 h 330201"/>
                <a:gd name="connsiteX59" fmla="*/ 213016 w 258763"/>
                <a:gd name="connsiteY59" fmla="*/ 47725 h 330201"/>
                <a:gd name="connsiteX60" fmla="*/ 214313 w 258763"/>
                <a:gd name="connsiteY60" fmla="*/ 55464 h 330201"/>
                <a:gd name="connsiteX61" fmla="*/ 214313 w 258763"/>
                <a:gd name="connsiteY61" fmla="*/ 58044 h 330201"/>
                <a:gd name="connsiteX62" fmla="*/ 213016 w 258763"/>
                <a:gd name="connsiteY62" fmla="*/ 59334 h 330201"/>
                <a:gd name="connsiteX63" fmla="*/ 213016 w 258763"/>
                <a:gd name="connsiteY63" fmla="*/ 60623 h 330201"/>
                <a:gd name="connsiteX64" fmla="*/ 213016 w 258763"/>
                <a:gd name="connsiteY64" fmla="*/ 61913 h 330201"/>
                <a:gd name="connsiteX65" fmla="*/ 211719 w 258763"/>
                <a:gd name="connsiteY65" fmla="*/ 60623 h 330201"/>
                <a:gd name="connsiteX66" fmla="*/ 210422 w 258763"/>
                <a:gd name="connsiteY66" fmla="*/ 59334 h 330201"/>
                <a:gd name="connsiteX67" fmla="*/ 209125 w 258763"/>
                <a:gd name="connsiteY67" fmla="*/ 58044 h 330201"/>
                <a:gd name="connsiteX68" fmla="*/ 203936 w 258763"/>
                <a:gd name="connsiteY68" fmla="*/ 54174 h 330201"/>
                <a:gd name="connsiteX69" fmla="*/ 197451 w 258763"/>
                <a:gd name="connsiteY69" fmla="*/ 51594 h 330201"/>
                <a:gd name="connsiteX70" fmla="*/ 189668 w 258763"/>
                <a:gd name="connsiteY70" fmla="*/ 50305 h 330201"/>
                <a:gd name="connsiteX71" fmla="*/ 187074 w 258763"/>
                <a:gd name="connsiteY71" fmla="*/ 50305 h 330201"/>
                <a:gd name="connsiteX72" fmla="*/ 184480 w 258763"/>
                <a:gd name="connsiteY72" fmla="*/ 49015 h 330201"/>
                <a:gd name="connsiteX73" fmla="*/ 180588 w 258763"/>
                <a:gd name="connsiteY73" fmla="*/ 47725 h 330201"/>
                <a:gd name="connsiteX74" fmla="*/ 170211 w 258763"/>
                <a:gd name="connsiteY74" fmla="*/ 46435 h 330201"/>
                <a:gd name="connsiteX75" fmla="*/ 165023 w 258763"/>
                <a:gd name="connsiteY75" fmla="*/ 45145 h 330201"/>
                <a:gd name="connsiteX76" fmla="*/ 163726 w 258763"/>
                <a:gd name="connsiteY76" fmla="*/ 45145 h 330201"/>
                <a:gd name="connsiteX77" fmla="*/ 162429 w 258763"/>
                <a:gd name="connsiteY77" fmla="*/ 45145 h 330201"/>
                <a:gd name="connsiteX78" fmla="*/ 159835 w 258763"/>
                <a:gd name="connsiteY78" fmla="*/ 43855 h 330201"/>
                <a:gd name="connsiteX79" fmla="*/ 158537 w 258763"/>
                <a:gd name="connsiteY79" fmla="*/ 43855 h 330201"/>
                <a:gd name="connsiteX80" fmla="*/ 155943 w 258763"/>
                <a:gd name="connsiteY80" fmla="*/ 42565 h 330201"/>
                <a:gd name="connsiteX81" fmla="*/ 152052 w 258763"/>
                <a:gd name="connsiteY81" fmla="*/ 42565 h 330201"/>
                <a:gd name="connsiteX82" fmla="*/ 149458 w 258763"/>
                <a:gd name="connsiteY82" fmla="*/ 41276 h 330201"/>
                <a:gd name="connsiteX83" fmla="*/ 146863 w 258763"/>
                <a:gd name="connsiteY83" fmla="*/ 39986 h 330201"/>
                <a:gd name="connsiteX84" fmla="*/ 135189 w 258763"/>
                <a:gd name="connsiteY84" fmla="*/ 34826 h 330201"/>
                <a:gd name="connsiteX85" fmla="*/ 124813 w 258763"/>
                <a:gd name="connsiteY85" fmla="*/ 27087 h 330201"/>
                <a:gd name="connsiteX86" fmla="*/ 117030 w 258763"/>
                <a:gd name="connsiteY86" fmla="*/ 19348 h 330201"/>
                <a:gd name="connsiteX87" fmla="*/ 111841 w 258763"/>
                <a:gd name="connsiteY87" fmla="*/ 12899 h 330201"/>
                <a:gd name="connsiteX88" fmla="*/ 109247 w 258763"/>
                <a:gd name="connsiteY88" fmla="*/ 6450 h 330201"/>
                <a:gd name="connsiteX89" fmla="*/ 107950 w 258763"/>
                <a:gd name="connsiteY89" fmla="*/ 1290 h 330201"/>
                <a:gd name="connsiteX90" fmla="*/ 107950 w 258763"/>
                <a:gd name="connsiteY90" fmla="*/ 0 h 330201"/>
                <a:gd name="connsiteX91" fmla="*/ 9525 w 258763"/>
                <a:gd name="connsiteY91" fmla="*/ 0 h 330201"/>
                <a:gd name="connsiteX92" fmla="*/ 10822 w 258763"/>
                <a:gd name="connsiteY92" fmla="*/ 1290 h 330201"/>
                <a:gd name="connsiteX93" fmla="*/ 14713 w 258763"/>
                <a:gd name="connsiteY93" fmla="*/ 2580 h 330201"/>
                <a:gd name="connsiteX94" fmla="*/ 19902 w 258763"/>
                <a:gd name="connsiteY94" fmla="*/ 5160 h 330201"/>
                <a:gd name="connsiteX95" fmla="*/ 27684 w 258763"/>
                <a:gd name="connsiteY95" fmla="*/ 7739 h 330201"/>
                <a:gd name="connsiteX96" fmla="*/ 45844 w 258763"/>
                <a:gd name="connsiteY96" fmla="*/ 12899 h 330201"/>
                <a:gd name="connsiteX97" fmla="*/ 47141 w 258763"/>
                <a:gd name="connsiteY97" fmla="*/ 12899 h 330201"/>
                <a:gd name="connsiteX98" fmla="*/ 48438 w 258763"/>
                <a:gd name="connsiteY98" fmla="*/ 12899 h 330201"/>
                <a:gd name="connsiteX99" fmla="*/ 48438 w 258763"/>
                <a:gd name="connsiteY99" fmla="*/ 14189 h 330201"/>
                <a:gd name="connsiteX100" fmla="*/ 49735 w 258763"/>
                <a:gd name="connsiteY100" fmla="*/ 14189 h 330201"/>
                <a:gd name="connsiteX101" fmla="*/ 52329 w 258763"/>
                <a:gd name="connsiteY101" fmla="*/ 14189 h 330201"/>
                <a:gd name="connsiteX102" fmla="*/ 54924 w 258763"/>
                <a:gd name="connsiteY102" fmla="*/ 15478 h 330201"/>
                <a:gd name="connsiteX103" fmla="*/ 56221 w 258763"/>
                <a:gd name="connsiteY103" fmla="*/ 15478 h 330201"/>
                <a:gd name="connsiteX104" fmla="*/ 57518 w 258763"/>
                <a:gd name="connsiteY104" fmla="*/ 15478 h 330201"/>
                <a:gd name="connsiteX105" fmla="*/ 58815 w 258763"/>
                <a:gd name="connsiteY105" fmla="*/ 15478 h 330201"/>
                <a:gd name="connsiteX106" fmla="*/ 60112 w 258763"/>
                <a:gd name="connsiteY106" fmla="*/ 16768 h 330201"/>
                <a:gd name="connsiteX107" fmla="*/ 62706 w 258763"/>
                <a:gd name="connsiteY107" fmla="*/ 16768 h 330201"/>
                <a:gd name="connsiteX108" fmla="*/ 65301 w 258763"/>
                <a:gd name="connsiteY108" fmla="*/ 18058 h 330201"/>
                <a:gd name="connsiteX109" fmla="*/ 66598 w 258763"/>
                <a:gd name="connsiteY109" fmla="*/ 18058 h 330201"/>
                <a:gd name="connsiteX110" fmla="*/ 69192 w 258763"/>
                <a:gd name="connsiteY110" fmla="*/ 18058 h 330201"/>
                <a:gd name="connsiteX111" fmla="*/ 70489 w 258763"/>
                <a:gd name="connsiteY111" fmla="*/ 18058 h 330201"/>
                <a:gd name="connsiteX112" fmla="*/ 71786 w 258763"/>
                <a:gd name="connsiteY112" fmla="*/ 18058 h 330201"/>
                <a:gd name="connsiteX113" fmla="*/ 76975 w 258763"/>
                <a:gd name="connsiteY113" fmla="*/ 20638 h 330201"/>
                <a:gd name="connsiteX114" fmla="*/ 89946 w 258763"/>
                <a:gd name="connsiteY114" fmla="*/ 24507 h 330201"/>
                <a:gd name="connsiteX115" fmla="*/ 95134 w 258763"/>
                <a:gd name="connsiteY115" fmla="*/ 27087 h 330201"/>
                <a:gd name="connsiteX116" fmla="*/ 96431 w 258763"/>
                <a:gd name="connsiteY116" fmla="*/ 28377 h 330201"/>
                <a:gd name="connsiteX117" fmla="*/ 97728 w 258763"/>
                <a:gd name="connsiteY117" fmla="*/ 28377 h 330201"/>
                <a:gd name="connsiteX118" fmla="*/ 99025 w 258763"/>
                <a:gd name="connsiteY118" fmla="*/ 29667 h 330201"/>
                <a:gd name="connsiteX119" fmla="*/ 100323 w 258763"/>
                <a:gd name="connsiteY119" fmla="*/ 30957 h 330201"/>
                <a:gd name="connsiteX120" fmla="*/ 108105 w 258763"/>
                <a:gd name="connsiteY120" fmla="*/ 38696 h 330201"/>
                <a:gd name="connsiteX121" fmla="*/ 113294 w 258763"/>
                <a:gd name="connsiteY121" fmla="*/ 47725 h 330201"/>
                <a:gd name="connsiteX122" fmla="*/ 114591 w 258763"/>
                <a:gd name="connsiteY122" fmla="*/ 55464 h 330201"/>
                <a:gd name="connsiteX123" fmla="*/ 114591 w 258763"/>
                <a:gd name="connsiteY123" fmla="*/ 58044 h 330201"/>
                <a:gd name="connsiteX124" fmla="*/ 114591 w 258763"/>
                <a:gd name="connsiteY124" fmla="*/ 59334 h 330201"/>
                <a:gd name="connsiteX125" fmla="*/ 114591 w 258763"/>
                <a:gd name="connsiteY125" fmla="*/ 60623 h 330201"/>
                <a:gd name="connsiteX126" fmla="*/ 113294 w 258763"/>
                <a:gd name="connsiteY126" fmla="*/ 61913 h 330201"/>
                <a:gd name="connsiteX127" fmla="*/ 111997 w 258763"/>
                <a:gd name="connsiteY127" fmla="*/ 60623 h 330201"/>
                <a:gd name="connsiteX128" fmla="*/ 111997 w 258763"/>
                <a:gd name="connsiteY128" fmla="*/ 59334 h 330201"/>
                <a:gd name="connsiteX129" fmla="*/ 110700 w 258763"/>
                <a:gd name="connsiteY129" fmla="*/ 58044 h 330201"/>
                <a:gd name="connsiteX130" fmla="*/ 109403 w 258763"/>
                <a:gd name="connsiteY130" fmla="*/ 58044 h 330201"/>
                <a:gd name="connsiteX131" fmla="*/ 104214 w 258763"/>
                <a:gd name="connsiteY131" fmla="*/ 54174 h 330201"/>
                <a:gd name="connsiteX132" fmla="*/ 97728 w 258763"/>
                <a:gd name="connsiteY132" fmla="*/ 51594 h 330201"/>
                <a:gd name="connsiteX133" fmla="*/ 89946 w 258763"/>
                <a:gd name="connsiteY133" fmla="*/ 50305 h 330201"/>
                <a:gd name="connsiteX134" fmla="*/ 88649 w 258763"/>
                <a:gd name="connsiteY134" fmla="*/ 50305 h 330201"/>
                <a:gd name="connsiteX135" fmla="*/ 86054 w 258763"/>
                <a:gd name="connsiteY135" fmla="*/ 49015 h 330201"/>
                <a:gd name="connsiteX136" fmla="*/ 80866 w 258763"/>
                <a:gd name="connsiteY136" fmla="*/ 47725 h 330201"/>
                <a:gd name="connsiteX137" fmla="*/ 71786 w 258763"/>
                <a:gd name="connsiteY137" fmla="*/ 46435 h 330201"/>
                <a:gd name="connsiteX138" fmla="*/ 66598 w 258763"/>
                <a:gd name="connsiteY138" fmla="*/ 45145 h 330201"/>
                <a:gd name="connsiteX139" fmla="*/ 65301 w 258763"/>
                <a:gd name="connsiteY139" fmla="*/ 45145 h 330201"/>
                <a:gd name="connsiteX140" fmla="*/ 64003 w 258763"/>
                <a:gd name="connsiteY140" fmla="*/ 45145 h 330201"/>
                <a:gd name="connsiteX141" fmla="*/ 62706 w 258763"/>
                <a:gd name="connsiteY141" fmla="*/ 45145 h 330201"/>
                <a:gd name="connsiteX142" fmla="*/ 61409 w 258763"/>
                <a:gd name="connsiteY142" fmla="*/ 43855 h 330201"/>
                <a:gd name="connsiteX143" fmla="*/ 60112 w 258763"/>
                <a:gd name="connsiteY143" fmla="*/ 43855 h 330201"/>
                <a:gd name="connsiteX144" fmla="*/ 56221 w 258763"/>
                <a:gd name="connsiteY144" fmla="*/ 42565 h 330201"/>
                <a:gd name="connsiteX145" fmla="*/ 53627 w 258763"/>
                <a:gd name="connsiteY145" fmla="*/ 42565 h 330201"/>
                <a:gd name="connsiteX146" fmla="*/ 51032 w 258763"/>
                <a:gd name="connsiteY146" fmla="*/ 41276 h 330201"/>
                <a:gd name="connsiteX147" fmla="*/ 47141 w 258763"/>
                <a:gd name="connsiteY147" fmla="*/ 39986 h 330201"/>
                <a:gd name="connsiteX148" fmla="*/ 36764 w 258763"/>
                <a:gd name="connsiteY148" fmla="*/ 34826 h 330201"/>
                <a:gd name="connsiteX149" fmla="*/ 26387 w 258763"/>
                <a:gd name="connsiteY149" fmla="*/ 27087 h 330201"/>
                <a:gd name="connsiteX150" fmla="*/ 18605 w 258763"/>
                <a:gd name="connsiteY150" fmla="*/ 19348 h 330201"/>
                <a:gd name="connsiteX151" fmla="*/ 13416 w 258763"/>
                <a:gd name="connsiteY151" fmla="*/ 12899 h 330201"/>
                <a:gd name="connsiteX152" fmla="*/ 10822 w 258763"/>
                <a:gd name="connsiteY152" fmla="*/ 6450 h 330201"/>
                <a:gd name="connsiteX153" fmla="*/ 9525 w 258763"/>
                <a:gd name="connsiteY153" fmla="*/ 1290 h 330201"/>
                <a:gd name="connsiteX154" fmla="*/ 9525 w 258763"/>
                <a:gd name="connsiteY154" fmla="*/ 0 h 33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58763" h="330201">
                  <a:moveTo>
                    <a:pt x="43815" y="130175"/>
                  </a:moveTo>
                  <a:cubicBezTo>
                    <a:pt x="34925" y="130175"/>
                    <a:pt x="28575" y="137968"/>
                    <a:pt x="28575" y="147060"/>
                  </a:cubicBezTo>
                  <a:cubicBezTo>
                    <a:pt x="28575" y="147060"/>
                    <a:pt x="28575" y="147060"/>
                    <a:pt x="28575" y="227590"/>
                  </a:cubicBezTo>
                  <a:cubicBezTo>
                    <a:pt x="28575" y="236682"/>
                    <a:pt x="34925" y="244475"/>
                    <a:pt x="43815" y="244475"/>
                  </a:cubicBezTo>
                  <a:cubicBezTo>
                    <a:pt x="52705" y="244475"/>
                    <a:pt x="60325" y="236682"/>
                    <a:pt x="60325" y="227590"/>
                  </a:cubicBezTo>
                  <a:cubicBezTo>
                    <a:pt x="60325" y="227590"/>
                    <a:pt x="60325" y="227590"/>
                    <a:pt x="60325" y="147060"/>
                  </a:cubicBezTo>
                  <a:cubicBezTo>
                    <a:pt x="60325" y="137968"/>
                    <a:pt x="52705" y="130175"/>
                    <a:pt x="43815" y="130175"/>
                  </a:cubicBezTo>
                  <a:close/>
                  <a:moveTo>
                    <a:pt x="221457" y="98425"/>
                  </a:moveTo>
                  <a:cubicBezTo>
                    <a:pt x="215008" y="98425"/>
                    <a:pt x="211138" y="103579"/>
                    <a:pt x="211138" y="110021"/>
                  </a:cubicBezTo>
                  <a:lnTo>
                    <a:pt x="211138" y="265918"/>
                  </a:lnTo>
                  <a:cubicBezTo>
                    <a:pt x="211138" y="271072"/>
                    <a:pt x="215008" y="276225"/>
                    <a:pt x="221457" y="276225"/>
                  </a:cubicBezTo>
                  <a:cubicBezTo>
                    <a:pt x="227907" y="276225"/>
                    <a:pt x="231776" y="271072"/>
                    <a:pt x="231776" y="265918"/>
                  </a:cubicBezTo>
                  <a:cubicBezTo>
                    <a:pt x="231776" y="265918"/>
                    <a:pt x="231776" y="265918"/>
                    <a:pt x="231776" y="110021"/>
                  </a:cubicBezTo>
                  <a:cubicBezTo>
                    <a:pt x="231776" y="103579"/>
                    <a:pt x="227907" y="98425"/>
                    <a:pt x="221457" y="98425"/>
                  </a:cubicBezTo>
                  <a:close/>
                  <a:moveTo>
                    <a:pt x="80216" y="71438"/>
                  </a:moveTo>
                  <a:cubicBezTo>
                    <a:pt x="80216" y="71438"/>
                    <a:pt x="80216" y="71438"/>
                    <a:pt x="236768" y="71438"/>
                  </a:cubicBezTo>
                  <a:cubicBezTo>
                    <a:pt x="258763" y="71438"/>
                    <a:pt x="258763" y="71438"/>
                    <a:pt x="258763" y="93324"/>
                  </a:cubicBezTo>
                  <a:cubicBezTo>
                    <a:pt x="258763" y="93324"/>
                    <a:pt x="258763" y="93324"/>
                    <a:pt x="258763" y="274844"/>
                  </a:cubicBezTo>
                  <a:cubicBezTo>
                    <a:pt x="258763" y="330201"/>
                    <a:pt x="258763" y="330201"/>
                    <a:pt x="204423" y="330201"/>
                  </a:cubicBezTo>
                  <a:cubicBezTo>
                    <a:pt x="204423" y="330201"/>
                    <a:pt x="204423" y="330201"/>
                    <a:pt x="113856" y="330201"/>
                  </a:cubicBezTo>
                  <a:cubicBezTo>
                    <a:pt x="59515" y="330201"/>
                    <a:pt x="59515" y="330201"/>
                    <a:pt x="59515" y="274844"/>
                  </a:cubicBezTo>
                  <a:cubicBezTo>
                    <a:pt x="59515" y="274844"/>
                    <a:pt x="59515" y="274844"/>
                    <a:pt x="59515" y="267120"/>
                  </a:cubicBezTo>
                  <a:cubicBezTo>
                    <a:pt x="54340" y="269694"/>
                    <a:pt x="49165" y="270982"/>
                    <a:pt x="42696" y="270982"/>
                  </a:cubicBezTo>
                  <a:cubicBezTo>
                    <a:pt x="19407" y="270982"/>
                    <a:pt x="0" y="251671"/>
                    <a:pt x="0" y="227211"/>
                  </a:cubicBezTo>
                  <a:cubicBezTo>
                    <a:pt x="0" y="227211"/>
                    <a:pt x="0" y="227211"/>
                    <a:pt x="0" y="147394"/>
                  </a:cubicBezTo>
                  <a:cubicBezTo>
                    <a:pt x="0" y="122933"/>
                    <a:pt x="19407" y="103623"/>
                    <a:pt x="42696" y="103623"/>
                  </a:cubicBezTo>
                  <a:cubicBezTo>
                    <a:pt x="49165" y="103623"/>
                    <a:pt x="54340" y="104910"/>
                    <a:pt x="59515" y="107485"/>
                  </a:cubicBezTo>
                  <a:cubicBezTo>
                    <a:pt x="59515" y="107485"/>
                    <a:pt x="59515" y="107485"/>
                    <a:pt x="59515" y="93324"/>
                  </a:cubicBezTo>
                  <a:cubicBezTo>
                    <a:pt x="59515" y="71438"/>
                    <a:pt x="59515" y="71438"/>
                    <a:pt x="80216" y="71438"/>
                  </a:cubicBezTo>
                  <a:close/>
                  <a:moveTo>
                    <a:pt x="107950" y="0"/>
                  </a:moveTo>
                  <a:cubicBezTo>
                    <a:pt x="107950" y="0"/>
                    <a:pt x="107950" y="0"/>
                    <a:pt x="109247" y="1290"/>
                  </a:cubicBezTo>
                  <a:cubicBezTo>
                    <a:pt x="110544" y="1290"/>
                    <a:pt x="111841" y="2580"/>
                    <a:pt x="113139" y="2580"/>
                  </a:cubicBezTo>
                  <a:cubicBezTo>
                    <a:pt x="114436" y="3870"/>
                    <a:pt x="117030" y="3870"/>
                    <a:pt x="119624" y="5160"/>
                  </a:cubicBezTo>
                  <a:cubicBezTo>
                    <a:pt x="120921" y="6450"/>
                    <a:pt x="123515" y="6450"/>
                    <a:pt x="126110" y="7739"/>
                  </a:cubicBezTo>
                  <a:cubicBezTo>
                    <a:pt x="131298" y="10319"/>
                    <a:pt x="137784" y="11609"/>
                    <a:pt x="144269" y="12899"/>
                  </a:cubicBezTo>
                  <a:cubicBezTo>
                    <a:pt x="144269" y="12899"/>
                    <a:pt x="144269" y="12899"/>
                    <a:pt x="145566" y="12899"/>
                  </a:cubicBezTo>
                  <a:cubicBezTo>
                    <a:pt x="145566" y="12899"/>
                    <a:pt x="146863" y="12899"/>
                    <a:pt x="146863" y="14189"/>
                  </a:cubicBezTo>
                  <a:cubicBezTo>
                    <a:pt x="146863" y="14189"/>
                    <a:pt x="146863" y="14189"/>
                    <a:pt x="148161" y="14189"/>
                  </a:cubicBezTo>
                  <a:cubicBezTo>
                    <a:pt x="148161" y="14189"/>
                    <a:pt x="149458" y="14189"/>
                    <a:pt x="149458" y="14189"/>
                  </a:cubicBezTo>
                  <a:cubicBezTo>
                    <a:pt x="149458" y="14189"/>
                    <a:pt x="150755" y="14189"/>
                    <a:pt x="152052" y="14189"/>
                  </a:cubicBezTo>
                  <a:cubicBezTo>
                    <a:pt x="152052" y="15478"/>
                    <a:pt x="153349" y="15478"/>
                    <a:pt x="154646" y="15478"/>
                  </a:cubicBezTo>
                  <a:cubicBezTo>
                    <a:pt x="154646" y="15478"/>
                    <a:pt x="154646" y="15478"/>
                    <a:pt x="155943" y="15478"/>
                  </a:cubicBezTo>
                  <a:cubicBezTo>
                    <a:pt x="155943" y="15478"/>
                    <a:pt x="155943" y="15478"/>
                    <a:pt x="157240" y="15478"/>
                  </a:cubicBezTo>
                  <a:cubicBezTo>
                    <a:pt x="157240" y="15478"/>
                    <a:pt x="157240" y="15478"/>
                    <a:pt x="158537" y="16768"/>
                  </a:cubicBezTo>
                  <a:cubicBezTo>
                    <a:pt x="158537" y="16768"/>
                    <a:pt x="158537" y="16768"/>
                    <a:pt x="159835" y="16768"/>
                  </a:cubicBezTo>
                  <a:cubicBezTo>
                    <a:pt x="161132" y="16768"/>
                    <a:pt x="161132" y="16768"/>
                    <a:pt x="162429" y="16768"/>
                  </a:cubicBezTo>
                  <a:cubicBezTo>
                    <a:pt x="163726" y="16768"/>
                    <a:pt x="163726" y="16768"/>
                    <a:pt x="165023" y="18058"/>
                  </a:cubicBezTo>
                  <a:cubicBezTo>
                    <a:pt x="165023" y="18058"/>
                    <a:pt x="165023" y="18058"/>
                    <a:pt x="166320" y="18058"/>
                  </a:cubicBezTo>
                  <a:cubicBezTo>
                    <a:pt x="166320" y="18058"/>
                    <a:pt x="166320" y="18058"/>
                    <a:pt x="167617" y="18058"/>
                  </a:cubicBezTo>
                  <a:cubicBezTo>
                    <a:pt x="167617" y="18058"/>
                    <a:pt x="167617" y="18058"/>
                    <a:pt x="168914" y="18058"/>
                  </a:cubicBezTo>
                  <a:cubicBezTo>
                    <a:pt x="168914" y="18058"/>
                    <a:pt x="168914" y="18058"/>
                    <a:pt x="170211" y="18058"/>
                  </a:cubicBezTo>
                  <a:cubicBezTo>
                    <a:pt x="172806" y="19348"/>
                    <a:pt x="174103" y="19348"/>
                    <a:pt x="176697" y="20638"/>
                  </a:cubicBezTo>
                  <a:cubicBezTo>
                    <a:pt x="180588" y="21928"/>
                    <a:pt x="184480" y="23218"/>
                    <a:pt x="188371" y="24507"/>
                  </a:cubicBezTo>
                  <a:cubicBezTo>
                    <a:pt x="190965" y="25797"/>
                    <a:pt x="192262" y="25797"/>
                    <a:pt x="193559" y="27087"/>
                  </a:cubicBezTo>
                  <a:cubicBezTo>
                    <a:pt x="194856" y="28377"/>
                    <a:pt x="194856" y="28377"/>
                    <a:pt x="194856" y="28377"/>
                  </a:cubicBezTo>
                  <a:cubicBezTo>
                    <a:pt x="196154" y="28377"/>
                    <a:pt x="196154" y="28377"/>
                    <a:pt x="196154" y="29667"/>
                  </a:cubicBezTo>
                  <a:cubicBezTo>
                    <a:pt x="197451" y="29667"/>
                    <a:pt x="197451" y="29667"/>
                    <a:pt x="197451" y="29667"/>
                  </a:cubicBezTo>
                  <a:cubicBezTo>
                    <a:pt x="198748" y="29667"/>
                    <a:pt x="198748" y="30957"/>
                    <a:pt x="198748" y="30957"/>
                  </a:cubicBezTo>
                  <a:cubicBezTo>
                    <a:pt x="202639" y="33536"/>
                    <a:pt x="205233" y="36116"/>
                    <a:pt x="207828" y="38696"/>
                  </a:cubicBezTo>
                  <a:cubicBezTo>
                    <a:pt x="210422" y="41276"/>
                    <a:pt x="211719" y="45145"/>
                    <a:pt x="213016" y="47725"/>
                  </a:cubicBezTo>
                  <a:cubicBezTo>
                    <a:pt x="214313" y="50305"/>
                    <a:pt x="214313" y="52884"/>
                    <a:pt x="214313" y="55464"/>
                  </a:cubicBezTo>
                  <a:cubicBezTo>
                    <a:pt x="214313" y="56754"/>
                    <a:pt x="214313" y="56754"/>
                    <a:pt x="214313" y="58044"/>
                  </a:cubicBezTo>
                  <a:cubicBezTo>
                    <a:pt x="214313" y="58044"/>
                    <a:pt x="214313" y="59334"/>
                    <a:pt x="213016" y="59334"/>
                  </a:cubicBezTo>
                  <a:cubicBezTo>
                    <a:pt x="213016" y="59334"/>
                    <a:pt x="213016" y="59334"/>
                    <a:pt x="213016" y="60623"/>
                  </a:cubicBezTo>
                  <a:cubicBezTo>
                    <a:pt x="213016" y="61913"/>
                    <a:pt x="213016" y="61913"/>
                    <a:pt x="213016" y="61913"/>
                  </a:cubicBezTo>
                  <a:cubicBezTo>
                    <a:pt x="213016" y="61913"/>
                    <a:pt x="213016" y="61913"/>
                    <a:pt x="211719" y="60623"/>
                  </a:cubicBezTo>
                  <a:cubicBezTo>
                    <a:pt x="211719" y="60623"/>
                    <a:pt x="211719" y="59334"/>
                    <a:pt x="210422" y="59334"/>
                  </a:cubicBezTo>
                  <a:cubicBezTo>
                    <a:pt x="210422" y="59334"/>
                    <a:pt x="210422" y="58044"/>
                    <a:pt x="209125" y="58044"/>
                  </a:cubicBezTo>
                  <a:cubicBezTo>
                    <a:pt x="207828" y="56754"/>
                    <a:pt x="205233" y="55464"/>
                    <a:pt x="203936" y="54174"/>
                  </a:cubicBezTo>
                  <a:cubicBezTo>
                    <a:pt x="201342" y="54174"/>
                    <a:pt x="200045" y="52884"/>
                    <a:pt x="197451" y="51594"/>
                  </a:cubicBezTo>
                  <a:cubicBezTo>
                    <a:pt x="194856" y="51594"/>
                    <a:pt x="192262" y="50305"/>
                    <a:pt x="189668" y="50305"/>
                  </a:cubicBezTo>
                  <a:cubicBezTo>
                    <a:pt x="188371" y="50305"/>
                    <a:pt x="188371" y="50305"/>
                    <a:pt x="187074" y="50305"/>
                  </a:cubicBezTo>
                  <a:cubicBezTo>
                    <a:pt x="187074" y="49015"/>
                    <a:pt x="185777" y="49015"/>
                    <a:pt x="184480" y="49015"/>
                  </a:cubicBezTo>
                  <a:cubicBezTo>
                    <a:pt x="183182" y="49015"/>
                    <a:pt x="181885" y="49015"/>
                    <a:pt x="180588" y="47725"/>
                  </a:cubicBezTo>
                  <a:cubicBezTo>
                    <a:pt x="176697" y="47725"/>
                    <a:pt x="174103" y="47725"/>
                    <a:pt x="170211" y="46435"/>
                  </a:cubicBezTo>
                  <a:cubicBezTo>
                    <a:pt x="168914" y="46435"/>
                    <a:pt x="166320" y="45145"/>
                    <a:pt x="165023" y="45145"/>
                  </a:cubicBezTo>
                  <a:cubicBezTo>
                    <a:pt x="165023" y="45145"/>
                    <a:pt x="165023" y="45145"/>
                    <a:pt x="163726" y="45145"/>
                  </a:cubicBezTo>
                  <a:cubicBezTo>
                    <a:pt x="163726" y="45145"/>
                    <a:pt x="163726" y="45145"/>
                    <a:pt x="162429" y="45145"/>
                  </a:cubicBezTo>
                  <a:cubicBezTo>
                    <a:pt x="162429" y="45145"/>
                    <a:pt x="162429" y="45145"/>
                    <a:pt x="159835" y="43855"/>
                  </a:cubicBezTo>
                  <a:cubicBezTo>
                    <a:pt x="159835" y="43855"/>
                    <a:pt x="159835" y="43855"/>
                    <a:pt x="158537" y="43855"/>
                  </a:cubicBezTo>
                  <a:cubicBezTo>
                    <a:pt x="157240" y="43855"/>
                    <a:pt x="157240" y="43855"/>
                    <a:pt x="155943" y="42565"/>
                  </a:cubicBezTo>
                  <a:cubicBezTo>
                    <a:pt x="154646" y="42565"/>
                    <a:pt x="153349" y="42565"/>
                    <a:pt x="152052" y="42565"/>
                  </a:cubicBezTo>
                  <a:cubicBezTo>
                    <a:pt x="152052" y="41276"/>
                    <a:pt x="150755" y="41276"/>
                    <a:pt x="149458" y="41276"/>
                  </a:cubicBezTo>
                  <a:cubicBezTo>
                    <a:pt x="148161" y="41276"/>
                    <a:pt x="146863" y="39986"/>
                    <a:pt x="146863" y="39986"/>
                  </a:cubicBezTo>
                  <a:cubicBezTo>
                    <a:pt x="142972" y="38696"/>
                    <a:pt x="139081" y="36116"/>
                    <a:pt x="135189" y="34826"/>
                  </a:cubicBezTo>
                  <a:cubicBezTo>
                    <a:pt x="131298" y="32247"/>
                    <a:pt x="128704" y="29667"/>
                    <a:pt x="124813" y="27087"/>
                  </a:cubicBezTo>
                  <a:cubicBezTo>
                    <a:pt x="122218" y="24507"/>
                    <a:pt x="119624" y="21928"/>
                    <a:pt x="117030" y="19348"/>
                  </a:cubicBezTo>
                  <a:cubicBezTo>
                    <a:pt x="115733" y="16768"/>
                    <a:pt x="113139" y="15478"/>
                    <a:pt x="111841" y="12899"/>
                  </a:cubicBezTo>
                  <a:cubicBezTo>
                    <a:pt x="110544" y="10319"/>
                    <a:pt x="110544" y="7739"/>
                    <a:pt x="109247" y="6450"/>
                  </a:cubicBezTo>
                  <a:cubicBezTo>
                    <a:pt x="109247" y="3870"/>
                    <a:pt x="107950" y="2580"/>
                    <a:pt x="107950" y="1290"/>
                  </a:cubicBezTo>
                  <a:cubicBezTo>
                    <a:pt x="107950" y="1290"/>
                    <a:pt x="107950" y="0"/>
                    <a:pt x="107950" y="0"/>
                  </a:cubicBezTo>
                  <a:close/>
                  <a:moveTo>
                    <a:pt x="9525" y="0"/>
                  </a:moveTo>
                  <a:cubicBezTo>
                    <a:pt x="9525" y="0"/>
                    <a:pt x="9525" y="0"/>
                    <a:pt x="10822" y="1290"/>
                  </a:cubicBezTo>
                  <a:cubicBezTo>
                    <a:pt x="12119" y="1290"/>
                    <a:pt x="12119" y="2580"/>
                    <a:pt x="14713" y="2580"/>
                  </a:cubicBezTo>
                  <a:cubicBezTo>
                    <a:pt x="16010" y="3870"/>
                    <a:pt x="17308" y="3870"/>
                    <a:pt x="19902" y="5160"/>
                  </a:cubicBezTo>
                  <a:cubicBezTo>
                    <a:pt x="22496" y="6450"/>
                    <a:pt x="25090" y="6450"/>
                    <a:pt x="27684" y="7739"/>
                  </a:cubicBezTo>
                  <a:cubicBezTo>
                    <a:pt x="32873" y="9029"/>
                    <a:pt x="39358" y="11609"/>
                    <a:pt x="45844" y="12899"/>
                  </a:cubicBezTo>
                  <a:cubicBezTo>
                    <a:pt x="45844" y="12899"/>
                    <a:pt x="45844" y="12899"/>
                    <a:pt x="47141" y="12899"/>
                  </a:cubicBezTo>
                  <a:cubicBezTo>
                    <a:pt x="47141" y="12899"/>
                    <a:pt x="47141" y="12899"/>
                    <a:pt x="48438" y="12899"/>
                  </a:cubicBezTo>
                  <a:cubicBezTo>
                    <a:pt x="48438" y="12899"/>
                    <a:pt x="48438" y="12899"/>
                    <a:pt x="48438" y="14189"/>
                  </a:cubicBezTo>
                  <a:cubicBezTo>
                    <a:pt x="49735" y="14189"/>
                    <a:pt x="49735" y="14189"/>
                    <a:pt x="49735" y="14189"/>
                  </a:cubicBezTo>
                  <a:cubicBezTo>
                    <a:pt x="51032" y="14189"/>
                    <a:pt x="52329" y="14189"/>
                    <a:pt x="52329" y="14189"/>
                  </a:cubicBezTo>
                  <a:cubicBezTo>
                    <a:pt x="53627" y="15478"/>
                    <a:pt x="54924" y="15478"/>
                    <a:pt x="54924" y="15478"/>
                  </a:cubicBezTo>
                  <a:cubicBezTo>
                    <a:pt x="56221" y="15478"/>
                    <a:pt x="56221" y="15478"/>
                    <a:pt x="56221" y="15478"/>
                  </a:cubicBezTo>
                  <a:cubicBezTo>
                    <a:pt x="57518" y="15478"/>
                    <a:pt x="57518" y="15478"/>
                    <a:pt x="57518" y="15478"/>
                  </a:cubicBezTo>
                  <a:cubicBezTo>
                    <a:pt x="58815" y="15478"/>
                    <a:pt x="58815" y="15478"/>
                    <a:pt x="58815" y="15478"/>
                  </a:cubicBezTo>
                  <a:cubicBezTo>
                    <a:pt x="60112" y="16768"/>
                    <a:pt x="60112" y="16768"/>
                    <a:pt x="60112" y="16768"/>
                  </a:cubicBezTo>
                  <a:cubicBezTo>
                    <a:pt x="61409" y="16768"/>
                    <a:pt x="62706" y="16768"/>
                    <a:pt x="62706" y="16768"/>
                  </a:cubicBezTo>
                  <a:cubicBezTo>
                    <a:pt x="64003" y="16768"/>
                    <a:pt x="65301" y="16768"/>
                    <a:pt x="65301" y="18058"/>
                  </a:cubicBezTo>
                  <a:cubicBezTo>
                    <a:pt x="65301" y="18058"/>
                    <a:pt x="65301" y="18058"/>
                    <a:pt x="66598" y="18058"/>
                  </a:cubicBezTo>
                  <a:cubicBezTo>
                    <a:pt x="66598" y="18058"/>
                    <a:pt x="66598" y="18058"/>
                    <a:pt x="69192" y="18058"/>
                  </a:cubicBezTo>
                  <a:cubicBezTo>
                    <a:pt x="69192" y="18058"/>
                    <a:pt x="69192" y="18058"/>
                    <a:pt x="70489" y="18058"/>
                  </a:cubicBezTo>
                  <a:cubicBezTo>
                    <a:pt x="70489" y="18058"/>
                    <a:pt x="70489" y="18058"/>
                    <a:pt x="71786" y="18058"/>
                  </a:cubicBezTo>
                  <a:cubicBezTo>
                    <a:pt x="73083" y="19348"/>
                    <a:pt x="75677" y="19348"/>
                    <a:pt x="76975" y="20638"/>
                  </a:cubicBezTo>
                  <a:cubicBezTo>
                    <a:pt x="82163" y="20638"/>
                    <a:pt x="86054" y="23218"/>
                    <a:pt x="89946" y="24507"/>
                  </a:cubicBezTo>
                  <a:cubicBezTo>
                    <a:pt x="91243" y="25797"/>
                    <a:pt x="93837" y="25797"/>
                    <a:pt x="95134" y="27087"/>
                  </a:cubicBezTo>
                  <a:cubicBezTo>
                    <a:pt x="95134" y="27087"/>
                    <a:pt x="96431" y="28377"/>
                    <a:pt x="96431" y="28377"/>
                  </a:cubicBezTo>
                  <a:cubicBezTo>
                    <a:pt x="96431" y="28377"/>
                    <a:pt x="97728" y="28377"/>
                    <a:pt x="97728" y="28377"/>
                  </a:cubicBezTo>
                  <a:cubicBezTo>
                    <a:pt x="97728" y="29667"/>
                    <a:pt x="99025" y="29667"/>
                    <a:pt x="99025" y="29667"/>
                  </a:cubicBezTo>
                  <a:cubicBezTo>
                    <a:pt x="99025" y="29667"/>
                    <a:pt x="100323" y="30957"/>
                    <a:pt x="100323" y="30957"/>
                  </a:cubicBezTo>
                  <a:cubicBezTo>
                    <a:pt x="102917" y="33536"/>
                    <a:pt x="106808" y="36116"/>
                    <a:pt x="108105" y="38696"/>
                  </a:cubicBezTo>
                  <a:cubicBezTo>
                    <a:pt x="110700" y="41276"/>
                    <a:pt x="111997" y="45145"/>
                    <a:pt x="113294" y="47725"/>
                  </a:cubicBezTo>
                  <a:cubicBezTo>
                    <a:pt x="114591" y="50305"/>
                    <a:pt x="115888" y="52884"/>
                    <a:pt x="114591" y="55464"/>
                  </a:cubicBezTo>
                  <a:cubicBezTo>
                    <a:pt x="114591" y="56754"/>
                    <a:pt x="114591" y="56754"/>
                    <a:pt x="114591" y="58044"/>
                  </a:cubicBezTo>
                  <a:cubicBezTo>
                    <a:pt x="114591" y="58044"/>
                    <a:pt x="114591" y="59334"/>
                    <a:pt x="114591" y="59334"/>
                  </a:cubicBezTo>
                  <a:cubicBezTo>
                    <a:pt x="114591" y="59334"/>
                    <a:pt x="114591" y="59334"/>
                    <a:pt x="114591" y="60623"/>
                  </a:cubicBezTo>
                  <a:cubicBezTo>
                    <a:pt x="114591" y="60623"/>
                    <a:pt x="113294" y="60623"/>
                    <a:pt x="113294" y="61913"/>
                  </a:cubicBezTo>
                  <a:cubicBezTo>
                    <a:pt x="113294" y="60623"/>
                    <a:pt x="113294" y="60623"/>
                    <a:pt x="111997" y="60623"/>
                  </a:cubicBezTo>
                  <a:cubicBezTo>
                    <a:pt x="111997" y="60623"/>
                    <a:pt x="111997" y="59334"/>
                    <a:pt x="111997" y="59334"/>
                  </a:cubicBezTo>
                  <a:cubicBezTo>
                    <a:pt x="110700" y="59334"/>
                    <a:pt x="110700" y="58044"/>
                    <a:pt x="110700" y="58044"/>
                  </a:cubicBezTo>
                  <a:cubicBezTo>
                    <a:pt x="110700" y="58044"/>
                    <a:pt x="110700" y="58044"/>
                    <a:pt x="109403" y="58044"/>
                  </a:cubicBezTo>
                  <a:cubicBezTo>
                    <a:pt x="108105" y="56754"/>
                    <a:pt x="106808" y="55464"/>
                    <a:pt x="104214" y="54174"/>
                  </a:cubicBezTo>
                  <a:cubicBezTo>
                    <a:pt x="102917" y="54174"/>
                    <a:pt x="100323" y="52884"/>
                    <a:pt x="97728" y="51594"/>
                  </a:cubicBezTo>
                  <a:cubicBezTo>
                    <a:pt x="96431" y="51594"/>
                    <a:pt x="93837" y="50305"/>
                    <a:pt x="89946" y="50305"/>
                  </a:cubicBezTo>
                  <a:cubicBezTo>
                    <a:pt x="89946" y="50305"/>
                    <a:pt x="88649" y="50305"/>
                    <a:pt x="88649" y="50305"/>
                  </a:cubicBezTo>
                  <a:cubicBezTo>
                    <a:pt x="87351" y="49015"/>
                    <a:pt x="87351" y="49015"/>
                    <a:pt x="86054" y="49015"/>
                  </a:cubicBezTo>
                  <a:cubicBezTo>
                    <a:pt x="84757" y="49015"/>
                    <a:pt x="83460" y="49015"/>
                    <a:pt x="80866" y="47725"/>
                  </a:cubicBezTo>
                  <a:cubicBezTo>
                    <a:pt x="78272" y="47725"/>
                    <a:pt x="74380" y="47725"/>
                    <a:pt x="71786" y="46435"/>
                  </a:cubicBezTo>
                  <a:cubicBezTo>
                    <a:pt x="69192" y="46435"/>
                    <a:pt x="67895" y="45145"/>
                    <a:pt x="66598" y="45145"/>
                  </a:cubicBezTo>
                  <a:cubicBezTo>
                    <a:pt x="66598" y="45145"/>
                    <a:pt x="66598" y="45145"/>
                    <a:pt x="65301" y="45145"/>
                  </a:cubicBezTo>
                  <a:cubicBezTo>
                    <a:pt x="65301" y="45145"/>
                    <a:pt x="65301" y="45145"/>
                    <a:pt x="64003" y="45145"/>
                  </a:cubicBezTo>
                  <a:cubicBezTo>
                    <a:pt x="64003" y="45145"/>
                    <a:pt x="64003" y="45145"/>
                    <a:pt x="62706" y="45145"/>
                  </a:cubicBezTo>
                  <a:cubicBezTo>
                    <a:pt x="62706" y="45145"/>
                    <a:pt x="62706" y="45145"/>
                    <a:pt x="61409" y="43855"/>
                  </a:cubicBezTo>
                  <a:cubicBezTo>
                    <a:pt x="61409" y="43855"/>
                    <a:pt x="61409" y="43855"/>
                    <a:pt x="60112" y="43855"/>
                  </a:cubicBezTo>
                  <a:cubicBezTo>
                    <a:pt x="58815" y="43855"/>
                    <a:pt x="57518" y="43855"/>
                    <a:pt x="56221" y="42565"/>
                  </a:cubicBezTo>
                  <a:cubicBezTo>
                    <a:pt x="56221" y="42565"/>
                    <a:pt x="54924" y="42565"/>
                    <a:pt x="53627" y="42565"/>
                  </a:cubicBezTo>
                  <a:cubicBezTo>
                    <a:pt x="52329" y="41276"/>
                    <a:pt x="51032" y="41276"/>
                    <a:pt x="51032" y="41276"/>
                  </a:cubicBezTo>
                  <a:cubicBezTo>
                    <a:pt x="49735" y="41276"/>
                    <a:pt x="48438" y="39986"/>
                    <a:pt x="47141" y="39986"/>
                  </a:cubicBezTo>
                  <a:cubicBezTo>
                    <a:pt x="43250" y="38696"/>
                    <a:pt x="39358" y="36116"/>
                    <a:pt x="36764" y="34826"/>
                  </a:cubicBezTo>
                  <a:cubicBezTo>
                    <a:pt x="32873" y="32247"/>
                    <a:pt x="28982" y="29667"/>
                    <a:pt x="26387" y="27087"/>
                  </a:cubicBezTo>
                  <a:cubicBezTo>
                    <a:pt x="23793" y="24507"/>
                    <a:pt x="21199" y="21928"/>
                    <a:pt x="18605" y="19348"/>
                  </a:cubicBezTo>
                  <a:cubicBezTo>
                    <a:pt x="16010" y="18058"/>
                    <a:pt x="14713" y="15478"/>
                    <a:pt x="13416" y="12899"/>
                  </a:cubicBezTo>
                  <a:cubicBezTo>
                    <a:pt x="12119" y="10319"/>
                    <a:pt x="10822" y="7739"/>
                    <a:pt x="10822" y="6450"/>
                  </a:cubicBezTo>
                  <a:cubicBezTo>
                    <a:pt x="9525" y="3870"/>
                    <a:pt x="9525" y="2580"/>
                    <a:pt x="9525" y="1290"/>
                  </a:cubicBezTo>
                  <a:cubicBezTo>
                    <a:pt x="9525" y="0"/>
                    <a:pt x="9525" y="0"/>
                    <a:pt x="9525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anchor="ctr"/>
            <a:lstStyle/>
            <a:p>
              <a:pPr algn="ctr"/>
              <a:endParaRPr sz="2800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2F34631A-3E8A-493F-83DF-7D2E2E11A75E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AE771068-1E9B-402D-BF5D-007D1E4B9F90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041DE874-8710-47F9-85D7-D6A4ECC34837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C8243FD5-9480-4088-ABCE-791A29FEDC1C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5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ValueShape">
            <a:extLst>
              <a:ext uri="{FF2B5EF4-FFF2-40B4-BE49-F238E27FC236}">
                <a16:creationId xmlns:a16="http://schemas.microsoft.com/office/drawing/2014/main" xmlns="" id="{17AD4578-B326-40B3-9AF0-AA71055EA961}"/>
              </a:ext>
            </a:extLst>
          </p:cNvPr>
          <p:cNvSpPr>
            <a:spLocks/>
          </p:cNvSpPr>
          <p:nvPr/>
        </p:nvSpPr>
        <p:spPr bwMode="auto">
          <a:xfrm>
            <a:off x="5085218" y="1673778"/>
            <a:ext cx="1794303" cy="3167544"/>
          </a:xfrm>
          <a:custGeom>
            <a:avLst/>
            <a:gdLst>
              <a:gd name="connsiteX0" fmla="*/ 664005 w 1331809"/>
              <a:gd name="connsiteY0" fmla="*/ 915988 h 2351088"/>
              <a:gd name="connsiteX1" fmla="*/ 1030219 w 1331809"/>
              <a:gd name="connsiteY1" fmla="*/ 1367988 h 2351088"/>
              <a:gd name="connsiteX2" fmla="*/ 1249192 w 1331809"/>
              <a:gd name="connsiteY2" fmla="*/ 2268222 h 2351088"/>
              <a:gd name="connsiteX3" fmla="*/ 1237866 w 1331809"/>
              <a:gd name="connsiteY3" fmla="*/ 2324722 h 2351088"/>
              <a:gd name="connsiteX4" fmla="*/ 1185010 w 1331809"/>
              <a:gd name="connsiteY4" fmla="*/ 2351088 h 2351088"/>
              <a:gd name="connsiteX5" fmla="*/ 818796 w 1331809"/>
              <a:gd name="connsiteY5" fmla="*/ 2351088 h 2351088"/>
              <a:gd name="connsiteX6" fmla="*/ 818796 w 1331809"/>
              <a:gd name="connsiteY6" fmla="*/ 2094955 h 2351088"/>
              <a:gd name="connsiteX7" fmla="*/ 664005 w 1331809"/>
              <a:gd name="connsiteY7" fmla="*/ 1936755 h 2351088"/>
              <a:gd name="connsiteX8" fmla="*/ 505438 w 1331809"/>
              <a:gd name="connsiteY8" fmla="*/ 2094955 h 2351088"/>
              <a:gd name="connsiteX9" fmla="*/ 505438 w 1331809"/>
              <a:gd name="connsiteY9" fmla="*/ 2351088 h 2351088"/>
              <a:gd name="connsiteX10" fmla="*/ 142999 w 1331809"/>
              <a:gd name="connsiteY10" fmla="*/ 2351088 h 2351088"/>
              <a:gd name="connsiteX11" fmla="*/ 90143 w 1331809"/>
              <a:gd name="connsiteY11" fmla="*/ 2324722 h 2351088"/>
              <a:gd name="connsiteX12" fmla="*/ 78817 w 1331809"/>
              <a:gd name="connsiteY12" fmla="*/ 2268222 h 2351088"/>
              <a:gd name="connsiteX13" fmla="*/ 297791 w 1331809"/>
              <a:gd name="connsiteY13" fmla="*/ 1367988 h 2351088"/>
              <a:gd name="connsiteX14" fmla="*/ 664005 w 1331809"/>
              <a:gd name="connsiteY14" fmla="*/ 915988 h 2351088"/>
              <a:gd name="connsiteX15" fmla="*/ 819465 w 1331809"/>
              <a:gd name="connsiteY15" fmla="*/ 720725 h 2351088"/>
              <a:gd name="connsiteX16" fmla="*/ 1292107 w 1331809"/>
              <a:gd name="connsiteY16" fmla="*/ 1097387 h 2351088"/>
              <a:gd name="connsiteX17" fmla="*/ 1292107 w 1331809"/>
              <a:gd name="connsiteY17" fmla="*/ 1285717 h 2351088"/>
              <a:gd name="connsiteX18" fmla="*/ 1197579 w 1331809"/>
              <a:gd name="connsiteY18" fmla="*/ 1327150 h 2351088"/>
              <a:gd name="connsiteX19" fmla="*/ 1099269 w 1331809"/>
              <a:gd name="connsiteY19" fmla="*/ 1285717 h 2351088"/>
              <a:gd name="connsiteX20" fmla="*/ 721155 w 1331809"/>
              <a:gd name="connsiteY20" fmla="*/ 818657 h 2351088"/>
              <a:gd name="connsiteX21" fmla="*/ 819465 w 1331809"/>
              <a:gd name="connsiteY21" fmla="*/ 720725 h 2351088"/>
              <a:gd name="connsiteX22" fmla="*/ 508701 w 1331809"/>
              <a:gd name="connsiteY22" fmla="*/ 720725 h 2351088"/>
              <a:gd name="connsiteX23" fmla="*/ 606855 w 1331809"/>
              <a:gd name="connsiteY23" fmla="*/ 818657 h 2351088"/>
              <a:gd name="connsiteX24" fmla="*/ 229340 w 1331809"/>
              <a:gd name="connsiteY24" fmla="*/ 1285717 h 2351088"/>
              <a:gd name="connsiteX25" fmla="*/ 134961 w 1331809"/>
              <a:gd name="connsiteY25" fmla="*/ 1327150 h 2351088"/>
              <a:gd name="connsiteX26" fmla="*/ 36807 w 1331809"/>
              <a:gd name="connsiteY26" fmla="*/ 1285717 h 2351088"/>
              <a:gd name="connsiteX27" fmla="*/ 36807 w 1331809"/>
              <a:gd name="connsiteY27" fmla="*/ 1097387 h 2351088"/>
              <a:gd name="connsiteX28" fmla="*/ 508701 w 1331809"/>
              <a:gd name="connsiteY28" fmla="*/ 720725 h 2351088"/>
              <a:gd name="connsiteX29" fmla="*/ 663709 w 1331809"/>
              <a:gd name="connsiteY29" fmla="*/ 550863 h 2351088"/>
              <a:gd name="connsiteX30" fmla="*/ 776717 w 1331809"/>
              <a:gd name="connsiteY30" fmla="*/ 663872 h 2351088"/>
              <a:gd name="connsiteX31" fmla="*/ 663709 w 1331809"/>
              <a:gd name="connsiteY31" fmla="*/ 773113 h 2351088"/>
              <a:gd name="connsiteX32" fmla="*/ 554467 w 1331809"/>
              <a:gd name="connsiteY32" fmla="*/ 663872 h 2351088"/>
              <a:gd name="connsiteX33" fmla="*/ 663709 w 1331809"/>
              <a:gd name="connsiteY33" fmla="*/ 550863 h 2351088"/>
              <a:gd name="connsiteX34" fmla="*/ 1197579 w 1331809"/>
              <a:gd name="connsiteY34" fmla="*/ 0 h 2351088"/>
              <a:gd name="connsiteX35" fmla="*/ 1292107 w 1331809"/>
              <a:gd name="connsiteY35" fmla="*/ 37666 h 2351088"/>
              <a:gd name="connsiteX36" fmla="*/ 1292107 w 1331809"/>
              <a:gd name="connsiteY36" fmla="*/ 225997 h 2351088"/>
              <a:gd name="connsiteX37" fmla="*/ 819465 w 1331809"/>
              <a:gd name="connsiteY37" fmla="*/ 606425 h 2351088"/>
              <a:gd name="connsiteX38" fmla="*/ 721155 w 1331809"/>
              <a:gd name="connsiteY38" fmla="*/ 508493 h 2351088"/>
              <a:gd name="connsiteX39" fmla="*/ 1099269 w 1331809"/>
              <a:gd name="connsiteY39" fmla="*/ 37666 h 2351088"/>
              <a:gd name="connsiteX40" fmla="*/ 1197579 w 1331809"/>
              <a:gd name="connsiteY40" fmla="*/ 0 h 2351088"/>
              <a:gd name="connsiteX41" fmla="*/ 134961 w 1331809"/>
              <a:gd name="connsiteY41" fmla="*/ 0 h 2351088"/>
              <a:gd name="connsiteX42" fmla="*/ 229340 w 1331809"/>
              <a:gd name="connsiteY42" fmla="*/ 37666 h 2351088"/>
              <a:gd name="connsiteX43" fmla="*/ 606855 w 1331809"/>
              <a:gd name="connsiteY43" fmla="*/ 508493 h 2351088"/>
              <a:gd name="connsiteX44" fmla="*/ 508701 w 1331809"/>
              <a:gd name="connsiteY44" fmla="*/ 606425 h 2351088"/>
              <a:gd name="connsiteX45" fmla="*/ 36807 w 1331809"/>
              <a:gd name="connsiteY45" fmla="*/ 225997 h 2351088"/>
              <a:gd name="connsiteX46" fmla="*/ 36807 w 1331809"/>
              <a:gd name="connsiteY46" fmla="*/ 37666 h 2351088"/>
              <a:gd name="connsiteX47" fmla="*/ 134961 w 1331809"/>
              <a:gd name="connsiteY47" fmla="*/ 0 h 235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31809" h="2351088">
                <a:moveTo>
                  <a:pt x="664005" y="915988"/>
                </a:moveTo>
                <a:cubicBezTo>
                  <a:pt x="664005" y="915988"/>
                  <a:pt x="664005" y="915988"/>
                  <a:pt x="1030219" y="1367988"/>
                </a:cubicBezTo>
                <a:lnTo>
                  <a:pt x="1249192" y="2268222"/>
                </a:lnTo>
                <a:cubicBezTo>
                  <a:pt x="1252967" y="2287055"/>
                  <a:pt x="1249192" y="2309655"/>
                  <a:pt x="1237866" y="2324722"/>
                </a:cubicBezTo>
                <a:cubicBezTo>
                  <a:pt x="1226539" y="2343555"/>
                  <a:pt x="1203887" y="2351088"/>
                  <a:pt x="1185010" y="2351088"/>
                </a:cubicBezTo>
                <a:cubicBezTo>
                  <a:pt x="1185010" y="2351088"/>
                  <a:pt x="1185010" y="2351088"/>
                  <a:pt x="818796" y="2351088"/>
                </a:cubicBezTo>
                <a:cubicBezTo>
                  <a:pt x="818796" y="2351088"/>
                  <a:pt x="818796" y="2351088"/>
                  <a:pt x="818796" y="2094955"/>
                </a:cubicBezTo>
                <a:cubicBezTo>
                  <a:pt x="818796" y="2008322"/>
                  <a:pt x="750839" y="1936755"/>
                  <a:pt x="664005" y="1936755"/>
                </a:cubicBezTo>
                <a:cubicBezTo>
                  <a:pt x="577170" y="1936755"/>
                  <a:pt x="505438" y="2008322"/>
                  <a:pt x="505438" y="2094955"/>
                </a:cubicBezTo>
                <a:cubicBezTo>
                  <a:pt x="505438" y="2094955"/>
                  <a:pt x="505438" y="2094955"/>
                  <a:pt x="505438" y="2351088"/>
                </a:cubicBezTo>
                <a:cubicBezTo>
                  <a:pt x="505438" y="2351088"/>
                  <a:pt x="505438" y="2351088"/>
                  <a:pt x="142999" y="2351088"/>
                </a:cubicBezTo>
                <a:cubicBezTo>
                  <a:pt x="124122" y="2351088"/>
                  <a:pt x="105245" y="2343555"/>
                  <a:pt x="90143" y="2324722"/>
                </a:cubicBezTo>
                <a:cubicBezTo>
                  <a:pt x="78817" y="2309655"/>
                  <a:pt x="75042" y="2287055"/>
                  <a:pt x="78817" y="2268222"/>
                </a:cubicBezTo>
                <a:cubicBezTo>
                  <a:pt x="78817" y="2268222"/>
                  <a:pt x="78817" y="2268222"/>
                  <a:pt x="297791" y="1367988"/>
                </a:cubicBezTo>
                <a:cubicBezTo>
                  <a:pt x="297791" y="1367988"/>
                  <a:pt x="297791" y="1367988"/>
                  <a:pt x="664005" y="915988"/>
                </a:cubicBezTo>
                <a:close/>
                <a:moveTo>
                  <a:pt x="819465" y="720725"/>
                </a:moveTo>
                <a:lnTo>
                  <a:pt x="1292107" y="1097387"/>
                </a:lnTo>
                <a:cubicBezTo>
                  <a:pt x="1345043" y="1150119"/>
                  <a:pt x="1345043" y="1236751"/>
                  <a:pt x="1292107" y="1285717"/>
                </a:cubicBezTo>
                <a:cubicBezTo>
                  <a:pt x="1265639" y="1312084"/>
                  <a:pt x="1231609" y="1327150"/>
                  <a:pt x="1197579" y="1327150"/>
                </a:cubicBezTo>
                <a:cubicBezTo>
                  <a:pt x="1163548" y="1327150"/>
                  <a:pt x="1125737" y="1312084"/>
                  <a:pt x="1099269" y="1285717"/>
                </a:cubicBezTo>
                <a:cubicBezTo>
                  <a:pt x="1099269" y="1285717"/>
                  <a:pt x="1099269" y="1285717"/>
                  <a:pt x="721155" y="818657"/>
                </a:cubicBezTo>
                <a:cubicBezTo>
                  <a:pt x="766529" y="799824"/>
                  <a:pt x="804340" y="765925"/>
                  <a:pt x="819465" y="720725"/>
                </a:cubicBezTo>
                <a:close/>
                <a:moveTo>
                  <a:pt x="508701" y="720725"/>
                </a:moveTo>
                <a:cubicBezTo>
                  <a:pt x="527577" y="765925"/>
                  <a:pt x="561553" y="799824"/>
                  <a:pt x="606855" y="818657"/>
                </a:cubicBezTo>
                <a:cubicBezTo>
                  <a:pt x="606855" y="818657"/>
                  <a:pt x="606855" y="818657"/>
                  <a:pt x="229340" y="1285717"/>
                </a:cubicBezTo>
                <a:cubicBezTo>
                  <a:pt x="202914" y="1312084"/>
                  <a:pt x="168937" y="1327150"/>
                  <a:pt x="134961" y="1327150"/>
                </a:cubicBezTo>
                <a:cubicBezTo>
                  <a:pt x="97209" y="1327150"/>
                  <a:pt x="63233" y="1312084"/>
                  <a:pt x="36807" y="1285717"/>
                </a:cubicBezTo>
                <a:cubicBezTo>
                  <a:pt x="-12270" y="1236751"/>
                  <a:pt x="-12270" y="1150119"/>
                  <a:pt x="36807" y="1097387"/>
                </a:cubicBezTo>
                <a:cubicBezTo>
                  <a:pt x="36807" y="1097387"/>
                  <a:pt x="36807" y="1097387"/>
                  <a:pt x="508701" y="720725"/>
                </a:cubicBezTo>
                <a:close/>
                <a:moveTo>
                  <a:pt x="663709" y="550863"/>
                </a:moveTo>
                <a:cubicBezTo>
                  <a:pt x="723980" y="550863"/>
                  <a:pt x="776717" y="603600"/>
                  <a:pt x="776717" y="663872"/>
                </a:cubicBezTo>
                <a:cubicBezTo>
                  <a:pt x="776717" y="724143"/>
                  <a:pt x="723980" y="773113"/>
                  <a:pt x="663709" y="773113"/>
                </a:cubicBezTo>
                <a:cubicBezTo>
                  <a:pt x="603437" y="773113"/>
                  <a:pt x="554467" y="724143"/>
                  <a:pt x="554467" y="663872"/>
                </a:cubicBezTo>
                <a:cubicBezTo>
                  <a:pt x="554467" y="603600"/>
                  <a:pt x="603437" y="550863"/>
                  <a:pt x="663709" y="550863"/>
                </a:cubicBezTo>
                <a:close/>
                <a:moveTo>
                  <a:pt x="1197579" y="0"/>
                </a:moveTo>
                <a:cubicBezTo>
                  <a:pt x="1231609" y="0"/>
                  <a:pt x="1265639" y="11300"/>
                  <a:pt x="1292107" y="37666"/>
                </a:cubicBezTo>
                <a:cubicBezTo>
                  <a:pt x="1345043" y="90399"/>
                  <a:pt x="1345043" y="173264"/>
                  <a:pt x="1292107" y="225997"/>
                </a:cubicBezTo>
                <a:cubicBezTo>
                  <a:pt x="1292107" y="225997"/>
                  <a:pt x="1292107" y="225997"/>
                  <a:pt x="819465" y="606425"/>
                </a:cubicBezTo>
                <a:cubicBezTo>
                  <a:pt x="804340" y="561226"/>
                  <a:pt x="766529" y="523559"/>
                  <a:pt x="721155" y="508493"/>
                </a:cubicBezTo>
                <a:cubicBezTo>
                  <a:pt x="721155" y="508493"/>
                  <a:pt x="721155" y="508493"/>
                  <a:pt x="1099269" y="37666"/>
                </a:cubicBezTo>
                <a:cubicBezTo>
                  <a:pt x="1125737" y="11300"/>
                  <a:pt x="1163548" y="0"/>
                  <a:pt x="1197579" y="0"/>
                </a:cubicBezTo>
                <a:close/>
                <a:moveTo>
                  <a:pt x="134961" y="0"/>
                </a:moveTo>
                <a:cubicBezTo>
                  <a:pt x="168937" y="0"/>
                  <a:pt x="202914" y="11300"/>
                  <a:pt x="229340" y="37666"/>
                </a:cubicBezTo>
                <a:cubicBezTo>
                  <a:pt x="229340" y="37666"/>
                  <a:pt x="229340" y="37666"/>
                  <a:pt x="606855" y="508493"/>
                </a:cubicBezTo>
                <a:cubicBezTo>
                  <a:pt x="561553" y="523559"/>
                  <a:pt x="527577" y="561226"/>
                  <a:pt x="508701" y="606425"/>
                </a:cubicBezTo>
                <a:lnTo>
                  <a:pt x="36807" y="225997"/>
                </a:lnTo>
                <a:cubicBezTo>
                  <a:pt x="-12270" y="177031"/>
                  <a:pt x="-12270" y="90399"/>
                  <a:pt x="36807" y="37666"/>
                </a:cubicBezTo>
                <a:cubicBezTo>
                  <a:pt x="63233" y="11300"/>
                  <a:pt x="97209" y="0"/>
                  <a:pt x="13496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37" name="CustomText1">
            <a:extLst>
              <a:ext uri="{FF2B5EF4-FFF2-40B4-BE49-F238E27FC236}">
                <a16:creationId xmlns:a16="http://schemas.microsoft.com/office/drawing/2014/main" xmlns="" id="{A39864CA-2970-435B-9E19-AF4C936AB874}"/>
              </a:ext>
            </a:extLst>
          </p:cNvPr>
          <p:cNvSpPr/>
          <p:nvPr/>
        </p:nvSpPr>
        <p:spPr>
          <a:xfrm>
            <a:off x="2456515" y="2024656"/>
            <a:ext cx="2286601" cy="333622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Supporting text here</a:t>
            </a:r>
          </a:p>
        </p:txBody>
      </p:sp>
      <p:cxnSp>
        <p:nvCxnSpPr>
          <p:cNvPr id="38" name="LineShape">
            <a:extLst>
              <a:ext uri="{FF2B5EF4-FFF2-40B4-BE49-F238E27FC236}">
                <a16:creationId xmlns:a16="http://schemas.microsoft.com/office/drawing/2014/main" xmlns="" id="{660799A2-5823-4256-B7CF-E8AEE0C63204}"/>
              </a:ext>
            </a:extLst>
          </p:cNvPr>
          <p:cNvCxnSpPr>
            <a:cxnSpLocks/>
          </p:cNvCxnSpPr>
          <p:nvPr/>
        </p:nvCxnSpPr>
        <p:spPr>
          <a:xfrm flipH="1">
            <a:off x="1337380" y="1457878"/>
            <a:ext cx="3405735" cy="0"/>
          </a:xfrm>
          <a:prstGeom prst="straightConnector1">
            <a:avLst/>
          </a:prstGeom>
          <a:noFill/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9" name="CustomText1">
            <a:extLst>
              <a:ext uri="{FF2B5EF4-FFF2-40B4-BE49-F238E27FC236}">
                <a16:creationId xmlns:a16="http://schemas.microsoft.com/office/drawing/2014/main" xmlns="" id="{15C4AED2-E005-40CE-B77D-82A2F7350CA3}"/>
              </a:ext>
            </a:extLst>
          </p:cNvPr>
          <p:cNvSpPr/>
          <p:nvPr/>
        </p:nvSpPr>
        <p:spPr>
          <a:xfrm>
            <a:off x="2469147" y="1726690"/>
            <a:ext cx="2306409" cy="33362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TEXT HERE</a:t>
            </a:r>
          </a:p>
        </p:txBody>
      </p:sp>
      <p:sp>
        <p:nvSpPr>
          <p:cNvPr id="40" name="ValueText">
            <a:extLst>
              <a:ext uri="{FF2B5EF4-FFF2-40B4-BE49-F238E27FC236}">
                <a16:creationId xmlns:a16="http://schemas.microsoft.com/office/drawing/2014/main" xmlns="" id="{50989198-29F7-4912-A3A4-5BF5E1465BEF}"/>
              </a:ext>
            </a:extLst>
          </p:cNvPr>
          <p:cNvSpPr/>
          <p:nvPr/>
        </p:nvSpPr>
        <p:spPr>
          <a:xfrm>
            <a:off x="1409535" y="1647487"/>
            <a:ext cx="942005" cy="686721"/>
          </a:xfrm>
          <a:prstGeom prst="rect">
            <a:avLst/>
          </a:prstGeom>
          <a:noFill/>
          <a:ln>
            <a:noFill/>
          </a:ln>
        </p:spPr>
        <p:txBody>
          <a:bodyPr wrap="none" lIns="182824" tIns="91400" rIns="0" bIns="91400" anchor="ctr" anchorCtr="0">
            <a:prstTxWarp prst="textPlain">
              <a:avLst/>
            </a:prstTxWarp>
            <a:normAutofit/>
          </a:bodyPr>
          <a:lstStyle/>
          <a:p>
            <a:pPr>
              <a:buSzPct val="25000"/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80%</a:t>
            </a:r>
          </a:p>
        </p:txBody>
      </p:sp>
      <p:sp>
        <p:nvSpPr>
          <p:cNvPr id="41" name="IconShape">
            <a:extLst>
              <a:ext uri="{FF2B5EF4-FFF2-40B4-BE49-F238E27FC236}">
                <a16:creationId xmlns:a16="http://schemas.microsoft.com/office/drawing/2014/main" xmlns="" id="{66E5D6ED-E9E2-4E0E-9683-0D8329B75F75}"/>
              </a:ext>
            </a:extLst>
          </p:cNvPr>
          <p:cNvSpPr>
            <a:spLocks/>
          </p:cNvSpPr>
          <p:nvPr/>
        </p:nvSpPr>
        <p:spPr bwMode="auto">
          <a:xfrm>
            <a:off x="1409535" y="2633221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/>
          </a:p>
        </p:txBody>
      </p:sp>
      <p:sp>
        <p:nvSpPr>
          <p:cNvPr id="42" name="IconShape">
            <a:extLst>
              <a:ext uri="{FF2B5EF4-FFF2-40B4-BE49-F238E27FC236}">
                <a16:creationId xmlns:a16="http://schemas.microsoft.com/office/drawing/2014/main" xmlns="" id="{DADAA5D2-2EBA-4D7C-9620-4E946B57ABA1}"/>
              </a:ext>
            </a:extLst>
          </p:cNvPr>
          <p:cNvSpPr>
            <a:spLocks/>
          </p:cNvSpPr>
          <p:nvPr/>
        </p:nvSpPr>
        <p:spPr bwMode="auto">
          <a:xfrm>
            <a:off x="2075934" y="2633221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/>
          </a:p>
        </p:txBody>
      </p:sp>
      <p:sp>
        <p:nvSpPr>
          <p:cNvPr id="43" name="IconShape">
            <a:extLst>
              <a:ext uri="{FF2B5EF4-FFF2-40B4-BE49-F238E27FC236}">
                <a16:creationId xmlns:a16="http://schemas.microsoft.com/office/drawing/2014/main" xmlns="" id="{73F12818-3DF6-4921-8090-031C046F23F2}"/>
              </a:ext>
            </a:extLst>
          </p:cNvPr>
          <p:cNvSpPr>
            <a:spLocks/>
          </p:cNvSpPr>
          <p:nvPr/>
        </p:nvSpPr>
        <p:spPr bwMode="auto">
          <a:xfrm>
            <a:off x="2742336" y="2633221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/>
          </a:p>
        </p:txBody>
      </p:sp>
      <p:sp>
        <p:nvSpPr>
          <p:cNvPr id="44" name="IconShape">
            <a:extLst>
              <a:ext uri="{FF2B5EF4-FFF2-40B4-BE49-F238E27FC236}">
                <a16:creationId xmlns:a16="http://schemas.microsoft.com/office/drawing/2014/main" xmlns="" id="{3E338357-CD43-4FB0-B1AB-19500C410C78}"/>
              </a:ext>
            </a:extLst>
          </p:cNvPr>
          <p:cNvSpPr>
            <a:spLocks/>
          </p:cNvSpPr>
          <p:nvPr/>
        </p:nvSpPr>
        <p:spPr bwMode="auto">
          <a:xfrm>
            <a:off x="3408736" y="2633221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/>
          </a:p>
        </p:txBody>
      </p:sp>
      <p:sp>
        <p:nvSpPr>
          <p:cNvPr id="45" name="IconShape">
            <a:extLst>
              <a:ext uri="{FF2B5EF4-FFF2-40B4-BE49-F238E27FC236}">
                <a16:creationId xmlns:a16="http://schemas.microsoft.com/office/drawing/2014/main" xmlns="" id="{02B9B70C-417D-4526-A913-0FCF9752E193}"/>
              </a:ext>
            </a:extLst>
          </p:cNvPr>
          <p:cNvSpPr>
            <a:spLocks/>
          </p:cNvSpPr>
          <p:nvPr/>
        </p:nvSpPr>
        <p:spPr bwMode="auto">
          <a:xfrm>
            <a:off x="4075135" y="2633221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/>
          </a:p>
        </p:txBody>
      </p:sp>
      <p:sp>
        <p:nvSpPr>
          <p:cNvPr id="46" name="IconShape">
            <a:extLst>
              <a:ext uri="{FF2B5EF4-FFF2-40B4-BE49-F238E27FC236}">
                <a16:creationId xmlns:a16="http://schemas.microsoft.com/office/drawing/2014/main" xmlns="" id="{99CFE368-77B8-463F-8FE0-727B4292652F}"/>
              </a:ext>
            </a:extLst>
          </p:cNvPr>
          <p:cNvSpPr>
            <a:spLocks/>
          </p:cNvSpPr>
          <p:nvPr/>
        </p:nvSpPr>
        <p:spPr bwMode="auto">
          <a:xfrm>
            <a:off x="1409535" y="3271205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/>
          </a:p>
        </p:txBody>
      </p:sp>
      <p:sp>
        <p:nvSpPr>
          <p:cNvPr id="47" name="IconShape">
            <a:extLst>
              <a:ext uri="{FF2B5EF4-FFF2-40B4-BE49-F238E27FC236}">
                <a16:creationId xmlns:a16="http://schemas.microsoft.com/office/drawing/2014/main" xmlns="" id="{5D47892B-0335-43B4-9FAF-3E7370D4C3AB}"/>
              </a:ext>
            </a:extLst>
          </p:cNvPr>
          <p:cNvSpPr>
            <a:spLocks/>
          </p:cNvSpPr>
          <p:nvPr/>
        </p:nvSpPr>
        <p:spPr bwMode="auto">
          <a:xfrm>
            <a:off x="2075934" y="3271205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/>
          </a:p>
        </p:txBody>
      </p:sp>
      <p:sp>
        <p:nvSpPr>
          <p:cNvPr id="48" name="IconShape">
            <a:extLst>
              <a:ext uri="{FF2B5EF4-FFF2-40B4-BE49-F238E27FC236}">
                <a16:creationId xmlns:a16="http://schemas.microsoft.com/office/drawing/2014/main" xmlns="" id="{DC4E51F7-AD49-4B0D-AC52-715D9184AF0F}"/>
              </a:ext>
            </a:extLst>
          </p:cNvPr>
          <p:cNvSpPr>
            <a:spLocks/>
          </p:cNvSpPr>
          <p:nvPr/>
        </p:nvSpPr>
        <p:spPr bwMode="auto">
          <a:xfrm>
            <a:off x="2742336" y="3271205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/>
          </a:p>
        </p:txBody>
      </p:sp>
      <p:sp>
        <p:nvSpPr>
          <p:cNvPr id="49" name="IconShape">
            <a:extLst>
              <a:ext uri="{FF2B5EF4-FFF2-40B4-BE49-F238E27FC236}">
                <a16:creationId xmlns:a16="http://schemas.microsoft.com/office/drawing/2014/main" xmlns="" id="{CF0504AE-C24C-49E3-8EB2-ECD923BB7730}"/>
              </a:ext>
            </a:extLst>
          </p:cNvPr>
          <p:cNvSpPr>
            <a:spLocks/>
          </p:cNvSpPr>
          <p:nvPr/>
        </p:nvSpPr>
        <p:spPr bwMode="auto">
          <a:xfrm>
            <a:off x="3408736" y="3271205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/>
          </a:p>
        </p:txBody>
      </p:sp>
      <p:sp>
        <p:nvSpPr>
          <p:cNvPr id="50" name="IconShape">
            <a:extLst>
              <a:ext uri="{FF2B5EF4-FFF2-40B4-BE49-F238E27FC236}">
                <a16:creationId xmlns:a16="http://schemas.microsoft.com/office/drawing/2014/main" xmlns="" id="{BDBA53DA-F1CB-44D6-BCA4-15F3B154347A}"/>
              </a:ext>
            </a:extLst>
          </p:cNvPr>
          <p:cNvSpPr>
            <a:spLocks/>
          </p:cNvSpPr>
          <p:nvPr/>
        </p:nvSpPr>
        <p:spPr bwMode="auto">
          <a:xfrm>
            <a:off x="4075135" y="3271205"/>
            <a:ext cx="514541" cy="514050"/>
          </a:xfrm>
          <a:custGeom>
            <a:avLst/>
            <a:gdLst>
              <a:gd name="connsiteX0" fmla="*/ 77299 w 1286072"/>
              <a:gd name="connsiteY0" fmla="*/ 0 h 1284843"/>
              <a:gd name="connsiteX1" fmla="*/ 643160 w 1286072"/>
              <a:gd name="connsiteY1" fmla="*/ 0 h 1284843"/>
              <a:gd name="connsiteX2" fmla="*/ 697841 w 1286072"/>
              <a:gd name="connsiteY2" fmla="*/ 22352 h 1284843"/>
              <a:gd name="connsiteX3" fmla="*/ 850474 w 1286072"/>
              <a:gd name="connsiteY3" fmla="*/ 175423 h 1284843"/>
              <a:gd name="connsiteX4" fmla="*/ 925641 w 1286072"/>
              <a:gd name="connsiteY4" fmla="*/ 250806 h 1284843"/>
              <a:gd name="connsiteX5" fmla="*/ 929151 w 1286072"/>
              <a:gd name="connsiteY5" fmla="*/ 247295 h 1284843"/>
              <a:gd name="connsiteX6" fmla="*/ 1154074 w 1286072"/>
              <a:gd name="connsiteY6" fmla="*/ 22355 h 1284843"/>
              <a:gd name="connsiteX7" fmla="*/ 1193398 w 1286072"/>
              <a:gd name="connsiteY7" fmla="*/ 1657 h 1284843"/>
              <a:gd name="connsiteX8" fmla="*/ 1193649 w 1286072"/>
              <a:gd name="connsiteY8" fmla="*/ 1680 h 1284843"/>
              <a:gd name="connsiteX9" fmla="*/ 1193695 w 1286072"/>
              <a:gd name="connsiteY9" fmla="*/ 1656 h 1284843"/>
              <a:gd name="connsiteX10" fmla="*/ 1238019 w 1286072"/>
              <a:gd name="connsiteY10" fmla="*/ 5795 h 1284843"/>
              <a:gd name="connsiteX11" fmla="*/ 1286072 w 1286072"/>
              <a:gd name="connsiteY11" fmla="*/ 76991 h 1284843"/>
              <a:gd name="connsiteX12" fmla="*/ 1286072 w 1286072"/>
              <a:gd name="connsiteY12" fmla="*/ 642422 h 1284843"/>
              <a:gd name="connsiteX13" fmla="*/ 1262874 w 1286072"/>
              <a:gd name="connsiteY13" fmla="*/ 697061 h 1284843"/>
              <a:gd name="connsiteX14" fmla="*/ 1035038 w 1286072"/>
              <a:gd name="connsiteY14" fmla="*/ 924723 h 1284843"/>
              <a:gd name="connsiteX15" fmla="*/ 1262874 w 1286072"/>
              <a:gd name="connsiteY15" fmla="*/ 1153213 h 1284843"/>
              <a:gd name="connsiteX16" fmla="*/ 1280272 w 1286072"/>
              <a:gd name="connsiteY16" fmla="*/ 1236827 h 1284843"/>
              <a:gd name="connsiteX17" fmla="*/ 1209022 w 1286072"/>
              <a:gd name="connsiteY17" fmla="*/ 1284843 h 1284843"/>
              <a:gd name="connsiteX18" fmla="*/ 720211 w 1286072"/>
              <a:gd name="connsiteY18" fmla="*/ 1284843 h 1284843"/>
              <a:gd name="connsiteX19" fmla="*/ 643160 w 1286072"/>
              <a:gd name="connsiteY19" fmla="*/ 1284843 h 1284843"/>
              <a:gd name="connsiteX20" fmla="*/ 588480 w 1286072"/>
              <a:gd name="connsiteY20" fmla="*/ 1261663 h 1284843"/>
              <a:gd name="connsiteX21" fmla="*/ 566110 w 1286072"/>
              <a:gd name="connsiteY21" fmla="*/ 1239311 h 1284843"/>
              <a:gd name="connsiteX22" fmla="*/ 360644 w 1286072"/>
              <a:gd name="connsiteY22" fmla="*/ 1034001 h 1284843"/>
              <a:gd name="connsiteX23" fmla="*/ 131980 w 1286072"/>
              <a:gd name="connsiteY23" fmla="*/ 1261663 h 1284843"/>
              <a:gd name="connsiteX24" fmla="*/ 77299 w 1286072"/>
              <a:gd name="connsiteY24" fmla="*/ 1284843 h 1284843"/>
              <a:gd name="connsiteX25" fmla="*/ 77184 w 1286072"/>
              <a:gd name="connsiteY25" fmla="*/ 1284820 h 1284843"/>
              <a:gd name="connsiteX26" fmla="*/ 77071 w 1286072"/>
              <a:gd name="connsiteY26" fmla="*/ 1284843 h 1284843"/>
              <a:gd name="connsiteX27" fmla="*/ 48066 w 1286072"/>
              <a:gd name="connsiteY27" fmla="*/ 1279050 h 1284843"/>
              <a:gd name="connsiteX28" fmla="*/ 0 w 1286072"/>
              <a:gd name="connsiteY28" fmla="*/ 1207874 h 1284843"/>
              <a:gd name="connsiteX29" fmla="*/ 0 w 1286072"/>
              <a:gd name="connsiteY29" fmla="*/ 642603 h 1284843"/>
              <a:gd name="connsiteX30" fmla="*/ 23204 w 1286072"/>
              <a:gd name="connsiteY30" fmla="*/ 587980 h 1284843"/>
              <a:gd name="connsiteX31" fmla="*/ 78844 w 1286072"/>
              <a:gd name="connsiteY31" fmla="*/ 532414 h 1284843"/>
              <a:gd name="connsiteX32" fmla="*/ 104955 w 1286072"/>
              <a:gd name="connsiteY32" fmla="*/ 506337 h 1284843"/>
              <a:gd name="connsiteX33" fmla="*/ 119565 w 1286072"/>
              <a:gd name="connsiteY33" fmla="*/ 491738 h 1284843"/>
              <a:gd name="connsiteX34" fmla="*/ 251283 w 1286072"/>
              <a:gd name="connsiteY34" fmla="*/ 360120 h 1284843"/>
              <a:gd name="connsiteX35" fmla="*/ 23447 w 1286072"/>
              <a:gd name="connsiteY35" fmla="*/ 131630 h 1284843"/>
              <a:gd name="connsiteX36" fmla="*/ 6049 w 1286072"/>
              <a:gd name="connsiteY36" fmla="*/ 48016 h 1284843"/>
              <a:gd name="connsiteX37" fmla="*/ 77299 w 1286072"/>
              <a:gd name="connsiteY37" fmla="*/ 0 h 1284843"/>
              <a:gd name="connsiteX38" fmla="*/ 643161 w 1286072"/>
              <a:gd name="connsiteY38" fmla="*/ 488754 h 1284843"/>
              <a:gd name="connsiteX39" fmla="*/ 600062 w 1286072"/>
              <a:gd name="connsiteY39" fmla="*/ 494544 h 1284843"/>
              <a:gd name="connsiteX40" fmla="*/ 543703 w 1286072"/>
              <a:gd name="connsiteY40" fmla="*/ 524322 h 1284843"/>
              <a:gd name="connsiteX41" fmla="*/ 498117 w 1286072"/>
              <a:gd name="connsiteY41" fmla="*/ 588841 h 1284843"/>
              <a:gd name="connsiteX42" fmla="*/ 498117 w 1286072"/>
              <a:gd name="connsiteY42" fmla="*/ 589668 h 1284843"/>
              <a:gd name="connsiteX43" fmla="*/ 495631 w 1286072"/>
              <a:gd name="connsiteY43" fmla="*/ 596286 h 1284843"/>
              <a:gd name="connsiteX44" fmla="*/ 495631 w 1286072"/>
              <a:gd name="connsiteY44" fmla="*/ 597113 h 1284843"/>
              <a:gd name="connsiteX45" fmla="*/ 494802 w 1286072"/>
              <a:gd name="connsiteY45" fmla="*/ 599594 h 1284843"/>
              <a:gd name="connsiteX46" fmla="*/ 493973 w 1286072"/>
              <a:gd name="connsiteY46" fmla="*/ 602903 h 1284843"/>
              <a:gd name="connsiteX47" fmla="*/ 493973 w 1286072"/>
              <a:gd name="connsiteY47" fmla="*/ 603730 h 1284843"/>
              <a:gd name="connsiteX48" fmla="*/ 493144 w 1286072"/>
              <a:gd name="connsiteY48" fmla="*/ 606212 h 1284843"/>
              <a:gd name="connsiteX49" fmla="*/ 489829 w 1286072"/>
              <a:gd name="connsiteY49" fmla="*/ 625237 h 1284843"/>
              <a:gd name="connsiteX50" fmla="*/ 489000 w 1286072"/>
              <a:gd name="connsiteY50" fmla="*/ 642607 h 1284843"/>
              <a:gd name="connsiteX51" fmla="*/ 489829 w 1286072"/>
              <a:gd name="connsiteY51" fmla="*/ 659978 h 1284843"/>
              <a:gd name="connsiteX52" fmla="*/ 494802 w 1286072"/>
              <a:gd name="connsiteY52" fmla="*/ 685620 h 1284843"/>
              <a:gd name="connsiteX53" fmla="*/ 533757 w 1286072"/>
              <a:gd name="connsiteY53" fmla="*/ 751793 h 1284843"/>
              <a:gd name="connsiteX54" fmla="*/ 541216 w 1286072"/>
              <a:gd name="connsiteY54" fmla="*/ 758410 h 1284843"/>
              <a:gd name="connsiteX55" fmla="*/ 600062 w 1286072"/>
              <a:gd name="connsiteY55" fmla="*/ 790670 h 1284843"/>
              <a:gd name="connsiteX56" fmla="*/ 619954 w 1286072"/>
              <a:gd name="connsiteY56" fmla="*/ 794806 h 1284843"/>
              <a:gd name="connsiteX57" fmla="*/ 643161 w 1286072"/>
              <a:gd name="connsiteY57" fmla="*/ 796460 h 1284843"/>
              <a:gd name="connsiteX58" fmla="*/ 665539 w 1286072"/>
              <a:gd name="connsiteY58" fmla="*/ 794806 h 1284843"/>
              <a:gd name="connsiteX59" fmla="*/ 666368 w 1286072"/>
              <a:gd name="connsiteY59" fmla="*/ 794806 h 1284843"/>
              <a:gd name="connsiteX60" fmla="*/ 686260 w 1286072"/>
              <a:gd name="connsiteY60" fmla="*/ 790670 h 1284843"/>
              <a:gd name="connsiteX61" fmla="*/ 726044 w 1286072"/>
              <a:gd name="connsiteY61" fmla="*/ 772472 h 1284843"/>
              <a:gd name="connsiteX62" fmla="*/ 735161 w 1286072"/>
              <a:gd name="connsiteY62" fmla="*/ 765855 h 1284843"/>
              <a:gd name="connsiteX63" fmla="*/ 752566 w 1286072"/>
              <a:gd name="connsiteY63" fmla="*/ 751793 h 1284843"/>
              <a:gd name="connsiteX64" fmla="*/ 791520 w 1286072"/>
              <a:gd name="connsiteY64" fmla="*/ 685620 h 1284843"/>
              <a:gd name="connsiteX65" fmla="*/ 796493 w 1286072"/>
              <a:gd name="connsiteY65" fmla="*/ 659978 h 1284843"/>
              <a:gd name="connsiteX66" fmla="*/ 797322 w 1286072"/>
              <a:gd name="connsiteY66" fmla="*/ 642607 h 1284843"/>
              <a:gd name="connsiteX67" fmla="*/ 795665 w 1286072"/>
              <a:gd name="connsiteY67" fmla="*/ 619446 h 1284843"/>
              <a:gd name="connsiteX68" fmla="*/ 791520 w 1286072"/>
              <a:gd name="connsiteY68" fmla="*/ 599594 h 1284843"/>
              <a:gd name="connsiteX69" fmla="*/ 769142 w 1286072"/>
              <a:gd name="connsiteY69" fmla="*/ 553273 h 1284843"/>
              <a:gd name="connsiteX70" fmla="*/ 752566 w 1286072"/>
              <a:gd name="connsiteY70" fmla="*/ 533421 h 1284843"/>
              <a:gd name="connsiteX71" fmla="*/ 741791 w 1286072"/>
              <a:gd name="connsiteY71" fmla="*/ 523495 h 1284843"/>
              <a:gd name="connsiteX72" fmla="*/ 740962 w 1286072"/>
              <a:gd name="connsiteY72" fmla="*/ 523495 h 1284843"/>
              <a:gd name="connsiteX73" fmla="*/ 740133 w 1286072"/>
              <a:gd name="connsiteY73" fmla="*/ 523495 h 1284843"/>
              <a:gd name="connsiteX74" fmla="*/ 686260 w 1286072"/>
              <a:gd name="connsiteY74" fmla="*/ 494544 h 1284843"/>
              <a:gd name="connsiteX75" fmla="*/ 651449 w 1286072"/>
              <a:gd name="connsiteY75" fmla="*/ 488754 h 1284843"/>
              <a:gd name="connsiteX76" fmla="*/ 643161 w 1286072"/>
              <a:gd name="connsiteY76" fmla="*/ 488754 h 128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86072" h="1284843">
                <a:moveTo>
                  <a:pt x="77299" y="0"/>
                </a:moveTo>
                <a:cubicBezTo>
                  <a:pt x="77299" y="0"/>
                  <a:pt x="77299" y="0"/>
                  <a:pt x="643160" y="0"/>
                </a:cubicBezTo>
                <a:cubicBezTo>
                  <a:pt x="663873" y="0"/>
                  <a:pt x="682928" y="8279"/>
                  <a:pt x="697841" y="22352"/>
                </a:cubicBezTo>
                <a:cubicBezTo>
                  <a:pt x="697841" y="22352"/>
                  <a:pt x="697841" y="22352"/>
                  <a:pt x="850474" y="175423"/>
                </a:cubicBezTo>
                <a:lnTo>
                  <a:pt x="925641" y="250806"/>
                </a:lnTo>
                <a:lnTo>
                  <a:pt x="929151" y="247295"/>
                </a:lnTo>
                <a:cubicBezTo>
                  <a:pt x="939862" y="236583"/>
                  <a:pt x="982704" y="193738"/>
                  <a:pt x="1154074" y="22355"/>
                </a:cubicBezTo>
                <a:cubicBezTo>
                  <a:pt x="1164836" y="11592"/>
                  <a:pt x="1178703" y="4554"/>
                  <a:pt x="1193398" y="1657"/>
                </a:cubicBezTo>
                <a:lnTo>
                  <a:pt x="1193649" y="1680"/>
                </a:lnTo>
                <a:lnTo>
                  <a:pt x="1193695" y="1656"/>
                </a:lnTo>
                <a:cubicBezTo>
                  <a:pt x="1208400" y="-1242"/>
                  <a:pt x="1223935" y="0"/>
                  <a:pt x="1238019" y="5795"/>
                </a:cubicBezTo>
                <a:cubicBezTo>
                  <a:pt x="1267016" y="18213"/>
                  <a:pt x="1286072" y="46360"/>
                  <a:pt x="1286072" y="76991"/>
                </a:cubicBezTo>
                <a:cubicBezTo>
                  <a:pt x="1286072" y="76991"/>
                  <a:pt x="1286072" y="76991"/>
                  <a:pt x="1286072" y="642422"/>
                </a:cubicBezTo>
                <a:cubicBezTo>
                  <a:pt x="1286072" y="663118"/>
                  <a:pt x="1277787" y="682159"/>
                  <a:pt x="1262874" y="697061"/>
                </a:cubicBezTo>
                <a:cubicBezTo>
                  <a:pt x="1262874" y="697061"/>
                  <a:pt x="1262874" y="697061"/>
                  <a:pt x="1035038" y="924723"/>
                </a:cubicBezTo>
                <a:cubicBezTo>
                  <a:pt x="1035038" y="924723"/>
                  <a:pt x="1035038" y="924723"/>
                  <a:pt x="1262874" y="1153213"/>
                </a:cubicBezTo>
                <a:cubicBezTo>
                  <a:pt x="1285243" y="1174737"/>
                  <a:pt x="1291871" y="1207852"/>
                  <a:pt x="1280272" y="1236827"/>
                </a:cubicBezTo>
                <a:cubicBezTo>
                  <a:pt x="1267845" y="1265802"/>
                  <a:pt x="1239676" y="1284843"/>
                  <a:pt x="1209022" y="1284843"/>
                </a:cubicBezTo>
                <a:cubicBezTo>
                  <a:pt x="1209022" y="1284843"/>
                  <a:pt x="1209022" y="1284843"/>
                  <a:pt x="720211" y="1284843"/>
                </a:cubicBezTo>
                <a:cubicBezTo>
                  <a:pt x="720211" y="1284843"/>
                  <a:pt x="720211" y="1284843"/>
                  <a:pt x="643160" y="1284843"/>
                </a:cubicBezTo>
                <a:cubicBezTo>
                  <a:pt x="622448" y="1284843"/>
                  <a:pt x="603393" y="1276565"/>
                  <a:pt x="588480" y="1261663"/>
                </a:cubicBezTo>
                <a:cubicBezTo>
                  <a:pt x="588480" y="1261663"/>
                  <a:pt x="588480" y="1261663"/>
                  <a:pt x="566110" y="1239311"/>
                </a:cubicBezTo>
                <a:cubicBezTo>
                  <a:pt x="566110" y="1239311"/>
                  <a:pt x="566110" y="1239311"/>
                  <a:pt x="360644" y="1034001"/>
                </a:cubicBezTo>
                <a:cubicBezTo>
                  <a:pt x="360644" y="1034001"/>
                  <a:pt x="360644" y="1034001"/>
                  <a:pt x="131980" y="1261663"/>
                </a:cubicBezTo>
                <a:cubicBezTo>
                  <a:pt x="117067" y="1276565"/>
                  <a:pt x="98011" y="1284843"/>
                  <a:pt x="77299" y="1284843"/>
                </a:cubicBezTo>
                <a:lnTo>
                  <a:pt x="77184" y="1284820"/>
                </a:lnTo>
                <a:lnTo>
                  <a:pt x="77071" y="1284843"/>
                </a:lnTo>
                <a:cubicBezTo>
                  <a:pt x="67126" y="1284843"/>
                  <a:pt x="57182" y="1282360"/>
                  <a:pt x="48066" y="1279050"/>
                </a:cubicBezTo>
                <a:cubicBezTo>
                  <a:pt x="19060" y="1266635"/>
                  <a:pt x="0" y="1238496"/>
                  <a:pt x="0" y="1207874"/>
                </a:cubicBezTo>
                <a:cubicBezTo>
                  <a:pt x="0" y="1207874"/>
                  <a:pt x="0" y="1207874"/>
                  <a:pt x="0" y="642603"/>
                </a:cubicBezTo>
                <a:cubicBezTo>
                  <a:pt x="0" y="621912"/>
                  <a:pt x="8287" y="602877"/>
                  <a:pt x="23204" y="587980"/>
                </a:cubicBezTo>
                <a:cubicBezTo>
                  <a:pt x="23204" y="587980"/>
                  <a:pt x="23204" y="587980"/>
                  <a:pt x="78844" y="532414"/>
                </a:cubicBezTo>
                <a:lnTo>
                  <a:pt x="104955" y="506337"/>
                </a:lnTo>
                <a:lnTo>
                  <a:pt x="119565" y="491738"/>
                </a:lnTo>
                <a:cubicBezTo>
                  <a:pt x="151605" y="459723"/>
                  <a:pt x="194324" y="417036"/>
                  <a:pt x="251283" y="360120"/>
                </a:cubicBezTo>
                <a:cubicBezTo>
                  <a:pt x="251283" y="360120"/>
                  <a:pt x="251283" y="360120"/>
                  <a:pt x="23447" y="131630"/>
                </a:cubicBezTo>
                <a:cubicBezTo>
                  <a:pt x="1078" y="110106"/>
                  <a:pt x="-5550" y="76164"/>
                  <a:pt x="6049" y="48016"/>
                </a:cubicBezTo>
                <a:cubicBezTo>
                  <a:pt x="18476" y="19041"/>
                  <a:pt x="46645" y="0"/>
                  <a:pt x="77299" y="0"/>
                </a:cubicBezTo>
                <a:close/>
                <a:moveTo>
                  <a:pt x="643161" y="488754"/>
                </a:moveTo>
                <a:cubicBezTo>
                  <a:pt x="628242" y="488754"/>
                  <a:pt x="614152" y="490408"/>
                  <a:pt x="600062" y="494544"/>
                </a:cubicBezTo>
                <a:cubicBezTo>
                  <a:pt x="579342" y="500334"/>
                  <a:pt x="560279" y="511088"/>
                  <a:pt x="543703" y="524322"/>
                </a:cubicBezTo>
                <a:cubicBezTo>
                  <a:pt x="523811" y="541693"/>
                  <a:pt x="508063" y="564026"/>
                  <a:pt x="498117" y="588841"/>
                </a:cubicBezTo>
                <a:cubicBezTo>
                  <a:pt x="498117" y="589668"/>
                  <a:pt x="498117" y="589668"/>
                  <a:pt x="498117" y="589668"/>
                </a:cubicBezTo>
                <a:cubicBezTo>
                  <a:pt x="497288" y="592150"/>
                  <a:pt x="496460" y="593804"/>
                  <a:pt x="495631" y="596286"/>
                </a:cubicBezTo>
                <a:cubicBezTo>
                  <a:pt x="495631" y="596286"/>
                  <a:pt x="495631" y="596286"/>
                  <a:pt x="495631" y="597113"/>
                </a:cubicBezTo>
                <a:cubicBezTo>
                  <a:pt x="495631" y="597940"/>
                  <a:pt x="494802" y="598767"/>
                  <a:pt x="494802" y="599594"/>
                </a:cubicBezTo>
                <a:cubicBezTo>
                  <a:pt x="494802" y="601249"/>
                  <a:pt x="493973" y="602076"/>
                  <a:pt x="493973" y="602903"/>
                </a:cubicBezTo>
                <a:cubicBezTo>
                  <a:pt x="493973" y="602903"/>
                  <a:pt x="493973" y="603730"/>
                  <a:pt x="493973" y="603730"/>
                </a:cubicBezTo>
                <a:cubicBezTo>
                  <a:pt x="493144" y="604557"/>
                  <a:pt x="493144" y="605385"/>
                  <a:pt x="493144" y="606212"/>
                </a:cubicBezTo>
                <a:cubicBezTo>
                  <a:pt x="491487" y="612002"/>
                  <a:pt x="490658" y="618619"/>
                  <a:pt x="489829" y="625237"/>
                </a:cubicBezTo>
                <a:cubicBezTo>
                  <a:pt x="489000" y="631027"/>
                  <a:pt x="489000" y="636817"/>
                  <a:pt x="489000" y="642607"/>
                </a:cubicBezTo>
                <a:cubicBezTo>
                  <a:pt x="489000" y="648397"/>
                  <a:pt x="489000" y="654187"/>
                  <a:pt x="489829" y="659978"/>
                </a:cubicBezTo>
                <a:cubicBezTo>
                  <a:pt x="490658" y="669076"/>
                  <a:pt x="492316" y="677348"/>
                  <a:pt x="494802" y="685620"/>
                </a:cubicBezTo>
                <a:cubicBezTo>
                  <a:pt x="502261" y="710435"/>
                  <a:pt x="515523" y="733595"/>
                  <a:pt x="533757" y="751793"/>
                </a:cubicBezTo>
                <a:cubicBezTo>
                  <a:pt x="536243" y="753447"/>
                  <a:pt x="538730" y="755929"/>
                  <a:pt x="541216" y="758410"/>
                </a:cubicBezTo>
                <a:cubicBezTo>
                  <a:pt x="557793" y="773299"/>
                  <a:pt x="578513" y="784053"/>
                  <a:pt x="600062" y="790670"/>
                </a:cubicBezTo>
                <a:cubicBezTo>
                  <a:pt x="606693" y="792324"/>
                  <a:pt x="613324" y="793979"/>
                  <a:pt x="619954" y="794806"/>
                </a:cubicBezTo>
                <a:cubicBezTo>
                  <a:pt x="627414" y="795633"/>
                  <a:pt x="634873" y="796460"/>
                  <a:pt x="643161" y="796460"/>
                </a:cubicBezTo>
                <a:cubicBezTo>
                  <a:pt x="650621" y="796460"/>
                  <a:pt x="658080" y="795633"/>
                  <a:pt x="665539" y="794806"/>
                </a:cubicBezTo>
                <a:cubicBezTo>
                  <a:pt x="665539" y="794806"/>
                  <a:pt x="666368" y="794806"/>
                  <a:pt x="666368" y="794806"/>
                </a:cubicBezTo>
                <a:cubicBezTo>
                  <a:pt x="672999" y="793979"/>
                  <a:pt x="679629" y="792324"/>
                  <a:pt x="686260" y="790670"/>
                </a:cubicBezTo>
                <a:cubicBezTo>
                  <a:pt x="700350" y="786534"/>
                  <a:pt x="713611" y="779917"/>
                  <a:pt x="726044" y="772472"/>
                </a:cubicBezTo>
                <a:cubicBezTo>
                  <a:pt x="729359" y="769991"/>
                  <a:pt x="732674" y="768336"/>
                  <a:pt x="735161" y="765855"/>
                </a:cubicBezTo>
                <a:cubicBezTo>
                  <a:pt x="741791" y="761719"/>
                  <a:pt x="746764" y="756756"/>
                  <a:pt x="752566" y="751793"/>
                </a:cubicBezTo>
                <a:cubicBezTo>
                  <a:pt x="770800" y="733595"/>
                  <a:pt x="784061" y="710435"/>
                  <a:pt x="791520" y="685620"/>
                </a:cubicBezTo>
                <a:cubicBezTo>
                  <a:pt x="794007" y="677348"/>
                  <a:pt x="795665" y="669076"/>
                  <a:pt x="796493" y="659978"/>
                </a:cubicBezTo>
                <a:cubicBezTo>
                  <a:pt x="797322" y="654187"/>
                  <a:pt x="797322" y="648397"/>
                  <a:pt x="797322" y="642607"/>
                </a:cubicBezTo>
                <a:cubicBezTo>
                  <a:pt x="797322" y="634335"/>
                  <a:pt x="796493" y="626891"/>
                  <a:pt x="795665" y="619446"/>
                </a:cubicBezTo>
                <a:cubicBezTo>
                  <a:pt x="794836" y="612829"/>
                  <a:pt x="793178" y="606212"/>
                  <a:pt x="791520" y="599594"/>
                </a:cubicBezTo>
                <a:cubicBezTo>
                  <a:pt x="786548" y="583051"/>
                  <a:pt x="779088" y="567335"/>
                  <a:pt x="769142" y="553273"/>
                </a:cubicBezTo>
                <a:cubicBezTo>
                  <a:pt x="764169" y="546656"/>
                  <a:pt x="758368" y="540038"/>
                  <a:pt x="752566" y="533421"/>
                </a:cubicBezTo>
                <a:cubicBezTo>
                  <a:pt x="748422" y="530112"/>
                  <a:pt x="745106" y="526804"/>
                  <a:pt x="741791" y="523495"/>
                </a:cubicBezTo>
                <a:cubicBezTo>
                  <a:pt x="740962" y="523495"/>
                  <a:pt x="740962" y="523495"/>
                  <a:pt x="740962" y="523495"/>
                </a:cubicBezTo>
                <a:cubicBezTo>
                  <a:pt x="740962" y="523495"/>
                  <a:pt x="740962" y="523495"/>
                  <a:pt x="740133" y="523495"/>
                </a:cubicBezTo>
                <a:cubicBezTo>
                  <a:pt x="724386" y="510260"/>
                  <a:pt x="706152" y="500334"/>
                  <a:pt x="686260" y="494544"/>
                </a:cubicBezTo>
                <a:cubicBezTo>
                  <a:pt x="674657" y="491236"/>
                  <a:pt x="663053" y="489581"/>
                  <a:pt x="651449" y="488754"/>
                </a:cubicBezTo>
                <a:cubicBezTo>
                  <a:pt x="648134" y="488754"/>
                  <a:pt x="645648" y="488754"/>
                  <a:pt x="643161" y="488754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1600"/>
          </a:p>
        </p:txBody>
      </p:sp>
      <p:cxnSp>
        <p:nvCxnSpPr>
          <p:cNvPr id="51" name="LineShape">
            <a:extLst>
              <a:ext uri="{FF2B5EF4-FFF2-40B4-BE49-F238E27FC236}">
                <a16:creationId xmlns:a16="http://schemas.microsoft.com/office/drawing/2014/main" xmlns="" id="{4E1B9277-DB7C-4C29-93E2-9156B061460E}"/>
              </a:ext>
            </a:extLst>
          </p:cNvPr>
          <p:cNvCxnSpPr>
            <a:cxnSpLocks/>
          </p:cNvCxnSpPr>
          <p:nvPr/>
        </p:nvCxnSpPr>
        <p:spPr>
          <a:xfrm flipH="1">
            <a:off x="1337381" y="2488204"/>
            <a:ext cx="3087960" cy="0"/>
          </a:xfrm>
          <a:prstGeom prst="straightConnector1">
            <a:avLst/>
          </a:prstGeom>
          <a:noFill/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BD175046-430A-467E-B863-88E04037FFEE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xmlns="" id="{545D246A-4F55-475A-B2C8-48E3AF56C66A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xmlns="" id="{EAC9E504-651A-452C-B607-0DB82059DF51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29A0268A-CB30-469C-B63E-44EC281B8E4C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0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4A1F853-C512-4C08-BD6A-E5D917D4BD28}"/>
              </a:ext>
            </a:extLst>
          </p:cNvPr>
          <p:cNvGrpSpPr/>
          <p:nvPr/>
        </p:nvGrpSpPr>
        <p:grpSpPr>
          <a:xfrm>
            <a:off x="1471338" y="3047219"/>
            <a:ext cx="1497334" cy="487450"/>
            <a:chOff x="834003" y="4345042"/>
            <a:chExt cx="2541060" cy="827230"/>
          </a:xfrm>
        </p:grpSpPr>
        <p:sp>
          <p:nvSpPr>
            <p:cNvPr id="42" name="TextBox 30">
              <a:extLst>
                <a:ext uri="{FF2B5EF4-FFF2-40B4-BE49-F238E27FC236}">
                  <a16:creationId xmlns:a16="http://schemas.microsoft.com/office/drawing/2014/main" xmlns="" id="{19625F6F-DC6C-4BD5-8614-336DA1C18F18}"/>
                </a:ext>
              </a:extLst>
            </p:cNvPr>
            <p:cNvSpPr txBox="1"/>
            <p:nvPr/>
          </p:nvSpPr>
          <p:spPr>
            <a:xfrm>
              <a:off x="834003" y="4618274"/>
              <a:ext cx="2541060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43" name="Rectangle 31">
              <a:extLst>
                <a:ext uri="{FF2B5EF4-FFF2-40B4-BE49-F238E27FC236}">
                  <a16:creationId xmlns:a16="http://schemas.microsoft.com/office/drawing/2014/main" xmlns="" id="{B623E871-3F62-4D04-B661-634E8C3A0F1D}"/>
                </a:ext>
              </a:extLst>
            </p:cNvPr>
            <p:cNvSpPr/>
            <p:nvPr/>
          </p:nvSpPr>
          <p:spPr>
            <a:xfrm>
              <a:off x="1550535" y="434504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7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D2265634-3105-43FA-894A-2738CB7B9DB6}"/>
              </a:ext>
            </a:extLst>
          </p:cNvPr>
          <p:cNvGrpSpPr/>
          <p:nvPr/>
        </p:nvGrpSpPr>
        <p:grpSpPr>
          <a:xfrm>
            <a:off x="1769194" y="1475663"/>
            <a:ext cx="901620" cy="1498409"/>
            <a:chOff x="1339482" y="1448780"/>
            <a:chExt cx="1530100" cy="2542884"/>
          </a:xfrm>
        </p:grpSpPr>
        <p:grpSp>
          <p:nvGrpSpPr>
            <p:cNvPr id="36" name="Group 24">
              <a:extLst>
                <a:ext uri="{FF2B5EF4-FFF2-40B4-BE49-F238E27FC236}">
                  <a16:creationId xmlns:a16="http://schemas.microsoft.com/office/drawing/2014/main" xmlns="" id="{D444CB2A-BA51-4690-8480-055BC45CD0A1}"/>
                </a:ext>
              </a:extLst>
            </p:cNvPr>
            <p:cNvGrpSpPr/>
            <p:nvPr/>
          </p:nvGrpSpPr>
          <p:grpSpPr>
            <a:xfrm>
              <a:off x="1339482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38" name="Group 25">
                <a:extLst>
                  <a:ext uri="{FF2B5EF4-FFF2-40B4-BE49-F238E27FC236}">
                    <a16:creationId xmlns:a16="http://schemas.microsoft.com/office/drawing/2014/main" xmlns="" id="{A2E7D3C8-3861-4B5D-AF8A-5716E450056A}"/>
                  </a:ext>
                </a:extLst>
              </p:cNvPr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40" name="Arrow: Notched Right 27">
                  <a:extLst>
                    <a:ext uri="{FF2B5EF4-FFF2-40B4-BE49-F238E27FC236}">
                      <a16:creationId xmlns:a16="http://schemas.microsoft.com/office/drawing/2014/main" xmlns="" id="{2BA0BAD8-4ABC-4798-9F98-999B03FD575B}"/>
                    </a:ext>
                  </a:extLst>
                </p:cNvPr>
                <p:cNvSpPr/>
                <p:nvPr/>
              </p:nvSpPr>
              <p:spPr bwMode="auto">
                <a:xfrm rot="3952631" flipH="1">
                  <a:off x="1271327" y="2284405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41" name="Arrow: Notched Right 28">
                  <a:extLst>
                    <a:ext uri="{FF2B5EF4-FFF2-40B4-BE49-F238E27FC236}">
                      <a16:creationId xmlns:a16="http://schemas.microsoft.com/office/drawing/2014/main" xmlns="" id="{3C5CF01B-CC59-4C67-AB11-830D1CBAF4B4}"/>
                    </a:ext>
                  </a:extLst>
                </p:cNvPr>
                <p:cNvSpPr/>
                <p:nvPr/>
              </p:nvSpPr>
              <p:spPr bwMode="auto">
                <a:xfrm rot="17647369">
                  <a:off x="805615" y="2284406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sp>
            <p:nvSpPr>
              <p:cNvPr id="39" name="Oval 26">
                <a:extLst>
                  <a:ext uri="{FF2B5EF4-FFF2-40B4-BE49-F238E27FC236}">
                    <a16:creationId xmlns:a16="http://schemas.microsoft.com/office/drawing/2014/main" xmlns="" id="{1F0E4E65-2C03-4732-B611-15C36F51353B}"/>
                  </a:ext>
                </a:extLst>
              </p:cNvPr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sp>
          <p:nvSpPr>
            <p:cNvPr id="37" name="Freeform: Shape 32">
              <a:extLst>
                <a:ext uri="{FF2B5EF4-FFF2-40B4-BE49-F238E27FC236}">
                  <a16:creationId xmlns:a16="http://schemas.microsoft.com/office/drawing/2014/main" xmlns="" id="{9AB8E698-874B-4E5C-B36F-43F14DC58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754" y="1877630"/>
              <a:ext cx="807557" cy="692188"/>
            </a:xfrm>
            <a:custGeom>
              <a:avLst/>
              <a:gdLst/>
              <a:ahLst/>
              <a:cxnLst>
                <a:cxn ang="0">
                  <a:pos x="68" y="3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7" y="9"/>
                </a:cxn>
                <a:cxn ang="0">
                  <a:pos x="20" y="9"/>
                </a:cxn>
                <a:cxn ang="0">
                  <a:pos x="20" y="3"/>
                </a:cxn>
                <a:cxn ang="0">
                  <a:pos x="2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9"/>
                </a:cxn>
                <a:cxn ang="0">
                  <a:pos x="62" y="9"/>
                </a:cxn>
                <a:cxn ang="0">
                  <a:pos x="68" y="15"/>
                </a:cxn>
                <a:cxn ang="0">
                  <a:pos x="68" y="30"/>
                </a:cxn>
                <a:cxn ang="0">
                  <a:pos x="68" y="52"/>
                </a:cxn>
                <a:cxn ang="0">
                  <a:pos x="62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34"/>
                </a:cxn>
                <a:cxn ang="0">
                  <a:pos x="26" y="34"/>
                </a:cxn>
                <a:cxn ang="0">
                  <a:pos x="26" y="40"/>
                </a:cxn>
                <a:cxn ang="0">
                  <a:pos x="28" y="42"/>
                </a:cxn>
                <a:cxn ang="0">
                  <a:pos x="41" y="42"/>
                </a:cxn>
                <a:cxn ang="0">
                  <a:pos x="43" y="40"/>
                </a:cxn>
                <a:cxn ang="0">
                  <a:pos x="43" y="34"/>
                </a:cxn>
                <a:cxn ang="0">
                  <a:pos x="68" y="34"/>
                </a:cxn>
                <a:cxn ang="0">
                  <a:pos x="68" y="52"/>
                </a:cxn>
                <a:cxn ang="0">
                  <a:pos x="44" y="9"/>
                </a:cxn>
                <a:cxn ang="0">
                  <a:pos x="44" y="5"/>
                </a:cxn>
                <a:cxn ang="0">
                  <a:pos x="25" y="5"/>
                </a:cxn>
                <a:cxn ang="0">
                  <a:pos x="25" y="9"/>
                </a:cxn>
                <a:cxn ang="0">
                  <a:pos x="44" y="9"/>
                </a:cxn>
                <a:cxn ang="0">
                  <a:pos x="39" y="39"/>
                </a:cxn>
                <a:cxn ang="0">
                  <a:pos x="30" y="39"/>
                </a:cxn>
                <a:cxn ang="0">
                  <a:pos x="30" y="34"/>
                </a:cxn>
                <a:cxn ang="0">
                  <a:pos x="39" y="34"/>
                </a:cxn>
                <a:cxn ang="0">
                  <a:pos x="39" y="39"/>
                </a:cxn>
              </a:cxnLst>
              <a:rect l="0" t="0" r="r" b="b"/>
              <a:pathLst>
                <a:path w="68" h="58">
                  <a:moveTo>
                    <a:pt x="68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3" y="9"/>
                    <a:pt x="7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6" y="9"/>
                    <a:pt x="68" y="12"/>
                    <a:pt x="68" y="15"/>
                  </a:cubicBezTo>
                  <a:lnTo>
                    <a:pt x="68" y="30"/>
                  </a:lnTo>
                  <a:close/>
                  <a:moveTo>
                    <a:pt x="68" y="52"/>
                  </a:moveTo>
                  <a:cubicBezTo>
                    <a:pt x="68" y="55"/>
                    <a:pt x="66" y="58"/>
                    <a:pt x="6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7" y="42"/>
                    <a:pt x="28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3" y="41"/>
                    <a:pt x="43" y="40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68" y="34"/>
                    <a:pt x="68" y="34"/>
                    <a:pt x="68" y="34"/>
                  </a:cubicBezTo>
                  <a:lnTo>
                    <a:pt x="68" y="52"/>
                  </a:lnTo>
                  <a:close/>
                  <a:moveTo>
                    <a:pt x="44" y="9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44" y="9"/>
                  </a:lnTo>
                  <a:close/>
                  <a:moveTo>
                    <a:pt x="39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9" y="34"/>
                    <a:pt x="39" y="34"/>
                    <a:pt x="39" y="34"/>
                  </a:cubicBezTo>
                  <a:lnTo>
                    <a:pt x="39" y="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BBAF807A-955B-4FF3-A8FE-E8B57C185065}"/>
              </a:ext>
            </a:extLst>
          </p:cNvPr>
          <p:cNvGrpSpPr/>
          <p:nvPr/>
        </p:nvGrpSpPr>
        <p:grpSpPr>
          <a:xfrm>
            <a:off x="3039334" y="3047219"/>
            <a:ext cx="1497334" cy="487450"/>
            <a:chOff x="3494981" y="4345042"/>
            <a:chExt cx="2541060" cy="827230"/>
          </a:xfrm>
        </p:grpSpPr>
        <p:sp>
          <p:nvSpPr>
            <p:cNvPr id="34" name="TextBox 39">
              <a:extLst>
                <a:ext uri="{FF2B5EF4-FFF2-40B4-BE49-F238E27FC236}">
                  <a16:creationId xmlns:a16="http://schemas.microsoft.com/office/drawing/2014/main" xmlns="" id="{FE62F2D6-4139-4442-B1DF-2F9FC4168AE3}"/>
                </a:ext>
              </a:extLst>
            </p:cNvPr>
            <p:cNvSpPr txBox="1"/>
            <p:nvPr/>
          </p:nvSpPr>
          <p:spPr>
            <a:xfrm>
              <a:off x="3494981" y="4618274"/>
              <a:ext cx="2541060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5" name="Rectangle 40">
              <a:extLst>
                <a:ext uri="{FF2B5EF4-FFF2-40B4-BE49-F238E27FC236}">
                  <a16:creationId xmlns:a16="http://schemas.microsoft.com/office/drawing/2014/main" xmlns="" id="{9E9766CF-CF1E-4A81-BA75-A330495787F0}"/>
                </a:ext>
              </a:extLst>
            </p:cNvPr>
            <p:cNvSpPr/>
            <p:nvPr/>
          </p:nvSpPr>
          <p:spPr>
            <a:xfrm>
              <a:off x="4211513" y="434504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7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xmlns="" id="{EA88E918-35E0-4DEA-9C7D-6B3C305F2493}"/>
              </a:ext>
            </a:extLst>
          </p:cNvPr>
          <p:cNvGrpSpPr/>
          <p:nvPr/>
        </p:nvGrpSpPr>
        <p:grpSpPr>
          <a:xfrm>
            <a:off x="4607331" y="3047219"/>
            <a:ext cx="1497334" cy="487450"/>
            <a:chOff x="6155959" y="4345042"/>
            <a:chExt cx="2541060" cy="827230"/>
          </a:xfrm>
        </p:grpSpPr>
        <p:sp>
          <p:nvSpPr>
            <p:cNvPr id="32" name="TextBox 50">
              <a:extLst>
                <a:ext uri="{FF2B5EF4-FFF2-40B4-BE49-F238E27FC236}">
                  <a16:creationId xmlns:a16="http://schemas.microsoft.com/office/drawing/2014/main" xmlns="" id="{91F1D085-C423-49B0-B913-1A0A33759E63}"/>
                </a:ext>
              </a:extLst>
            </p:cNvPr>
            <p:cNvSpPr txBox="1"/>
            <p:nvPr/>
          </p:nvSpPr>
          <p:spPr>
            <a:xfrm>
              <a:off x="6155959" y="4618274"/>
              <a:ext cx="2541060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3" name="Rectangle 51">
              <a:extLst>
                <a:ext uri="{FF2B5EF4-FFF2-40B4-BE49-F238E27FC236}">
                  <a16:creationId xmlns:a16="http://schemas.microsoft.com/office/drawing/2014/main" xmlns="" id="{3C8B9F65-C854-4B07-BDC4-0D108CFD1ED5}"/>
                </a:ext>
              </a:extLst>
            </p:cNvPr>
            <p:cNvSpPr/>
            <p:nvPr/>
          </p:nvSpPr>
          <p:spPr>
            <a:xfrm>
              <a:off x="6872491" y="434504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7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xmlns="" id="{976D1785-950C-4F57-AF23-F048E2F8912F}"/>
              </a:ext>
            </a:extLst>
          </p:cNvPr>
          <p:cNvGrpSpPr/>
          <p:nvPr/>
        </p:nvGrpSpPr>
        <p:grpSpPr>
          <a:xfrm>
            <a:off x="6175328" y="3047219"/>
            <a:ext cx="1497334" cy="487450"/>
            <a:chOff x="8816938" y="4345042"/>
            <a:chExt cx="2541060" cy="827230"/>
          </a:xfrm>
        </p:grpSpPr>
        <p:sp>
          <p:nvSpPr>
            <p:cNvPr id="30" name="TextBox 75">
              <a:extLst>
                <a:ext uri="{FF2B5EF4-FFF2-40B4-BE49-F238E27FC236}">
                  <a16:creationId xmlns:a16="http://schemas.microsoft.com/office/drawing/2014/main" xmlns="" id="{02D8F7EF-57CF-4EDE-A495-96F1156245BE}"/>
                </a:ext>
              </a:extLst>
            </p:cNvPr>
            <p:cNvSpPr txBox="1"/>
            <p:nvPr/>
          </p:nvSpPr>
          <p:spPr>
            <a:xfrm>
              <a:off x="8816938" y="4618274"/>
              <a:ext cx="2541060" cy="55399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8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1" name="Rectangle 76">
              <a:extLst>
                <a:ext uri="{FF2B5EF4-FFF2-40B4-BE49-F238E27FC236}">
                  <a16:creationId xmlns:a16="http://schemas.microsoft.com/office/drawing/2014/main" xmlns="" id="{25E49CA0-38D4-430F-8020-D290941256E9}"/>
                </a:ext>
              </a:extLst>
            </p:cNvPr>
            <p:cNvSpPr/>
            <p:nvPr/>
          </p:nvSpPr>
          <p:spPr>
            <a:xfrm>
              <a:off x="9533470" y="4345042"/>
              <a:ext cx="1107996" cy="27699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zh-CN" altLang="en-US" sz="700" b="1" dirty="0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xmlns="" id="{D6893A8C-9949-4C4C-A49B-1B811D2876A8}"/>
              </a:ext>
            </a:extLst>
          </p:cNvPr>
          <p:cNvGrpSpPr/>
          <p:nvPr/>
        </p:nvGrpSpPr>
        <p:grpSpPr>
          <a:xfrm>
            <a:off x="3337191" y="1475663"/>
            <a:ext cx="901620" cy="1498409"/>
            <a:chOff x="4000460" y="1448780"/>
            <a:chExt cx="1530100" cy="2542884"/>
          </a:xfrm>
        </p:grpSpPr>
        <p:grpSp>
          <p:nvGrpSpPr>
            <p:cNvPr id="24" name="Group 33">
              <a:extLst>
                <a:ext uri="{FF2B5EF4-FFF2-40B4-BE49-F238E27FC236}">
                  <a16:creationId xmlns:a16="http://schemas.microsoft.com/office/drawing/2014/main" xmlns="" id="{639EEE48-8779-4A4D-821C-CA536CE2C4FD}"/>
                </a:ext>
              </a:extLst>
            </p:cNvPr>
            <p:cNvGrpSpPr/>
            <p:nvPr/>
          </p:nvGrpSpPr>
          <p:grpSpPr>
            <a:xfrm>
              <a:off x="4000460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26" name="Group 34">
                <a:extLst>
                  <a:ext uri="{FF2B5EF4-FFF2-40B4-BE49-F238E27FC236}">
                    <a16:creationId xmlns:a16="http://schemas.microsoft.com/office/drawing/2014/main" xmlns="" id="{648D8836-C888-4238-A6AF-30D7D9AAFEED}"/>
                  </a:ext>
                </a:extLst>
              </p:cNvPr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28" name="Arrow: Notched Right 36">
                  <a:extLst>
                    <a:ext uri="{FF2B5EF4-FFF2-40B4-BE49-F238E27FC236}">
                      <a16:creationId xmlns:a16="http://schemas.microsoft.com/office/drawing/2014/main" xmlns="" id="{822B83D8-6461-401C-BC4D-01B08C872AD7}"/>
                    </a:ext>
                  </a:extLst>
                </p:cNvPr>
                <p:cNvSpPr/>
                <p:nvPr/>
              </p:nvSpPr>
              <p:spPr bwMode="auto">
                <a:xfrm rot="3952631" flipH="1">
                  <a:off x="1271327" y="2284405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2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29" name="Arrow: Notched Right 37">
                  <a:extLst>
                    <a:ext uri="{FF2B5EF4-FFF2-40B4-BE49-F238E27FC236}">
                      <a16:creationId xmlns:a16="http://schemas.microsoft.com/office/drawing/2014/main" xmlns="" id="{2D6C0932-8FDC-437A-9092-40990DC3DA57}"/>
                    </a:ext>
                  </a:extLst>
                </p:cNvPr>
                <p:cNvSpPr/>
                <p:nvPr/>
              </p:nvSpPr>
              <p:spPr bwMode="auto">
                <a:xfrm rot="17647369">
                  <a:off x="805615" y="2284406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2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sp>
            <p:nvSpPr>
              <p:cNvPr id="27" name="Oval 35">
                <a:extLst>
                  <a:ext uri="{FF2B5EF4-FFF2-40B4-BE49-F238E27FC236}">
                    <a16:creationId xmlns:a16="http://schemas.microsoft.com/office/drawing/2014/main" xmlns="" id="{24C377D1-6C94-4C5A-BF5B-090731CB2CA2}"/>
                  </a:ext>
                </a:extLst>
              </p:cNvPr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sp>
          <p:nvSpPr>
            <p:cNvPr id="25" name="Freeform: Shape 77">
              <a:extLst>
                <a:ext uri="{FF2B5EF4-FFF2-40B4-BE49-F238E27FC236}">
                  <a16:creationId xmlns:a16="http://schemas.microsoft.com/office/drawing/2014/main" xmlns="" id="{501743E1-2313-4342-82A0-99B8A0B58F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79949" y="1838162"/>
              <a:ext cx="771123" cy="771123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66" y="34"/>
                </a:cxn>
                <a:cxn ang="0">
                  <a:pos x="34" y="1"/>
                </a:cxn>
                <a:cxn ang="0">
                  <a:pos x="1" y="34"/>
                </a:cxn>
                <a:cxn ang="0">
                  <a:pos x="34" y="66"/>
                </a:cxn>
                <a:cxn ang="0">
                  <a:pos x="66" y="34"/>
                </a:cxn>
                <a:cxn ang="0">
                  <a:pos x="7" y="22"/>
                </a:cxn>
                <a:cxn ang="0">
                  <a:pos x="21" y="60"/>
                </a:cxn>
                <a:cxn ang="0">
                  <a:pos x="5" y="34"/>
                </a:cxn>
                <a:cxn ang="0">
                  <a:pos x="7" y="22"/>
                </a:cxn>
                <a:cxn ang="0">
                  <a:pos x="51" y="42"/>
                </a:cxn>
                <a:cxn ang="0">
                  <a:pos x="48" y="51"/>
                </a:cxn>
                <a:cxn ang="0">
                  <a:pos x="38" y="20"/>
                </a:cxn>
                <a:cxn ang="0">
                  <a:pos x="41" y="20"/>
                </a:cxn>
                <a:cxn ang="0">
                  <a:pos x="41" y="17"/>
                </a:cxn>
                <a:cxn ang="0">
                  <a:pos x="33" y="18"/>
                </a:cxn>
                <a:cxn ang="0">
                  <a:pos x="25" y="17"/>
                </a:cxn>
                <a:cxn ang="0">
                  <a:pos x="25" y="20"/>
                </a:cxn>
                <a:cxn ang="0">
                  <a:pos x="28" y="20"/>
                </a:cxn>
                <a:cxn ang="0">
                  <a:pos x="33" y="32"/>
                </a:cxn>
                <a:cxn ang="0">
                  <a:pos x="27" y="52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19" y="17"/>
                </a:cxn>
                <a:cxn ang="0">
                  <a:pos x="11" y="18"/>
                </a:cxn>
                <a:cxn ang="0">
                  <a:pos x="9" y="18"/>
                </a:cxn>
                <a:cxn ang="0">
                  <a:pos x="34" y="5"/>
                </a:cxn>
                <a:cxn ang="0">
                  <a:pos x="53" y="12"/>
                </a:cxn>
                <a:cxn ang="0">
                  <a:pos x="53" y="12"/>
                </a:cxn>
                <a:cxn ang="0">
                  <a:pos x="48" y="17"/>
                </a:cxn>
                <a:cxn ang="0">
                  <a:pos x="51" y="24"/>
                </a:cxn>
                <a:cxn ang="0">
                  <a:pos x="53" y="32"/>
                </a:cxn>
                <a:cxn ang="0">
                  <a:pos x="51" y="42"/>
                </a:cxn>
                <a:cxn ang="0">
                  <a:pos x="43" y="61"/>
                </a:cxn>
                <a:cxn ang="0">
                  <a:pos x="43" y="61"/>
                </a:cxn>
                <a:cxn ang="0">
                  <a:pos x="34" y="63"/>
                </a:cxn>
                <a:cxn ang="0">
                  <a:pos x="26" y="62"/>
                </a:cxn>
                <a:cxn ang="0">
                  <a:pos x="34" y="36"/>
                </a:cxn>
                <a:cxn ang="0">
                  <a:pos x="43" y="61"/>
                </a:cxn>
                <a:cxn ang="0">
                  <a:pos x="63" y="34"/>
                </a:cxn>
                <a:cxn ang="0">
                  <a:pos x="48" y="59"/>
                </a:cxn>
                <a:cxn ang="0">
                  <a:pos x="57" y="33"/>
                </a:cxn>
                <a:cxn ang="0">
                  <a:pos x="60" y="23"/>
                </a:cxn>
                <a:cxn ang="0">
                  <a:pos x="59" y="20"/>
                </a:cxn>
                <a:cxn ang="0">
                  <a:pos x="63" y="34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66" y="34"/>
                  </a:moveTo>
                  <a:cubicBezTo>
                    <a:pt x="66" y="16"/>
                    <a:pt x="52" y="1"/>
                    <a:pt x="34" y="1"/>
                  </a:cubicBezTo>
                  <a:cubicBezTo>
                    <a:pt x="16" y="1"/>
                    <a:pt x="1" y="16"/>
                    <a:pt x="1" y="34"/>
                  </a:cubicBezTo>
                  <a:cubicBezTo>
                    <a:pt x="1" y="52"/>
                    <a:pt x="16" y="66"/>
                    <a:pt x="34" y="66"/>
                  </a:cubicBezTo>
                  <a:cubicBezTo>
                    <a:pt x="52" y="66"/>
                    <a:pt x="66" y="52"/>
                    <a:pt x="66" y="34"/>
                  </a:cubicBezTo>
                  <a:close/>
                  <a:moveTo>
                    <a:pt x="7" y="22"/>
                  </a:moveTo>
                  <a:cubicBezTo>
                    <a:pt x="21" y="60"/>
                    <a:pt x="21" y="60"/>
                    <a:pt x="21" y="60"/>
                  </a:cubicBezTo>
                  <a:cubicBezTo>
                    <a:pt x="11" y="55"/>
                    <a:pt x="5" y="45"/>
                    <a:pt x="5" y="34"/>
                  </a:cubicBezTo>
                  <a:cubicBezTo>
                    <a:pt x="5" y="29"/>
                    <a:pt x="5" y="25"/>
                    <a:pt x="7" y="22"/>
                  </a:cubicBezTo>
                  <a:close/>
                  <a:moveTo>
                    <a:pt x="51" y="42"/>
                  </a:moveTo>
                  <a:cubicBezTo>
                    <a:pt x="48" y="51"/>
                    <a:pt x="48" y="51"/>
                    <a:pt x="48" y="5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40" y="20"/>
                    <a:pt x="41" y="20"/>
                  </a:cubicBezTo>
                  <a:cubicBezTo>
                    <a:pt x="43" y="20"/>
                    <a:pt x="43" y="17"/>
                    <a:pt x="41" y="17"/>
                  </a:cubicBezTo>
                  <a:cubicBezTo>
                    <a:pt x="36" y="18"/>
                    <a:pt x="33" y="18"/>
                    <a:pt x="33" y="18"/>
                  </a:cubicBezTo>
                  <a:cubicBezTo>
                    <a:pt x="33" y="18"/>
                    <a:pt x="30" y="18"/>
                    <a:pt x="25" y="17"/>
                  </a:cubicBezTo>
                  <a:cubicBezTo>
                    <a:pt x="24" y="17"/>
                    <a:pt x="24" y="20"/>
                    <a:pt x="25" y="20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8" y="20"/>
                    <a:pt x="19" y="20"/>
                  </a:cubicBezTo>
                  <a:cubicBezTo>
                    <a:pt x="21" y="20"/>
                    <a:pt x="21" y="17"/>
                    <a:pt x="19" y="17"/>
                  </a:cubicBezTo>
                  <a:cubicBezTo>
                    <a:pt x="14" y="18"/>
                    <a:pt x="11" y="18"/>
                    <a:pt x="11" y="18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15" y="10"/>
                    <a:pt x="24" y="5"/>
                    <a:pt x="34" y="5"/>
                  </a:cubicBezTo>
                  <a:cubicBezTo>
                    <a:pt x="41" y="5"/>
                    <a:pt x="48" y="7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0" y="12"/>
                    <a:pt x="48" y="15"/>
                    <a:pt x="48" y="17"/>
                  </a:cubicBezTo>
                  <a:cubicBezTo>
                    <a:pt x="48" y="20"/>
                    <a:pt x="50" y="22"/>
                    <a:pt x="51" y="24"/>
                  </a:cubicBezTo>
                  <a:cubicBezTo>
                    <a:pt x="52" y="26"/>
                    <a:pt x="53" y="29"/>
                    <a:pt x="53" y="32"/>
                  </a:cubicBezTo>
                  <a:cubicBezTo>
                    <a:pt x="53" y="35"/>
                    <a:pt x="52" y="38"/>
                    <a:pt x="51" y="42"/>
                  </a:cubicBezTo>
                  <a:close/>
                  <a:moveTo>
                    <a:pt x="43" y="61"/>
                  </a:moveTo>
                  <a:cubicBezTo>
                    <a:pt x="43" y="61"/>
                    <a:pt x="43" y="61"/>
                    <a:pt x="43" y="61"/>
                  </a:cubicBezTo>
                  <a:cubicBezTo>
                    <a:pt x="40" y="62"/>
                    <a:pt x="37" y="63"/>
                    <a:pt x="34" y="63"/>
                  </a:cubicBezTo>
                  <a:cubicBezTo>
                    <a:pt x="31" y="63"/>
                    <a:pt x="28" y="62"/>
                    <a:pt x="26" y="62"/>
                  </a:cubicBezTo>
                  <a:cubicBezTo>
                    <a:pt x="34" y="36"/>
                    <a:pt x="34" y="36"/>
                    <a:pt x="34" y="36"/>
                  </a:cubicBezTo>
                  <a:lnTo>
                    <a:pt x="43" y="61"/>
                  </a:lnTo>
                  <a:close/>
                  <a:moveTo>
                    <a:pt x="63" y="34"/>
                  </a:moveTo>
                  <a:cubicBezTo>
                    <a:pt x="63" y="44"/>
                    <a:pt x="57" y="54"/>
                    <a:pt x="48" y="59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9" y="29"/>
                    <a:pt x="60" y="26"/>
                    <a:pt x="60" y="23"/>
                  </a:cubicBezTo>
                  <a:cubicBezTo>
                    <a:pt x="60" y="22"/>
                    <a:pt x="60" y="21"/>
                    <a:pt x="59" y="20"/>
                  </a:cubicBezTo>
                  <a:cubicBezTo>
                    <a:pt x="62" y="24"/>
                    <a:pt x="63" y="29"/>
                    <a:pt x="63" y="3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xmlns="" id="{ABB8B058-F969-4B07-81E4-4F01CF79B355}"/>
              </a:ext>
            </a:extLst>
          </p:cNvPr>
          <p:cNvGrpSpPr/>
          <p:nvPr/>
        </p:nvGrpSpPr>
        <p:grpSpPr>
          <a:xfrm>
            <a:off x="4905187" y="1475663"/>
            <a:ext cx="901620" cy="1498409"/>
            <a:chOff x="6661437" y="1448780"/>
            <a:chExt cx="1530100" cy="2542884"/>
          </a:xfrm>
        </p:grpSpPr>
        <p:grpSp>
          <p:nvGrpSpPr>
            <p:cNvPr id="18" name="Group 41">
              <a:extLst>
                <a:ext uri="{FF2B5EF4-FFF2-40B4-BE49-F238E27FC236}">
                  <a16:creationId xmlns:a16="http://schemas.microsoft.com/office/drawing/2014/main" xmlns="" id="{1B80AD76-1861-466A-8CDD-64150BE3ECF7}"/>
                </a:ext>
              </a:extLst>
            </p:cNvPr>
            <p:cNvGrpSpPr/>
            <p:nvPr/>
          </p:nvGrpSpPr>
          <p:grpSpPr>
            <a:xfrm>
              <a:off x="6661437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20" name="Group 42">
                <a:extLst>
                  <a:ext uri="{FF2B5EF4-FFF2-40B4-BE49-F238E27FC236}">
                    <a16:creationId xmlns:a16="http://schemas.microsoft.com/office/drawing/2014/main" xmlns="" id="{293C0572-5CA3-48EC-AF09-5F23AAC32E54}"/>
                  </a:ext>
                </a:extLst>
              </p:cNvPr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22" name="Arrow: Notched Right 44">
                  <a:extLst>
                    <a:ext uri="{FF2B5EF4-FFF2-40B4-BE49-F238E27FC236}">
                      <a16:creationId xmlns:a16="http://schemas.microsoft.com/office/drawing/2014/main" xmlns="" id="{8F2901D3-7864-4817-BA3C-139A6425E9C1}"/>
                    </a:ext>
                  </a:extLst>
                </p:cNvPr>
                <p:cNvSpPr/>
                <p:nvPr/>
              </p:nvSpPr>
              <p:spPr bwMode="auto">
                <a:xfrm rot="3952631" flipH="1">
                  <a:off x="1271327" y="2284405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3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23" name="Arrow: Notched Right 47">
                  <a:extLst>
                    <a:ext uri="{FF2B5EF4-FFF2-40B4-BE49-F238E27FC236}">
                      <a16:creationId xmlns:a16="http://schemas.microsoft.com/office/drawing/2014/main" xmlns="" id="{98E1FFC7-4034-43D1-96E1-FD9ADD389CF5}"/>
                    </a:ext>
                  </a:extLst>
                </p:cNvPr>
                <p:cNvSpPr/>
                <p:nvPr/>
              </p:nvSpPr>
              <p:spPr bwMode="auto">
                <a:xfrm rot="17647369">
                  <a:off x="805615" y="2284406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3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sp>
            <p:nvSpPr>
              <p:cNvPr id="21" name="Oval 43">
                <a:extLst>
                  <a:ext uri="{FF2B5EF4-FFF2-40B4-BE49-F238E27FC236}">
                    <a16:creationId xmlns:a16="http://schemas.microsoft.com/office/drawing/2014/main" xmlns="" id="{E37174FD-AE68-4F66-855B-0AD29D7D83F0}"/>
                  </a:ext>
                </a:extLst>
              </p:cNvPr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3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sp>
          <p:nvSpPr>
            <p:cNvPr id="19" name="Freeform: Shape 78">
              <a:extLst>
                <a:ext uri="{FF2B5EF4-FFF2-40B4-BE49-F238E27FC236}">
                  <a16:creationId xmlns:a16="http://schemas.microsoft.com/office/drawing/2014/main" xmlns="" id="{631E135A-8C18-46D2-BEED-ADC47896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179" y="1873076"/>
              <a:ext cx="572622" cy="701296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xmlns="" id="{8480EDC2-70DA-4B3A-AB74-5647EE8679C9}"/>
              </a:ext>
            </a:extLst>
          </p:cNvPr>
          <p:cNvGrpSpPr/>
          <p:nvPr/>
        </p:nvGrpSpPr>
        <p:grpSpPr>
          <a:xfrm>
            <a:off x="6473184" y="1475663"/>
            <a:ext cx="901620" cy="1498409"/>
            <a:chOff x="9322417" y="1448780"/>
            <a:chExt cx="1530100" cy="2542884"/>
          </a:xfrm>
        </p:grpSpPr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xmlns="" id="{17524D41-E058-4482-B776-9553D9133689}"/>
                </a:ext>
              </a:extLst>
            </p:cNvPr>
            <p:cNvGrpSpPr/>
            <p:nvPr/>
          </p:nvGrpSpPr>
          <p:grpSpPr>
            <a:xfrm>
              <a:off x="9322417" y="1448780"/>
              <a:ext cx="1530100" cy="2542884"/>
              <a:chOff x="1143000" y="1352550"/>
              <a:chExt cx="1066800" cy="1772921"/>
            </a:xfrm>
          </p:grpSpPr>
          <p:grpSp>
            <p:nvGrpSpPr>
              <p:cNvPr id="14" name="Group 53">
                <a:extLst>
                  <a:ext uri="{FF2B5EF4-FFF2-40B4-BE49-F238E27FC236}">
                    <a16:creationId xmlns:a16="http://schemas.microsoft.com/office/drawing/2014/main" xmlns="" id="{5BC0C7C9-F3D6-49BA-8114-FD68F1216874}"/>
                  </a:ext>
                </a:extLst>
              </p:cNvPr>
              <p:cNvGrpSpPr/>
              <p:nvPr/>
            </p:nvGrpSpPr>
            <p:grpSpPr>
              <a:xfrm>
                <a:off x="1220656" y="1995170"/>
                <a:ext cx="911488" cy="1130301"/>
                <a:chOff x="1147877" y="1942143"/>
                <a:chExt cx="911488" cy="1130301"/>
              </a:xfrm>
            </p:grpSpPr>
            <p:sp>
              <p:nvSpPr>
                <p:cNvPr id="16" name="Arrow: Notched Right 55">
                  <a:extLst>
                    <a:ext uri="{FF2B5EF4-FFF2-40B4-BE49-F238E27FC236}">
                      <a16:creationId xmlns:a16="http://schemas.microsoft.com/office/drawing/2014/main" xmlns="" id="{A3DE8B8F-BECB-4F0D-9736-D812EE0756C8}"/>
                    </a:ext>
                  </a:extLst>
                </p:cNvPr>
                <p:cNvSpPr/>
                <p:nvPr/>
              </p:nvSpPr>
              <p:spPr bwMode="auto">
                <a:xfrm rot="3952631" flipH="1">
                  <a:off x="1271327" y="2284405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4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17" name="Arrow: Notched Right 63">
                  <a:extLst>
                    <a:ext uri="{FF2B5EF4-FFF2-40B4-BE49-F238E27FC236}">
                      <a16:creationId xmlns:a16="http://schemas.microsoft.com/office/drawing/2014/main" xmlns="" id="{A61099A8-C9FB-45DD-A82E-B47038858878}"/>
                    </a:ext>
                  </a:extLst>
                </p:cNvPr>
                <p:cNvSpPr/>
                <p:nvPr/>
              </p:nvSpPr>
              <p:spPr bwMode="auto">
                <a:xfrm rot="17647369">
                  <a:off x="805615" y="2284406"/>
                  <a:ext cx="1130300" cy="445776"/>
                </a:xfrm>
                <a:prstGeom prst="notchedRightArrow">
                  <a:avLst>
                    <a:gd name="adj1" fmla="val 100000"/>
                    <a:gd name="adj2" fmla="val 58021"/>
                  </a:avLst>
                </a:prstGeom>
                <a:solidFill>
                  <a:schemeClr val="accent4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  <p:sp>
            <p:nvSpPr>
              <p:cNvPr id="15" name="Oval 54">
                <a:extLst>
                  <a:ext uri="{FF2B5EF4-FFF2-40B4-BE49-F238E27FC236}">
                    <a16:creationId xmlns:a16="http://schemas.microsoft.com/office/drawing/2014/main" xmlns="" id="{A474348A-DE69-4C78-9BA5-5AEB848BD4DB}"/>
                  </a:ext>
                </a:extLst>
              </p:cNvPr>
              <p:cNvSpPr/>
              <p:nvPr/>
            </p:nvSpPr>
            <p:spPr bwMode="auto">
              <a:xfrm>
                <a:off x="1143000" y="1352550"/>
                <a:ext cx="1066800" cy="106680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sp>
          <p:nvSpPr>
            <p:cNvPr id="13" name="Freeform: Shape 79">
              <a:extLst>
                <a:ext uri="{FF2B5EF4-FFF2-40B4-BE49-F238E27FC236}">
                  <a16:creationId xmlns:a16="http://schemas.microsoft.com/office/drawing/2014/main" xmlns="" id="{0996B1DD-1880-4201-B485-3D230043AAD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09845" y="1939310"/>
              <a:ext cx="755247" cy="568829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8B37F26C-7A10-4170-8551-25E4BAD1784C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xmlns="" id="{A668FD85-C36A-4C08-9CFF-67DEE7EFB7F4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xmlns="" id="{83D06A0D-2011-449C-A21C-426F904B233A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22D2F5C8-8619-445C-8B9C-9C06C13613C3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7CB260C5-3535-4DA1-B496-5285EA5FAB74}"/>
              </a:ext>
            </a:extLst>
          </p:cNvPr>
          <p:cNvSpPr/>
          <p:nvPr/>
        </p:nvSpPr>
        <p:spPr>
          <a:xfrm>
            <a:off x="3467879" y="1428091"/>
            <a:ext cx="1085223" cy="1085223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0" y="1759712"/>
                </a:moveTo>
                <a:cubicBezTo>
                  <a:pt x="1" y="1293007"/>
                  <a:pt x="185399" y="845418"/>
                  <a:pt x="515410" y="515408"/>
                </a:cubicBezTo>
                <a:cubicBezTo>
                  <a:pt x="845421" y="185398"/>
                  <a:pt x="1293011" y="1"/>
                  <a:pt x="1759716" y="2"/>
                </a:cubicBezTo>
                <a:cubicBezTo>
                  <a:pt x="1759715" y="586572"/>
                  <a:pt x="1759713" y="1173142"/>
                  <a:pt x="1759712" y="1759712"/>
                </a:cubicBezTo>
                <a:lnTo>
                  <a:pt x="0" y="17597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E582D4F7-C1D7-4715-A5E9-7F8927A7D7E4}"/>
              </a:ext>
            </a:extLst>
          </p:cNvPr>
          <p:cNvSpPr/>
          <p:nvPr/>
        </p:nvSpPr>
        <p:spPr>
          <a:xfrm>
            <a:off x="4603227" y="1428091"/>
            <a:ext cx="1085223" cy="1085223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0" y="0"/>
                </a:moveTo>
                <a:cubicBezTo>
                  <a:pt x="466705" y="1"/>
                  <a:pt x="914294" y="185399"/>
                  <a:pt x="1244304" y="515410"/>
                </a:cubicBezTo>
                <a:cubicBezTo>
                  <a:pt x="1574314" y="845421"/>
                  <a:pt x="1759711" y="1293011"/>
                  <a:pt x="1759710" y="1759716"/>
                </a:cubicBezTo>
                <a:cubicBezTo>
                  <a:pt x="1173140" y="1759715"/>
                  <a:pt x="586570" y="1759713"/>
                  <a:pt x="0" y="17597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88E2308F-D1A5-458E-B632-2367CC5A3EE1}"/>
              </a:ext>
            </a:extLst>
          </p:cNvPr>
          <p:cNvSpPr/>
          <p:nvPr/>
        </p:nvSpPr>
        <p:spPr>
          <a:xfrm>
            <a:off x="4603227" y="2563438"/>
            <a:ext cx="1085223" cy="1085224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1759712" y="0"/>
                </a:moveTo>
                <a:cubicBezTo>
                  <a:pt x="1759711" y="466705"/>
                  <a:pt x="1574313" y="914294"/>
                  <a:pt x="1244302" y="1244304"/>
                </a:cubicBezTo>
                <a:cubicBezTo>
                  <a:pt x="914291" y="1574314"/>
                  <a:pt x="466701" y="1759711"/>
                  <a:pt x="-3" y="1759710"/>
                </a:cubicBezTo>
                <a:cubicBezTo>
                  <a:pt x="-2" y="1173140"/>
                  <a:pt x="0" y="586570"/>
                  <a:pt x="0" y="0"/>
                </a:cubicBezTo>
                <a:lnTo>
                  <a:pt x="17597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F7B4C775-9C21-4074-995D-5E1D7E7C6FE1}"/>
              </a:ext>
            </a:extLst>
          </p:cNvPr>
          <p:cNvSpPr/>
          <p:nvPr/>
        </p:nvSpPr>
        <p:spPr>
          <a:xfrm>
            <a:off x="3467879" y="2563440"/>
            <a:ext cx="1085223" cy="1085223"/>
          </a:xfrm>
          <a:custGeom>
            <a:avLst/>
            <a:gdLst>
              <a:gd name="connsiteX0" fmla="*/ 0 w 1759712"/>
              <a:gd name="connsiteY0" fmla="*/ 1759712 h 1759712"/>
              <a:gd name="connsiteX1" fmla="*/ 515410 w 1759712"/>
              <a:gd name="connsiteY1" fmla="*/ 515408 h 1759712"/>
              <a:gd name="connsiteX2" fmla="*/ 1759716 w 1759712"/>
              <a:gd name="connsiteY2" fmla="*/ 2 h 1759712"/>
              <a:gd name="connsiteX3" fmla="*/ 1759712 w 1759712"/>
              <a:gd name="connsiteY3" fmla="*/ 1759712 h 1759712"/>
              <a:gd name="connsiteX4" fmla="*/ 0 w 1759712"/>
              <a:gd name="connsiteY4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9712" h="1759712">
                <a:moveTo>
                  <a:pt x="1759712" y="1759712"/>
                </a:moveTo>
                <a:cubicBezTo>
                  <a:pt x="1293007" y="1759711"/>
                  <a:pt x="845418" y="1574313"/>
                  <a:pt x="515408" y="1244302"/>
                </a:cubicBezTo>
                <a:cubicBezTo>
                  <a:pt x="185398" y="914291"/>
                  <a:pt x="1" y="466701"/>
                  <a:pt x="2" y="-4"/>
                </a:cubicBezTo>
                <a:cubicBezTo>
                  <a:pt x="586572" y="-3"/>
                  <a:pt x="1173142" y="-1"/>
                  <a:pt x="1759712" y="0"/>
                </a:cubicBezTo>
                <a:lnTo>
                  <a:pt x="1759712" y="17597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2" name="Group 17">
            <a:extLst>
              <a:ext uri="{FF2B5EF4-FFF2-40B4-BE49-F238E27FC236}">
                <a16:creationId xmlns:a16="http://schemas.microsoft.com/office/drawing/2014/main" xmlns="" id="{9BC0335A-67AB-4573-BCD8-658166CAD045}"/>
              </a:ext>
            </a:extLst>
          </p:cNvPr>
          <p:cNvGrpSpPr/>
          <p:nvPr/>
        </p:nvGrpSpPr>
        <p:grpSpPr>
          <a:xfrm>
            <a:off x="5734130" y="3391057"/>
            <a:ext cx="1732777" cy="369020"/>
            <a:chOff x="8169854" y="5253803"/>
            <a:chExt cx="3034926" cy="646331"/>
          </a:xfrm>
        </p:grpSpPr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xmlns="" id="{0B7C56BD-220D-4D5C-9ADD-29CE83F2017A}"/>
                </a:ext>
              </a:extLst>
            </p:cNvPr>
            <p:cNvSpPr txBox="1"/>
            <p:nvPr/>
          </p:nvSpPr>
          <p:spPr>
            <a:xfrm>
              <a:off x="8169854" y="5438469"/>
              <a:ext cx="3034926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31" name="Rectangle 13">
              <a:extLst>
                <a:ext uri="{FF2B5EF4-FFF2-40B4-BE49-F238E27FC236}">
                  <a16:creationId xmlns:a16="http://schemas.microsoft.com/office/drawing/2014/main" xmlns="" id="{CE01961D-9711-475E-B21D-B419A0A73E9E}"/>
                </a:ext>
              </a:extLst>
            </p:cNvPr>
            <p:cNvSpPr/>
            <p:nvPr/>
          </p:nvSpPr>
          <p:spPr>
            <a:xfrm>
              <a:off x="8169854" y="5253803"/>
              <a:ext cx="3034926" cy="184666"/>
            </a:xfrm>
            <a:prstGeom prst="rect">
              <a:avLst/>
            </a:prstGeom>
          </p:spPr>
          <p:txBody>
            <a:bodyPr wrap="none" lIns="0" tIns="0" rIns="0" bIns="0">
              <a:normAutofit fontScale="70000" lnSpcReduction="20000"/>
            </a:bodyPr>
            <a:lstStyle/>
            <a:p>
              <a:r>
                <a:rPr lang="zh-CN" altLang="en-US" sz="1200" b="1">
                  <a:solidFill>
                    <a:schemeClr val="accent6"/>
                  </a:solidFill>
                </a:rPr>
                <a:t>标题文本预设</a:t>
              </a:r>
            </a:p>
          </p:txBody>
        </p:sp>
      </p:grpSp>
      <p:grpSp>
        <p:nvGrpSpPr>
          <p:cNvPr id="13" name="Group 20">
            <a:extLst>
              <a:ext uri="{FF2B5EF4-FFF2-40B4-BE49-F238E27FC236}">
                <a16:creationId xmlns:a16="http://schemas.microsoft.com/office/drawing/2014/main" xmlns="" id="{F03BA769-33F0-4741-90DE-A90CACD17B4F}"/>
              </a:ext>
            </a:extLst>
          </p:cNvPr>
          <p:cNvGrpSpPr/>
          <p:nvPr/>
        </p:nvGrpSpPr>
        <p:grpSpPr>
          <a:xfrm>
            <a:off x="5734130" y="1396553"/>
            <a:ext cx="1732777" cy="369020"/>
            <a:chOff x="8169854" y="1760466"/>
            <a:chExt cx="3034926" cy="646331"/>
          </a:xfrm>
        </p:grpSpPr>
        <p:sp>
          <p:nvSpPr>
            <p:cNvPr id="28" name="TextBox 15">
              <a:extLst>
                <a:ext uri="{FF2B5EF4-FFF2-40B4-BE49-F238E27FC236}">
                  <a16:creationId xmlns:a16="http://schemas.microsoft.com/office/drawing/2014/main" xmlns="" id="{7FBF403F-EC78-484C-A2FB-3A3D5E55834C}"/>
                </a:ext>
              </a:extLst>
            </p:cNvPr>
            <p:cNvSpPr txBox="1"/>
            <p:nvPr/>
          </p:nvSpPr>
          <p:spPr>
            <a:xfrm>
              <a:off x="8169854" y="1945132"/>
              <a:ext cx="3034926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9" name="Rectangle 16">
              <a:extLst>
                <a:ext uri="{FF2B5EF4-FFF2-40B4-BE49-F238E27FC236}">
                  <a16:creationId xmlns:a16="http://schemas.microsoft.com/office/drawing/2014/main" xmlns="" id="{E7851596-6355-4AFD-B49E-6B0ED425059E}"/>
                </a:ext>
              </a:extLst>
            </p:cNvPr>
            <p:cNvSpPr/>
            <p:nvPr/>
          </p:nvSpPr>
          <p:spPr>
            <a:xfrm>
              <a:off x="8169854" y="1760466"/>
              <a:ext cx="3034926" cy="184666"/>
            </a:xfrm>
            <a:prstGeom prst="rect">
              <a:avLst/>
            </a:prstGeom>
          </p:spPr>
          <p:txBody>
            <a:bodyPr wrap="none" lIns="0" tIns="0" rIns="0" bIns="0">
              <a:normAutofit fontScale="70000" lnSpcReduction="20000"/>
            </a:bodyPr>
            <a:lstStyle/>
            <a:p>
              <a:r>
                <a:rPr lang="zh-CN" altLang="en-US" sz="12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xmlns="" id="{AFD383B7-584F-4F51-942E-E2DC68410423}"/>
              </a:ext>
            </a:extLst>
          </p:cNvPr>
          <p:cNvGrpSpPr/>
          <p:nvPr/>
        </p:nvGrpSpPr>
        <p:grpSpPr>
          <a:xfrm>
            <a:off x="1677093" y="1396555"/>
            <a:ext cx="1732777" cy="369020"/>
            <a:chOff x="1064030" y="1760470"/>
            <a:chExt cx="3034926" cy="646331"/>
          </a:xfrm>
        </p:grpSpPr>
        <p:sp>
          <p:nvSpPr>
            <p:cNvPr id="26" name="TextBox 18">
              <a:extLst>
                <a:ext uri="{FF2B5EF4-FFF2-40B4-BE49-F238E27FC236}">
                  <a16:creationId xmlns:a16="http://schemas.microsoft.com/office/drawing/2014/main" xmlns="" id="{8C2D6435-A876-4507-B86A-9712AE417638}"/>
                </a:ext>
              </a:extLst>
            </p:cNvPr>
            <p:cNvSpPr txBox="1"/>
            <p:nvPr/>
          </p:nvSpPr>
          <p:spPr>
            <a:xfrm>
              <a:off x="1064030" y="1945136"/>
              <a:ext cx="3034926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7" name="Rectangle 19">
              <a:extLst>
                <a:ext uri="{FF2B5EF4-FFF2-40B4-BE49-F238E27FC236}">
                  <a16:creationId xmlns:a16="http://schemas.microsoft.com/office/drawing/2014/main" xmlns="" id="{2DA3F6C6-D9B6-4FB1-93A1-8AB1F2B3BF35}"/>
                </a:ext>
              </a:extLst>
            </p:cNvPr>
            <p:cNvSpPr/>
            <p:nvPr/>
          </p:nvSpPr>
          <p:spPr>
            <a:xfrm>
              <a:off x="1064030" y="1760470"/>
              <a:ext cx="3034926" cy="184666"/>
            </a:xfrm>
            <a:prstGeom prst="rect">
              <a:avLst/>
            </a:prstGeom>
          </p:spPr>
          <p:txBody>
            <a:bodyPr wrap="none" lIns="0" tIns="0" rIns="0" bIns="0">
              <a:normAutofit fontScale="700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0C8A57D-256D-42E6-B4F5-767D965A9FFD}"/>
              </a:ext>
            </a:extLst>
          </p:cNvPr>
          <p:cNvGrpSpPr/>
          <p:nvPr/>
        </p:nvGrpSpPr>
        <p:grpSpPr>
          <a:xfrm>
            <a:off x="1677093" y="3391055"/>
            <a:ext cx="1732777" cy="369020"/>
            <a:chOff x="1064030" y="5253799"/>
            <a:chExt cx="3034926" cy="646331"/>
          </a:xfrm>
        </p:grpSpPr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xmlns="" id="{39DD6F70-599E-47A7-9F62-E5E0361717F9}"/>
                </a:ext>
              </a:extLst>
            </p:cNvPr>
            <p:cNvSpPr txBox="1"/>
            <p:nvPr/>
          </p:nvSpPr>
          <p:spPr>
            <a:xfrm>
              <a:off x="1064030" y="5438465"/>
              <a:ext cx="3034926" cy="46166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xmlns="" id="{720D9FE7-6D21-404D-A947-DC68EE1D9750}"/>
                </a:ext>
              </a:extLst>
            </p:cNvPr>
            <p:cNvSpPr/>
            <p:nvPr/>
          </p:nvSpPr>
          <p:spPr>
            <a:xfrm>
              <a:off x="1064030" y="5253799"/>
              <a:ext cx="3034926" cy="184666"/>
            </a:xfrm>
            <a:prstGeom prst="rect">
              <a:avLst/>
            </a:prstGeom>
          </p:spPr>
          <p:txBody>
            <a:bodyPr wrap="none" lIns="0" tIns="0" rIns="0" bIns="0">
              <a:normAutofit fontScale="700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</p:grpSp>
      <p:cxnSp>
        <p:nvCxnSpPr>
          <p:cNvPr id="16" name="Straight Connector 23">
            <a:extLst>
              <a:ext uri="{FF2B5EF4-FFF2-40B4-BE49-F238E27FC236}">
                <a16:creationId xmlns:a16="http://schemas.microsoft.com/office/drawing/2014/main" xmlns="" id="{C19C5DAF-2014-40C9-A00F-01799830A104}"/>
              </a:ext>
            </a:extLst>
          </p:cNvPr>
          <p:cNvCxnSpPr/>
          <p:nvPr/>
        </p:nvCxnSpPr>
        <p:spPr>
          <a:xfrm flipH="1" flipV="1">
            <a:off x="3541432" y="1557517"/>
            <a:ext cx="181983" cy="164889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4">
            <a:extLst>
              <a:ext uri="{FF2B5EF4-FFF2-40B4-BE49-F238E27FC236}">
                <a16:creationId xmlns:a16="http://schemas.microsoft.com/office/drawing/2014/main" xmlns="" id="{3D830E37-87D0-4CA1-898D-91D945A46F33}"/>
              </a:ext>
            </a:extLst>
          </p:cNvPr>
          <p:cNvCxnSpPr/>
          <p:nvPr/>
        </p:nvCxnSpPr>
        <p:spPr>
          <a:xfrm flipV="1">
            <a:off x="5427152" y="1543674"/>
            <a:ext cx="181983" cy="167681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5">
            <a:extLst>
              <a:ext uri="{FF2B5EF4-FFF2-40B4-BE49-F238E27FC236}">
                <a16:creationId xmlns:a16="http://schemas.microsoft.com/office/drawing/2014/main" xmlns="" id="{D9167853-C8F4-491A-8A79-F7A8AAB4DA9D}"/>
              </a:ext>
            </a:extLst>
          </p:cNvPr>
          <p:cNvCxnSpPr/>
          <p:nvPr/>
        </p:nvCxnSpPr>
        <p:spPr>
          <a:xfrm flipH="1">
            <a:off x="3541432" y="3341685"/>
            <a:ext cx="181983" cy="164889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6">
            <a:extLst>
              <a:ext uri="{FF2B5EF4-FFF2-40B4-BE49-F238E27FC236}">
                <a16:creationId xmlns:a16="http://schemas.microsoft.com/office/drawing/2014/main" xmlns="" id="{DEF8C06F-28D9-4EC1-9832-2EBC8FD69D8F}"/>
              </a:ext>
            </a:extLst>
          </p:cNvPr>
          <p:cNvCxnSpPr/>
          <p:nvPr/>
        </p:nvCxnSpPr>
        <p:spPr>
          <a:xfrm>
            <a:off x="5427152" y="3341685"/>
            <a:ext cx="181983" cy="167681"/>
          </a:xfrm>
          <a:prstGeom prst="line">
            <a:avLst/>
          </a:prstGeom>
          <a:ln w="19050" cap="rnd">
            <a:solidFill>
              <a:schemeClr val="accent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2E0749DA-1E22-445A-B4E8-756AF5BC65FF}"/>
              </a:ext>
            </a:extLst>
          </p:cNvPr>
          <p:cNvGrpSpPr/>
          <p:nvPr/>
        </p:nvGrpSpPr>
        <p:grpSpPr>
          <a:xfrm>
            <a:off x="3822679" y="1780501"/>
            <a:ext cx="686637" cy="686637"/>
            <a:chOff x="3822679" y="1780501"/>
            <a:chExt cx="686637" cy="686637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xmlns="" id="{56FC2E39-423E-4F75-92E5-93A5B5632BB0}"/>
                </a:ext>
              </a:extLst>
            </p:cNvPr>
            <p:cNvSpPr/>
            <p:nvPr/>
          </p:nvSpPr>
          <p:spPr>
            <a:xfrm rot="5400000">
              <a:off x="3822679" y="1780501"/>
              <a:ext cx="686637" cy="686637"/>
            </a:xfrm>
            <a:prstGeom prst="teardrop">
              <a:avLst>
                <a:gd name="adj" fmla="val 112833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27">
              <a:extLst>
                <a:ext uri="{FF2B5EF4-FFF2-40B4-BE49-F238E27FC236}">
                  <a16:creationId xmlns:a16="http://schemas.microsoft.com/office/drawing/2014/main" xmlns="" id="{80BE43D0-2EFB-49FF-AB13-E27A82838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680" y="1938360"/>
              <a:ext cx="227161" cy="426697"/>
            </a:xfrm>
            <a:custGeom>
              <a:avLst/>
              <a:gdLst/>
              <a:ahLst/>
              <a:cxnLst>
                <a:cxn ang="0">
                  <a:pos x="21" y="57"/>
                </a:cxn>
                <a:cxn ang="0">
                  <a:pos x="21" y="63"/>
                </a:cxn>
                <a:cxn ang="0">
                  <a:pos x="20" y="64"/>
                </a:cxn>
                <a:cxn ang="0">
                  <a:pos x="15" y="64"/>
                </a:cxn>
                <a:cxn ang="0">
                  <a:pos x="14" y="63"/>
                </a:cxn>
                <a:cxn ang="0">
                  <a:pos x="14" y="57"/>
                </a:cxn>
                <a:cxn ang="0">
                  <a:pos x="1" y="50"/>
                </a:cxn>
                <a:cxn ang="0">
                  <a:pos x="1" y="49"/>
                </a:cxn>
                <a:cxn ang="0">
                  <a:pos x="4" y="44"/>
                </a:cxn>
                <a:cxn ang="0">
                  <a:pos x="5" y="43"/>
                </a:cxn>
                <a:cxn ang="0">
                  <a:pos x="6" y="44"/>
                </a:cxn>
                <a:cxn ang="0">
                  <a:pos x="17" y="49"/>
                </a:cxn>
                <a:cxn ang="0">
                  <a:pos x="25" y="43"/>
                </a:cxn>
                <a:cxn ang="0">
                  <a:pos x="16" y="36"/>
                </a:cxn>
                <a:cxn ang="0">
                  <a:pos x="1" y="21"/>
                </a:cxn>
                <a:cxn ang="0">
                  <a:pos x="14" y="8"/>
                </a:cxn>
                <a:cxn ang="0">
                  <a:pos x="14" y="1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1" y="7"/>
                </a:cxn>
                <a:cxn ang="0">
                  <a:pos x="32" y="12"/>
                </a:cxn>
                <a:cxn ang="0">
                  <a:pos x="32" y="14"/>
                </a:cxn>
                <a:cxn ang="0">
                  <a:pos x="29" y="19"/>
                </a:cxn>
                <a:cxn ang="0">
                  <a:pos x="29" y="19"/>
                </a:cxn>
                <a:cxn ang="0">
                  <a:pos x="28" y="19"/>
                </a:cxn>
                <a:cxn ang="0">
                  <a:pos x="18" y="15"/>
                </a:cxn>
                <a:cxn ang="0">
                  <a:pos x="10" y="21"/>
                </a:cxn>
                <a:cxn ang="0">
                  <a:pos x="20" y="28"/>
                </a:cxn>
                <a:cxn ang="0">
                  <a:pos x="34" y="42"/>
                </a:cxn>
                <a:cxn ang="0">
                  <a:pos x="21" y="57"/>
                </a:cxn>
              </a:cxnLst>
              <a:rect l="0" t="0" r="r" b="b"/>
              <a:pathLst>
                <a:path w="34" h="64">
                  <a:moveTo>
                    <a:pt x="21" y="57"/>
                  </a:move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0" y="64"/>
                    <a:pt x="20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4" y="63"/>
                    <a:pt x="14" y="63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5" y="55"/>
                    <a:pt x="1" y="50"/>
                    <a:pt x="1" y="50"/>
                  </a:cubicBezTo>
                  <a:cubicBezTo>
                    <a:pt x="0" y="50"/>
                    <a:pt x="0" y="49"/>
                    <a:pt x="1" y="49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4"/>
                    <a:pt x="5" y="43"/>
                    <a:pt x="5" y="43"/>
                  </a:cubicBezTo>
                  <a:cubicBezTo>
                    <a:pt x="5" y="43"/>
                    <a:pt x="6" y="44"/>
                    <a:pt x="6" y="44"/>
                  </a:cubicBezTo>
                  <a:cubicBezTo>
                    <a:pt x="6" y="44"/>
                    <a:pt x="11" y="49"/>
                    <a:pt x="17" y="49"/>
                  </a:cubicBezTo>
                  <a:cubicBezTo>
                    <a:pt x="21" y="49"/>
                    <a:pt x="25" y="47"/>
                    <a:pt x="25" y="43"/>
                  </a:cubicBezTo>
                  <a:cubicBezTo>
                    <a:pt x="25" y="39"/>
                    <a:pt x="20" y="38"/>
                    <a:pt x="16" y="36"/>
                  </a:cubicBezTo>
                  <a:cubicBezTo>
                    <a:pt x="9" y="33"/>
                    <a:pt x="1" y="30"/>
                    <a:pt x="1" y="21"/>
                  </a:cubicBezTo>
                  <a:cubicBezTo>
                    <a:pt x="1" y="14"/>
                    <a:pt x="6" y="9"/>
                    <a:pt x="14" y="8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8" y="8"/>
                    <a:pt x="32" y="12"/>
                    <a:pt x="32" y="12"/>
                  </a:cubicBezTo>
                  <a:cubicBezTo>
                    <a:pt x="33" y="13"/>
                    <a:pt x="33" y="13"/>
                    <a:pt x="32" y="1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3" y="15"/>
                    <a:pt x="18" y="15"/>
                  </a:cubicBezTo>
                  <a:cubicBezTo>
                    <a:pt x="13" y="15"/>
                    <a:pt x="10" y="18"/>
                    <a:pt x="10" y="21"/>
                  </a:cubicBezTo>
                  <a:cubicBezTo>
                    <a:pt x="10" y="25"/>
                    <a:pt x="15" y="26"/>
                    <a:pt x="20" y="28"/>
                  </a:cubicBezTo>
                  <a:cubicBezTo>
                    <a:pt x="26" y="31"/>
                    <a:pt x="34" y="34"/>
                    <a:pt x="34" y="42"/>
                  </a:cubicBezTo>
                  <a:cubicBezTo>
                    <a:pt x="34" y="50"/>
                    <a:pt x="28" y="55"/>
                    <a:pt x="21" y="5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BFF46BEE-62A4-404D-B8F7-512E7BA8BC8A}"/>
              </a:ext>
            </a:extLst>
          </p:cNvPr>
          <p:cNvGrpSpPr/>
          <p:nvPr/>
        </p:nvGrpSpPr>
        <p:grpSpPr>
          <a:xfrm>
            <a:off x="3819583" y="2610669"/>
            <a:ext cx="686637" cy="686637"/>
            <a:chOff x="3819583" y="2610669"/>
            <a:chExt cx="686637" cy="686637"/>
          </a:xfrm>
        </p:grpSpPr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xmlns="" id="{0007BF91-AB6A-4138-A299-D0F2041FBAAC}"/>
                </a:ext>
              </a:extLst>
            </p:cNvPr>
            <p:cNvSpPr/>
            <p:nvPr/>
          </p:nvSpPr>
          <p:spPr>
            <a:xfrm rot="16200000" flipV="1">
              <a:off x="3819583" y="2610669"/>
              <a:ext cx="686637" cy="686637"/>
            </a:xfrm>
            <a:prstGeom prst="teardrop">
              <a:avLst>
                <a:gd name="adj" fmla="val 11283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28">
              <a:extLst>
                <a:ext uri="{FF2B5EF4-FFF2-40B4-BE49-F238E27FC236}">
                  <a16:creationId xmlns:a16="http://schemas.microsoft.com/office/drawing/2014/main" xmlns="" id="{80187E53-40E7-4AD1-AD50-75108B5B5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875" y="2772913"/>
              <a:ext cx="301757" cy="285334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CF16B169-E537-416B-A0ED-CFB835067DDE}"/>
              </a:ext>
            </a:extLst>
          </p:cNvPr>
          <p:cNvGrpSpPr/>
          <p:nvPr/>
        </p:nvGrpSpPr>
        <p:grpSpPr>
          <a:xfrm>
            <a:off x="4646283" y="1784851"/>
            <a:ext cx="686637" cy="686637"/>
            <a:chOff x="4646283" y="1784851"/>
            <a:chExt cx="686637" cy="686637"/>
          </a:xfrm>
        </p:grpSpPr>
        <p:sp>
          <p:nvSpPr>
            <p:cNvPr id="9" name="Teardrop 8">
              <a:extLst>
                <a:ext uri="{FF2B5EF4-FFF2-40B4-BE49-F238E27FC236}">
                  <a16:creationId xmlns:a16="http://schemas.microsoft.com/office/drawing/2014/main" xmlns="" id="{BA8B4E39-CA24-4018-BE1E-8DBE4B037D9F}"/>
                </a:ext>
              </a:extLst>
            </p:cNvPr>
            <p:cNvSpPr/>
            <p:nvPr/>
          </p:nvSpPr>
          <p:spPr>
            <a:xfrm rot="16200000" flipH="1">
              <a:off x="4646283" y="1784851"/>
              <a:ext cx="686637" cy="686637"/>
            </a:xfrm>
            <a:prstGeom prst="teardrop">
              <a:avLst>
                <a:gd name="adj" fmla="val 11283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29">
              <a:extLst>
                <a:ext uri="{FF2B5EF4-FFF2-40B4-BE49-F238E27FC236}">
                  <a16:creationId xmlns:a16="http://schemas.microsoft.com/office/drawing/2014/main" xmlns="" id="{B9CE78B6-B43B-4888-8C29-23B7C40DE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169" y="2017414"/>
              <a:ext cx="344004" cy="298317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7" y="28"/>
                </a:cxn>
                <a:cxn ang="0">
                  <a:pos x="20" y="32"/>
                </a:cxn>
                <a:cxn ang="0">
                  <a:pos x="20" y="35"/>
                </a:cxn>
                <a:cxn ang="0">
                  <a:pos x="19" y="37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2" y="42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16" y="34"/>
                </a:cxn>
                <a:cxn ang="0">
                  <a:pos x="9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4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59" y="26"/>
                </a:cxn>
                <a:cxn ang="0">
                  <a:pos x="18" y="51"/>
                </a:cxn>
                <a:cxn ang="0">
                  <a:pos x="13" y="46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18" y="51"/>
                </a:cxn>
                <a:cxn ang="0">
                  <a:pos x="50" y="51"/>
                </a:cxn>
                <a:cxn ang="0">
                  <a:pos x="45" y="46"/>
                </a:cxn>
                <a:cxn ang="0">
                  <a:pos x="50" y="42"/>
                </a:cxn>
                <a:cxn ang="0">
                  <a:pos x="55" y="46"/>
                </a:cxn>
                <a:cxn ang="0">
                  <a:pos x="50" y="51"/>
                </a:cxn>
              </a:cxnLst>
              <a:rect l="0" t="0" r="r" b="b"/>
              <a:pathLst>
                <a:path w="59" h="51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60AD2DAD-C49B-4324-AD5F-1337A2227DC1}"/>
              </a:ext>
            </a:extLst>
          </p:cNvPr>
          <p:cNvGrpSpPr/>
          <p:nvPr/>
        </p:nvGrpSpPr>
        <p:grpSpPr>
          <a:xfrm>
            <a:off x="4646283" y="2613571"/>
            <a:ext cx="686637" cy="686637"/>
            <a:chOff x="4646283" y="2613571"/>
            <a:chExt cx="686637" cy="686637"/>
          </a:xfrm>
        </p:grpSpPr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xmlns="" id="{A32B00DF-D4F5-404C-8E89-D504562C8FE1}"/>
                </a:ext>
              </a:extLst>
            </p:cNvPr>
            <p:cNvSpPr/>
            <p:nvPr/>
          </p:nvSpPr>
          <p:spPr>
            <a:xfrm rot="5400000" flipH="1" flipV="1">
              <a:off x="4646283" y="2613571"/>
              <a:ext cx="686637" cy="686637"/>
            </a:xfrm>
            <a:prstGeom prst="teardrop">
              <a:avLst>
                <a:gd name="adj" fmla="val 112833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30">
              <a:extLst>
                <a:ext uri="{FF2B5EF4-FFF2-40B4-BE49-F238E27FC236}">
                  <a16:creationId xmlns:a16="http://schemas.microsoft.com/office/drawing/2014/main" xmlns="" id="{52007D1D-3999-4261-8654-0C4591C22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763" y="2742499"/>
              <a:ext cx="347664" cy="347664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20D9C152-E7CC-4551-82C4-B3245E9879F7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05650AC6-C7DD-4AEB-A385-C634FC3BF6E0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E237BE0A-6423-4C59-AECA-6A85342961B5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DC350552-EACB-4AC0-A4EB-424159300215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4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PA_组合 66">
            <a:extLst>
              <a:ext uri="{FF2B5EF4-FFF2-40B4-BE49-F238E27FC236}">
                <a16:creationId xmlns:a16="http://schemas.microsoft.com/office/drawing/2014/main" xmlns="" id="{0543048B-304D-4886-8732-B7B6E2731BF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870548" y="3482843"/>
            <a:ext cx="2128032" cy="1965621"/>
            <a:chOff x="1870548" y="3482843"/>
            <a:chExt cx="2128032" cy="1965621"/>
          </a:xfrm>
        </p:grpSpPr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xmlns="" id="{5F392238-8A32-4123-8B73-63AE84D1C643}"/>
                </a:ext>
              </a:extLst>
            </p:cNvPr>
            <p:cNvSpPr/>
            <p:nvPr/>
          </p:nvSpPr>
          <p:spPr>
            <a:xfrm>
              <a:off x="1870548" y="3482843"/>
              <a:ext cx="2128032" cy="1965621"/>
            </a:xfrm>
            <a:custGeom>
              <a:avLst/>
              <a:gdLst/>
              <a:ahLst/>
              <a:cxnLst/>
              <a:rect l="0" t="0" r="0" b="0"/>
              <a:pathLst>
                <a:path w="2128032" h="1965621">
                  <a:moveTo>
                    <a:pt x="0" y="0"/>
                  </a:moveTo>
                  <a:lnTo>
                    <a:pt x="2128031" y="0"/>
                  </a:lnTo>
                  <a:lnTo>
                    <a:pt x="2128031" y="1965620"/>
                  </a:lnTo>
                  <a:lnTo>
                    <a:pt x="0" y="196562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PA_Freeform: Shape 52">
              <a:extLst>
                <a:ext uri="{FF2B5EF4-FFF2-40B4-BE49-F238E27FC236}">
                  <a16:creationId xmlns:a16="http://schemas.microsoft.com/office/drawing/2014/main" xmlns="" id="{67C2484B-4CE3-43CF-ACDE-CC0AF4B0BCB8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911949" y="3482843"/>
              <a:ext cx="1086631" cy="975020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lIns="60959" tIns="720000" rIns="60959" bIns="30479" anchor="b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</a:rPr>
                <a:t>此部分内容作为文字排版占位</a:t>
              </a:r>
              <a:br>
                <a:rPr lang="zh-CN" altLang="en-US" sz="700" dirty="0">
                  <a:solidFill>
                    <a:schemeClr val="bg1"/>
                  </a:solidFill>
                </a:rPr>
              </a:br>
              <a:r>
                <a:rPr lang="zh-CN" altLang="en-US" sz="700" dirty="0">
                  <a:solidFill>
                    <a:schemeClr val="bg1"/>
                  </a:solidFill>
                </a:rPr>
                <a:t>显示 （建议使用主题字体）</a:t>
              </a:r>
            </a:p>
          </p:txBody>
        </p:sp>
      </p:grpSp>
      <p:grpSp>
        <p:nvGrpSpPr>
          <p:cNvPr id="69" name="PA_组合 68">
            <a:extLst>
              <a:ext uri="{FF2B5EF4-FFF2-40B4-BE49-F238E27FC236}">
                <a16:creationId xmlns:a16="http://schemas.microsoft.com/office/drawing/2014/main" xmlns="" id="{727EADED-C87A-4C11-BD08-F4C21DAB55C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164138" y="3483910"/>
            <a:ext cx="2128032" cy="1939155"/>
            <a:chOff x="3164138" y="3483910"/>
            <a:chExt cx="2128032" cy="1939155"/>
          </a:xfrm>
        </p:grpSpPr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xmlns="" id="{EED03A51-E293-4A42-A424-4CBF5949D766}"/>
                </a:ext>
              </a:extLst>
            </p:cNvPr>
            <p:cNvSpPr/>
            <p:nvPr/>
          </p:nvSpPr>
          <p:spPr>
            <a:xfrm>
              <a:off x="3164138" y="3483910"/>
              <a:ext cx="2128032" cy="1939155"/>
            </a:xfrm>
            <a:custGeom>
              <a:avLst/>
              <a:gdLst/>
              <a:ahLst/>
              <a:cxnLst/>
              <a:rect l="0" t="0" r="0" b="0"/>
              <a:pathLst>
                <a:path w="2128032" h="1939155">
                  <a:moveTo>
                    <a:pt x="0" y="0"/>
                  </a:moveTo>
                  <a:lnTo>
                    <a:pt x="2128031" y="0"/>
                  </a:lnTo>
                  <a:lnTo>
                    <a:pt x="2128031" y="1939154"/>
                  </a:lnTo>
                  <a:lnTo>
                    <a:pt x="0" y="193915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PA_Freeform: Shape 56">
              <a:extLst>
                <a:ext uri="{FF2B5EF4-FFF2-40B4-BE49-F238E27FC236}">
                  <a16:creationId xmlns:a16="http://schemas.microsoft.com/office/drawing/2014/main" xmlns="" id="{E9C79B73-6D49-4B4A-88D9-031710236FB7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205539" y="3483910"/>
              <a:ext cx="1086631" cy="973954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square" lIns="60959" tIns="720000" rIns="60959" bIns="30479" anchor="b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</a:rPr>
                <a:t>此部分内容作为文字排版占位</a:t>
              </a:r>
              <a:br>
                <a:rPr lang="zh-CN" altLang="en-US" sz="700" dirty="0">
                  <a:solidFill>
                    <a:schemeClr val="bg1"/>
                  </a:solidFill>
                </a:rPr>
              </a:br>
              <a:r>
                <a:rPr lang="zh-CN" altLang="en-US" sz="700" dirty="0">
                  <a:solidFill>
                    <a:schemeClr val="bg1"/>
                  </a:solidFill>
                </a:rPr>
                <a:t>显示 （建议使用主题字体）</a:t>
              </a:r>
            </a:p>
          </p:txBody>
        </p:sp>
      </p:grpSp>
      <p:grpSp>
        <p:nvGrpSpPr>
          <p:cNvPr id="71" name="PA_组合 70">
            <a:extLst>
              <a:ext uri="{FF2B5EF4-FFF2-40B4-BE49-F238E27FC236}">
                <a16:creationId xmlns:a16="http://schemas.microsoft.com/office/drawing/2014/main" xmlns="" id="{3D8005CC-CB3F-4737-BA39-801206ABD1E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383780" y="3483910"/>
            <a:ext cx="2178832" cy="1939196"/>
            <a:chOff x="4383780" y="3483910"/>
            <a:chExt cx="2178832" cy="1939196"/>
          </a:xfrm>
        </p:grpSpPr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xmlns="" id="{6F06479C-0A7C-4349-9C10-3B9367C6E7EB}"/>
                </a:ext>
              </a:extLst>
            </p:cNvPr>
            <p:cNvSpPr/>
            <p:nvPr/>
          </p:nvSpPr>
          <p:spPr>
            <a:xfrm>
              <a:off x="4383780" y="3483910"/>
              <a:ext cx="2178832" cy="1939196"/>
            </a:xfrm>
            <a:custGeom>
              <a:avLst/>
              <a:gdLst/>
              <a:ahLst/>
              <a:cxnLst/>
              <a:rect l="0" t="0" r="0" b="0"/>
              <a:pathLst>
                <a:path w="2178832" h="1939196">
                  <a:moveTo>
                    <a:pt x="0" y="0"/>
                  </a:moveTo>
                  <a:lnTo>
                    <a:pt x="2178831" y="0"/>
                  </a:lnTo>
                  <a:lnTo>
                    <a:pt x="2178831" y="1939195"/>
                  </a:lnTo>
                  <a:lnTo>
                    <a:pt x="0" y="1939195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PA_Freeform: Shape 60">
              <a:extLst>
                <a:ext uri="{FF2B5EF4-FFF2-40B4-BE49-F238E27FC236}">
                  <a16:creationId xmlns:a16="http://schemas.microsoft.com/office/drawing/2014/main" xmlns="" id="{AFC981BD-D0CD-44DE-804C-2C339C9025B1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475981" y="3483910"/>
              <a:ext cx="1086631" cy="973995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lIns="60959" tIns="720000" rIns="60959" bIns="30479" anchor="b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</a:rPr>
                <a:t>此部分内容作为文字排版占位</a:t>
              </a:r>
              <a:br>
                <a:rPr lang="zh-CN" altLang="en-US" sz="700" dirty="0">
                  <a:solidFill>
                    <a:schemeClr val="bg1"/>
                  </a:solidFill>
                </a:rPr>
              </a:br>
              <a:r>
                <a:rPr lang="zh-CN" altLang="en-US" sz="700" dirty="0">
                  <a:solidFill>
                    <a:schemeClr val="bg1"/>
                  </a:solidFill>
                </a:rPr>
                <a:t>显示 （建议使用主题字体）</a:t>
              </a:r>
            </a:p>
          </p:txBody>
        </p:sp>
      </p:grpSp>
      <p:grpSp>
        <p:nvGrpSpPr>
          <p:cNvPr id="65" name="PA_组合 64">
            <a:extLst>
              <a:ext uri="{FF2B5EF4-FFF2-40B4-BE49-F238E27FC236}">
                <a16:creationId xmlns:a16="http://schemas.microsoft.com/office/drawing/2014/main" xmlns="" id="{933ED7C6-78B0-4403-B0C4-DFC76AFDD41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78875" y="3483909"/>
            <a:ext cx="2103201" cy="1913756"/>
            <a:chOff x="578875" y="3483909"/>
            <a:chExt cx="2103201" cy="1913756"/>
          </a:xfrm>
        </p:grpSpPr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xmlns="" id="{93342194-895B-4952-8C99-3845F75D70B8}"/>
                </a:ext>
              </a:extLst>
            </p:cNvPr>
            <p:cNvSpPr/>
            <p:nvPr/>
          </p:nvSpPr>
          <p:spPr>
            <a:xfrm>
              <a:off x="578875" y="3483909"/>
              <a:ext cx="2103201" cy="1913756"/>
            </a:xfrm>
            <a:custGeom>
              <a:avLst/>
              <a:gdLst/>
              <a:ahLst/>
              <a:cxnLst/>
              <a:rect l="0" t="0" r="0" b="0"/>
              <a:pathLst>
                <a:path w="2103201" h="1913756">
                  <a:moveTo>
                    <a:pt x="0" y="0"/>
                  </a:moveTo>
                  <a:lnTo>
                    <a:pt x="2103200" y="0"/>
                  </a:lnTo>
                  <a:lnTo>
                    <a:pt x="2103200" y="1913755"/>
                  </a:lnTo>
                  <a:lnTo>
                    <a:pt x="0" y="1913755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PA_Freeform: Shape 48">
              <a:extLst>
                <a:ext uri="{FF2B5EF4-FFF2-40B4-BE49-F238E27FC236}">
                  <a16:creationId xmlns:a16="http://schemas.microsoft.com/office/drawing/2014/main" xmlns="" id="{E84E0508-1343-4E08-AEA5-6D04E502B178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594876" y="3483909"/>
              <a:ext cx="1087200" cy="973954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60959" tIns="720000" rIns="60959" bIns="288000" anchor="ctr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700" dirty="0">
                  <a:solidFill>
                    <a:schemeClr val="bg1"/>
                  </a:solidFill>
                </a:rPr>
                <a:t>此部分内容作为文字排版占位</a:t>
              </a:r>
              <a:br>
                <a:rPr lang="zh-CN" altLang="en-US" sz="700" dirty="0">
                  <a:solidFill>
                    <a:schemeClr val="bg1"/>
                  </a:solidFill>
                </a:rPr>
              </a:br>
              <a:r>
                <a:rPr lang="zh-CN" altLang="en-US" sz="700" dirty="0">
                  <a:solidFill>
                    <a:schemeClr val="bg1"/>
                  </a:solidFill>
                </a:rPr>
                <a:t>显示 （建议使用主题字体）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048E685-87B6-46C5-93F6-187B913FBB27}"/>
              </a:ext>
            </a:extLst>
          </p:cNvPr>
          <p:cNvGrpSpPr/>
          <p:nvPr/>
        </p:nvGrpSpPr>
        <p:grpSpPr>
          <a:xfrm>
            <a:off x="4793401" y="1497118"/>
            <a:ext cx="1109329" cy="3306045"/>
            <a:chOff x="6738144" y="3465939"/>
            <a:chExt cx="1849437" cy="5510292"/>
          </a:xfrm>
        </p:grpSpPr>
        <p:sp>
          <p:nvSpPr>
            <p:cNvPr id="50" name="Freeform: Shape 4">
              <a:extLst>
                <a:ext uri="{FF2B5EF4-FFF2-40B4-BE49-F238E27FC236}">
                  <a16:creationId xmlns:a16="http://schemas.microsoft.com/office/drawing/2014/main" xmlns="" id="{E186A141-6A33-4B57-B1AE-49247F510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1425" y="6007527"/>
              <a:ext cx="141288" cy="2968704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5">
              <a:extLst>
                <a:ext uri="{FF2B5EF4-FFF2-40B4-BE49-F238E27FC236}">
                  <a16:creationId xmlns:a16="http://schemas.microsoft.com/office/drawing/2014/main" xmlns="" id="{1D612877-DA92-43DE-8D20-3CCD84F39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144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6">
              <a:extLst>
                <a:ext uri="{FF2B5EF4-FFF2-40B4-BE49-F238E27FC236}">
                  <a16:creationId xmlns:a16="http://schemas.microsoft.com/office/drawing/2014/main" xmlns="" id="{E1EF7D2B-A363-4C7A-A376-85C46E206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2069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xmlns="" id="{65380785-6504-4883-A04B-4532405FF413}"/>
                </a:ext>
              </a:extLst>
            </p:cNvPr>
            <p:cNvGrpSpPr/>
            <p:nvPr/>
          </p:nvGrpSpPr>
          <p:grpSpPr>
            <a:xfrm>
              <a:off x="7014369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54" name="Freeform: Shape 8">
                <a:extLst>
                  <a:ext uri="{FF2B5EF4-FFF2-40B4-BE49-F238E27FC236}">
                    <a16:creationId xmlns:a16="http://schemas.microsoft.com/office/drawing/2014/main" xmlns="" id="{D517B518-16BA-48F3-BAB3-45A882F7F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9">
                <a:extLst>
                  <a:ext uri="{FF2B5EF4-FFF2-40B4-BE49-F238E27FC236}">
                    <a16:creationId xmlns:a16="http://schemas.microsoft.com/office/drawing/2014/main" xmlns="" id="{26964E2C-A577-427F-AFA0-BE55E7B4F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10">
                <a:extLst>
                  <a:ext uri="{FF2B5EF4-FFF2-40B4-BE49-F238E27FC236}">
                    <a16:creationId xmlns:a16="http://schemas.microsoft.com/office/drawing/2014/main" xmlns="" id="{7E1AD32D-D404-4D5A-881A-6E152010E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11">
                <a:extLst>
                  <a:ext uri="{FF2B5EF4-FFF2-40B4-BE49-F238E27FC236}">
                    <a16:creationId xmlns:a16="http://schemas.microsoft.com/office/drawing/2014/main" xmlns="" id="{888BA9D7-91F4-4EF9-A82B-C26F94068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12">
                <a:extLst>
                  <a:ext uri="{FF2B5EF4-FFF2-40B4-BE49-F238E27FC236}">
                    <a16:creationId xmlns:a16="http://schemas.microsoft.com/office/drawing/2014/main" xmlns="" id="{0859292D-5398-4A6C-B8A2-E942FB500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13">
                <a:extLst>
                  <a:ext uri="{FF2B5EF4-FFF2-40B4-BE49-F238E27FC236}">
                    <a16:creationId xmlns:a16="http://schemas.microsoft.com/office/drawing/2014/main" xmlns="" id="{5D4088DC-DFE6-4520-86D6-6B930DC62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xmlns="" id="{A191FA0A-D05A-4C72-AF86-92FD368BF3B2}"/>
              </a:ext>
            </a:extLst>
          </p:cNvPr>
          <p:cNvGrpSpPr/>
          <p:nvPr/>
        </p:nvGrpSpPr>
        <p:grpSpPr>
          <a:xfrm>
            <a:off x="3536004" y="1497118"/>
            <a:ext cx="1109329" cy="3306045"/>
            <a:chOff x="5171283" y="3465939"/>
            <a:chExt cx="1849437" cy="5510292"/>
          </a:xfrm>
        </p:grpSpPr>
        <p:sp>
          <p:nvSpPr>
            <p:cNvPr id="40" name="Freeform: Shape 15">
              <a:extLst>
                <a:ext uri="{FF2B5EF4-FFF2-40B4-BE49-F238E27FC236}">
                  <a16:creationId xmlns:a16="http://schemas.microsoft.com/office/drawing/2014/main" xmlns="" id="{98F2F111-3A23-4203-A868-232A8FC87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564" y="6007527"/>
              <a:ext cx="141288" cy="2968704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16">
              <a:extLst>
                <a:ext uri="{FF2B5EF4-FFF2-40B4-BE49-F238E27FC236}">
                  <a16:creationId xmlns:a16="http://schemas.microsoft.com/office/drawing/2014/main" xmlns="" id="{7124B8C8-1240-4BD7-9945-5455B237B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283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17">
              <a:extLst>
                <a:ext uri="{FF2B5EF4-FFF2-40B4-BE49-F238E27FC236}">
                  <a16:creationId xmlns:a16="http://schemas.microsoft.com/office/drawing/2014/main" xmlns="" id="{102E05E1-0F64-4475-B448-6E601753C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5208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3" name="Group 18">
              <a:extLst>
                <a:ext uri="{FF2B5EF4-FFF2-40B4-BE49-F238E27FC236}">
                  <a16:creationId xmlns:a16="http://schemas.microsoft.com/office/drawing/2014/main" xmlns="" id="{93E199D3-6926-4542-BE28-E469164A0E68}"/>
                </a:ext>
              </a:extLst>
            </p:cNvPr>
            <p:cNvGrpSpPr/>
            <p:nvPr/>
          </p:nvGrpSpPr>
          <p:grpSpPr>
            <a:xfrm>
              <a:off x="5447508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44" name="Freeform: Shape 19">
                <a:extLst>
                  <a:ext uri="{FF2B5EF4-FFF2-40B4-BE49-F238E27FC236}">
                    <a16:creationId xmlns:a16="http://schemas.microsoft.com/office/drawing/2014/main" xmlns="" id="{B1F13576-57D6-4EF8-8939-E6E74B289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20">
                <a:extLst>
                  <a:ext uri="{FF2B5EF4-FFF2-40B4-BE49-F238E27FC236}">
                    <a16:creationId xmlns:a16="http://schemas.microsoft.com/office/drawing/2014/main" xmlns="" id="{C6CE396C-D95B-497B-B5FC-5A81E6148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21">
                <a:extLst>
                  <a:ext uri="{FF2B5EF4-FFF2-40B4-BE49-F238E27FC236}">
                    <a16:creationId xmlns:a16="http://schemas.microsoft.com/office/drawing/2014/main" xmlns="" id="{95E33272-B7F0-4C31-804A-F9BB82DF1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22">
                <a:extLst>
                  <a:ext uri="{FF2B5EF4-FFF2-40B4-BE49-F238E27FC236}">
                    <a16:creationId xmlns:a16="http://schemas.microsoft.com/office/drawing/2014/main" xmlns="" id="{6FA66337-A776-4629-966E-8CEB0C83E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23">
                <a:extLst>
                  <a:ext uri="{FF2B5EF4-FFF2-40B4-BE49-F238E27FC236}">
                    <a16:creationId xmlns:a16="http://schemas.microsoft.com/office/drawing/2014/main" xmlns="" id="{EACAF27B-CC27-4427-B418-5B41176FC8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24">
                <a:extLst>
                  <a:ext uri="{FF2B5EF4-FFF2-40B4-BE49-F238E27FC236}">
                    <a16:creationId xmlns:a16="http://schemas.microsoft.com/office/drawing/2014/main" xmlns="" id="{6466CB0A-1353-4471-A5D1-6C5C88490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" name="Group 25">
            <a:extLst>
              <a:ext uri="{FF2B5EF4-FFF2-40B4-BE49-F238E27FC236}">
                <a16:creationId xmlns:a16="http://schemas.microsoft.com/office/drawing/2014/main" xmlns="" id="{4E9A1C4B-A47E-41D8-9D03-47262A38A7BC}"/>
              </a:ext>
            </a:extLst>
          </p:cNvPr>
          <p:cNvGrpSpPr/>
          <p:nvPr/>
        </p:nvGrpSpPr>
        <p:grpSpPr>
          <a:xfrm>
            <a:off x="2230042" y="1497118"/>
            <a:ext cx="1109330" cy="3375315"/>
            <a:chOff x="3602834" y="3465939"/>
            <a:chExt cx="1849437" cy="5625746"/>
          </a:xfrm>
        </p:grpSpPr>
        <p:sp>
          <p:nvSpPr>
            <p:cNvPr id="30" name="Freeform: Shape 26">
              <a:extLst>
                <a:ext uri="{FF2B5EF4-FFF2-40B4-BE49-F238E27FC236}">
                  <a16:creationId xmlns:a16="http://schemas.microsoft.com/office/drawing/2014/main" xmlns="" id="{5F034EF8-F810-4660-8593-655E6A6AD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759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7">
              <a:extLst>
                <a:ext uri="{FF2B5EF4-FFF2-40B4-BE49-F238E27FC236}">
                  <a16:creationId xmlns:a16="http://schemas.microsoft.com/office/drawing/2014/main" xmlns="" id="{7BAC7350-54E7-4B21-BB5B-FA4BDD5B2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5" y="6007527"/>
              <a:ext cx="141288" cy="3084158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xmlns="" id="{DA952D86-0480-47CD-8D5D-341F7BF38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834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3" name="Group 29">
              <a:extLst>
                <a:ext uri="{FF2B5EF4-FFF2-40B4-BE49-F238E27FC236}">
                  <a16:creationId xmlns:a16="http://schemas.microsoft.com/office/drawing/2014/main" xmlns="" id="{64D4256E-3B02-4733-A857-63135B5D3241}"/>
                </a:ext>
              </a:extLst>
            </p:cNvPr>
            <p:cNvGrpSpPr/>
            <p:nvPr/>
          </p:nvGrpSpPr>
          <p:grpSpPr>
            <a:xfrm>
              <a:off x="3879059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34" name="Freeform: Shape 30">
                <a:extLst>
                  <a:ext uri="{FF2B5EF4-FFF2-40B4-BE49-F238E27FC236}">
                    <a16:creationId xmlns:a16="http://schemas.microsoft.com/office/drawing/2014/main" xmlns="" id="{92300E20-8D64-45D5-9022-C20816D7C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1">
                <a:extLst>
                  <a:ext uri="{FF2B5EF4-FFF2-40B4-BE49-F238E27FC236}">
                    <a16:creationId xmlns:a16="http://schemas.microsoft.com/office/drawing/2014/main" xmlns="" id="{0272936C-6338-49AD-AF49-85086A5BF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32">
                <a:extLst>
                  <a:ext uri="{FF2B5EF4-FFF2-40B4-BE49-F238E27FC236}">
                    <a16:creationId xmlns:a16="http://schemas.microsoft.com/office/drawing/2014/main" xmlns="" id="{9FB6046A-BB6A-45ED-B567-236B223A1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33">
                <a:extLst>
                  <a:ext uri="{FF2B5EF4-FFF2-40B4-BE49-F238E27FC236}">
                    <a16:creationId xmlns:a16="http://schemas.microsoft.com/office/drawing/2014/main" xmlns="" id="{8301AB8D-07F4-42C6-ACC3-0FBB532F6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34">
                <a:extLst>
                  <a:ext uri="{FF2B5EF4-FFF2-40B4-BE49-F238E27FC236}">
                    <a16:creationId xmlns:a16="http://schemas.microsoft.com/office/drawing/2014/main" xmlns="" id="{889633E0-567D-4ECB-B2A9-B2090C4094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35">
                <a:extLst>
                  <a:ext uri="{FF2B5EF4-FFF2-40B4-BE49-F238E27FC236}">
                    <a16:creationId xmlns:a16="http://schemas.microsoft.com/office/drawing/2014/main" xmlns="" id="{D7E1F970-16B5-41B3-A4F0-E8CD08E1C2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" name="Group 36">
            <a:extLst>
              <a:ext uri="{FF2B5EF4-FFF2-40B4-BE49-F238E27FC236}">
                <a16:creationId xmlns:a16="http://schemas.microsoft.com/office/drawing/2014/main" xmlns="" id="{0FD0153A-38EC-469A-858E-11CF6E257A6F}"/>
              </a:ext>
            </a:extLst>
          </p:cNvPr>
          <p:cNvGrpSpPr/>
          <p:nvPr/>
        </p:nvGrpSpPr>
        <p:grpSpPr>
          <a:xfrm>
            <a:off x="903596" y="1497119"/>
            <a:ext cx="1109329" cy="3340680"/>
            <a:chOff x="2031209" y="3465939"/>
            <a:chExt cx="1849437" cy="5568019"/>
          </a:xfrm>
        </p:grpSpPr>
        <p:sp>
          <p:nvSpPr>
            <p:cNvPr id="20" name="Freeform: Shape 37">
              <a:extLst>
                <a:ext uri="{FF2B5EF4-FFF2-40B4-BE49-F238E27FC236}">
                  <a16:creationId xmlns:a16="http://schemas.microsoft.com/office/drawing/2014/main" xmlns="" id="{3DC009A0-EC90-4B20-925A-CCF7F3662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90" y="6007527"/>
              <a:ext cx="141288" cy="3026431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38">
              <a:extLst>
                <a:ext uri="{FF2B5EF4-FFF2-40B4-BE49-F238E27FC236}">
                  <a16:creationId xmlns:a16="http://schemas.microsoft.com/office/drawing/2014/main" xmlns="" id="{02487200-6477-41FE-8BCD-6DEE48970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209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39">
              <a:extLst>
                <a:ext uri="{FF2B5EF4-FFF2-40B4-BE49-F238E27FC236}">
                  <a16:creationId xmlns:a16="http://schemas.microsoft.com/office/drawing/2014/main" xmlns="" id="{251173FA-EBFF-45BB-A1E3-C43FF7C5D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134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Group 40">
              <a:extLst>
                <a:ext uri="{FF2B5EF4-FFF2-40B4-BE49-F238E27FC236}">
                  <a16:creationId xmlns:a16="http://schemas.microsoft.com/office/drawing/2014/main" xmlns="" id="{3B5E0C64-E472-4007-A8FA-304753E6F77A}"/>
                </a:ext>
              </a:extLst>
            </p:cNvPr>
            <p:cNvGrpSpPr/>
            <p:nvPr/>
          </p:nvGrpSpPr>
          <p:grpSpPr>
            <a:xfrm>
              <a:off x="2307434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24" name="Freeform: Shape 41">
                <a:extLst>
                  <a:ext uri="{FF2B5EF4-FFF2-40B4-BE49-F238E27FC236}">
                    <a16:creationId xmlns:a16="http://schemas.microsoft.com/office/drawing/2014/main" xmlns="" id="{B968D1C6-227F-456A-9DB7-EBD59A7BA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42">
                <a:extLst>
                  <a:ext uri="{FF2B5EF4-FFF2-40B4-BE49-F238E27FC236}">
                    <a16:creationId xmlns:a16="http://schemas.microsoft.com/office/drawing/2014/main" xmlns="" id="{DE4A40D5-4D6D-4726-AD0C-0D5FA72E6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43">
                <a:extLst>
                  <a:ext uri="{FF2B5EF4-FFF2-40B4-BE49-F238E27FC236}">
                    <a16:creationId xmlns:a16="http://schemas.microsoft.com/office/drawing/2014/main" xmlns="" id="{E15CF0C9-51C5-4FF3-BCAA-C40C468BA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44">
                <a:extLst>
                  <a:ext uri="{FF2B5EF4-FFF2-40B4-BE49-F238E27FC236}">
                    <a16:creationId xmlns:a16="http://schemas.microsoft.com/office/drawing/2014/main" xmlns="" id="{239DAEA6-E156-4E86-96AA-187DC2991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45">
                <a:extLst>
                  <a:ext uri="{FF2B5EF4-FFF2-40B4-BE49-F238E27FC236}">
                    <a16:creationId xmlns:a16="http://schemas.microsoft.com/office/drawing/2014/main" xmlns="" id="{FAB6B83A-7DFD-4F4C-9CD8-01BC4BB0E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46">
                <a:extLst>
                  <a:ext uri="{FF2B5EF4-FFF2-40B4-BE49-F238E27FC236}">
                    <a16:creationId xmlns:a16="http://schemas.microsoft.com/office/drawing/2014/main" xmlns="" id="{CFA2613B-48F5-4EA6-8D68-C0898269D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9" name="TextBox 49">
            <a:extLst>
              <a:ext uri="{FF2B5EF4-FFF2-40B4-BE49-F238E27FC236}">
                <a16:creationId xmlns:a16="http://schemas.microsoft.com/office/drawing/2014/main" xmlns="" id="{DA40A342-4B2D-4C23-8751-00E7661623F2}"/>
              </a:ext>
            </a:extLst>
          </p:cNvPr>
          <p:cNvSpPr txBox="1"/>
          <p:nvPr/>
        </p:nvSpPr>
        <p:spPr>
          <a:xfrm>
            <a:off x="1747724" y="3561388"/>
            <a:ext cx="722011" cy="387783"/>
          </a:xfrm>
          <a:prstGeom prst="rect">
            <a:avLst/>
          </a:prstGeom>
          <a:noFill/>
        </p:spPr>
        <p:txBody>
          <a:bodyPr wrap="square" lIns="0" tIns="30479" rIns="0" bIns="0">
            <a:normAutofit fontScale="70000" lnSpcReduction="20000"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Impact" panose="020B0806030902050204" pitchFamily="34" charset="0"/>
              </a:rPr>
              <a:t>3M</a:t>
            </a:r>
          </a:p>
        </p:txBody>
      </p:sp>
      <p:sp>
        <p:nvSpPr>
          <p:cNvPr id="11" name="TextBox 53">
            <a:extLst>
              <a:ext uri="{FF2B5EF4-FFF2-40B4-BE49-F238E27FC236}">
                <a16:creationId xmlns:a16="http://schemas.microsoft.com/office/drawing/2014/main" xmlns="" id="{0A0B4564-F009-4799-977B-85A00444C8CB}"/>
              </a:ext>
            </a:extLst>
          </p:cNvPr>
          <p:cNvSpPr txBox="1"/>
          <p:nvPr/>
        </p:nvSpPr>
        <p:spPr>
          <a:xfrm>
            <a:off x="3064796" y="3560347"/>
            <a:ext cx="722011" cy="387783"/>
          </a:xfrm>
          <a:prstGeom prst="rect">
            <a:avLst/>
          </a:prstGeom>
          <a:noFill/>
        </p:spPr>
        <p:txBody>
          <a:bodyPr wrap="square" lIns="0" tIns="30479" rIns="0" bIns="0">
            <a:normAutofit fontScale="70000" lnSpcReduction="20000"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Impact" panose="020B0806030902050204" pitchFamily="34" charset="0"/>
              </a:rPr>
              <a:t>6M</a:t>
            </a:r>
          </a:p>
        </p:txBody>
      </p:sp>
      <p:sp>
        <p:nvSpPr>
          <p:cNvPr id="13" name="TextBox 57">
            <a:extLst>
              <a:ext uri="{FF2B5EF4-FFF2-40B4-BE49-F238E27FC236}">
                <a16:creationId xmlns:a16="http://schemas.microsoft.com/office/drawing/2014/main" xmlns="" id="{DE79F280-C148-46FF-983D-95753A6962FF}"/>
              </a:ext>
            </a:extLst>
          </p:cNvPr>
          <p:cNvSpPr txBox="1"/>
          <p:nvPr/>
        </p:nvSpPr>
        <p:spPr>
          <a:xfrm>
            <a:off x="4358387" y="3561389"/>
            <a:ext cx="722011" cy="387783"/>
          </a:xfrm>
          <a:prstGeom prst="rect">
            <a:avLst/>
          </a:prstGeom>
          <a:noFill/>
        </p:spPr>
        <p:txBody>
          <a:bodyPr wrap="square" lIns="0" tIns="30479" rIns="0" bIns="0">
            <a:normAutofit fontScale="70000" lnSpcReduction="20000"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Impact" panose="020B0806030902050204" pitchFamily="34" charset="0"/>
              </a:rPr>
              <a:t>7M</a:t>
            </a:r>
          </a:p>
        </p:txBody>
      </p:sp>
      <p:sp>
        <p:nvSpPr>
          <p:cNvPr id="15" name="TextBox 61">
            <a:extLst>
              <a:ext uri="{FF2B5EF4-FFF2-40B4-BE49-F238E27FC236}">
                <a16:creationId xmlns:a16="http://schemas.microsoft.com/office/drawing/2014/main" xmlns="" id="{8969C9E2-04D8-431A-A1B7-48760E03BE34}"/>
              </a:ext>
            </a:extLst>
          </p:cNvPr>
          <p:cNvSpPr txBox="1"/>
          <p:nvPr/>
        </p:nvSpPr>
        <p:spPr>
          <a:xfrm>
            <a:off x="5628828" y="3561390"/>
            <a:ext cx="722011" cy="387783"/>
          </a:xfrm>
          <a:prstGeom prst="rect">
            <a:avLst/>
          </a:prstGeom>
          <a:noFill/>
        </p:spPr>
        <p:txBody>
          <a:bodyPr wrap="square" lIns="0" tIns="30479" rIns="0" bIns="0">
            <a:normAutofit fontScale="70000" lnSpcReduction="20000"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Impact" panose="020B0806030902050204" pitchFamily="34" charset="0"/>
              </a:rPr>
              <a:t>9M</a:t>
            </a:r>
          </a:p>
        </p:txBody>
      </p:sp>
      <p:sp>
        <p:nvSpPr>
          <p:cNvPr id="16" name="Freeform: Shape 63">
            <a:extLst>
              <a:ext uri="{FF2B5EF4-FFF2-40B4-BE49-F238E27FC236}">
                <a16:creationId xmlns:a16="http://schemas.microsoft.com/office/drawing/2014/main" xmlns="" id="{2F152AE5-A399-4D92-AC03-BAF5376C1CAA}"/>
              </a:ext>
            </a:extLst>
          </p:cNvPr>
          <p:cNvSpPr>
            <a:spLocks/>
          </p:cNvSpPr>
          <p:nvPr/>
        </p:nvSpPr>
        <p:spPr bwMode="auto">
          <a:xfrm>
            <a:off x="2624404" y="2163493"/>
            <a:ext cx="362340" cy="3549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Freeform: Shape 64">
            <a:extLst>
              <a:ext uri="{FF2B5EF4-FFF2-40B4-BE49-F238E27FC236}">
                <a16:creationId xmlns:a16="http://schemas.microsoft.com/office/drawing/2014/main" xmlns="" id="{35462F44-DE63-4D40-A04C-C5283660254B}"/>
              </a:ext>
            </a:extLst>
          </p:cNvPr>
          <p:cNvSpPr>
            <a:spLocks/>
          </p:cNvSpPr>
          <p:nvPr/>
        </p:nvSpPr>
        <p:spPr bwMode="auto">
          <a:xfrm>
            <a:off x="5166424" y="2170420"/>
            <a:ext cx="362340" cy="3563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65">
            <a:extLst>
              <a:ext uri="{FF2B5EF4-FFF2-40B4-BE49-F238E27FC236}">
                <a16:creationId xmlns:a16="http://schemas.microsoft.com/office/drawing/2014/main" xmlns="" id="{305E5416-DF7D-4AF5-BD0D-BAD7E5CC341F}"/>
              </a:ext>
            </a:extLst>
          </p:cNvPr>
          <p:cNvSpPr>
            <a:spLocks/>
          </p:cNvSpPr>
          <p:nvPr/>
        </p:nvSpPr>
        <p:spPr bwMode="auto">
          <a:xfrm>
            <a:off x="1279809" y="2163494"/>
            <a:ext cx="360891" cy="390440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66">
            <a:extLst>
              <a:ext uri="{FF2B5EF4-FFF2-40B4-BE49-F238E27FC236}">
                <a16:creationId xmlns:a16="http://schemas.microsoft.com/office/drawing/2014/main" xmlns="" id="{865669DB-3CC8-460A-9AEB-CB9FDA9C29A9}"/>
              </a:ext>
            </a:extLst>
          </p:cNvPr>
          <p:cNvSpPr>
            <a:spLocks/>
          </p:cNvSpPr>
          <p:nvPr/>
        </p:nvSpPr>
        <p:spPr bwMode="auto">
          <a:xfrm>
            <a:off x="3917477" y="2171636"/>
            <a:ext cx="360891" cy="3904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xmlns="" id="{010B2F33-4083-4B65-8B72-204BDE149014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xmlns="" id="{DBA1CA15-33AD-4A1D-9369-3C5927A7AA53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xmlns="" id="{6CEA93C3-48E2-45D8-B669-A801FE6E0F44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xmlns="" id="{413797CC-7ED9-4935-80FD-9C973A732890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4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DF430FA6-B996-4B7E-B089-F52B0A5C7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5" y="2769620"/>
            <a:ext cx="4764135" cy="22531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E68AFFE-9C61-46B3-8873-1A547A59E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654" y="4611067"/>
            <a:ext cx="1120973" cy="24100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304F207B-8A99-45CE-BCF3-ECEF3B3CD2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1AEC7992-F3FA-4E52-9C0A-266FD2B047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0521" y="4823803"/>
            <a:ext cx="2206943" cy="13412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1404E302-CFBC-4886-8B8D-E2DE694CA2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3194" y="3206948"/>
            <a:ext cx="932769" cy="193869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A5913F51-006A-480F-B220-02511CBEC4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8995" y="4512741"/>
            <a:ext cx="755970" cy="53649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A9583FB0-A85F-40EE-8239-3FB205B014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9484" y="39165"/>
            <a:ext cx="1838099" cy="174752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E6B3B1EA-E3C2-41CC-BDDC-34B39A8696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4876" y="3916872"/>
            <a:ext cx="504438" cy="107613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BE9D18E4-63FF-49C9-A9EA-47A7ACF715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55659" y="4275537"/>
            <a:ext cx="341897" cy="72863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C8F7E90A-7E8B-402A-904A-8ECA0A6BE9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98534" y="4091625"/>
            <a:ext cx="577301" cy="87435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33EB364B-8AF8-41BB-81DD-F9C3199E6D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11963" y="3716583"/>
            <a:ext cx="558897" cy="1155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CFD88012-8261-4F26-A4FC-813C5B3049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36526" y="4036289"/>
            <a:ext cx="454696" cy="95675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70F1721C-A54A-49BE-B81F-02846E2BA9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25671" y="3916872"/>
            <a:ext cx="473642" cy="1008858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92D01FF1-FBCE-4CF1-915A-863C905001C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27577" y="4692337"/>
            <a:ext cx="448389" cy="319477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2821F842-D32F-4A58-8A6B-5BDB17CAE6C2}"/>
              </a:ext>
            </a:extLst>
          </p:cNvPr>
          <p:cNvSpPr txBox="1"/>
          <p:nvPr/>
        </p:nvSpPr>
        <p:spPr>
          <a:xfrm>
            <a:off x="987188" y="1337713"/>
            <a:ext cx="2422692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目录</a:t>
            </a:r>
            <a:endParaRPr lang="en-US" altLang="zh-CN" sz="48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CONTENTS</a:t>
            </a:r>
            <a:endParaRPr lang="zh-CN" altLang="en-US" sz="36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3E9F033D-8D37-4523-A9E2-F5FD3EE20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796" y="842815"/>
            <a:ext cx="201534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solidFill>
                  <a:srgbClr val="3D3D3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EF3F98E3-82B3-42E0-81F4-4AC32944B1E9}"/>
              </a:ext>
            </a:extLst>
          </p:cNvPr>
          <p:cNvSpPr/>
          <p:nvPr/>
        </p:nvSpPr>
        <p:spPr>
          <a:xfrm>
            <a:off x="5698514" y="1065082"/>
            <a:ext cx="19050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5"/>
                </a:solidFill>
                <a:ea typeface="+mj-ea"/>
              </a:rPr>
              <a:t>Click here to add a title</a:t>
            </a:r>
            <a:endParaRPr lang="zh-CN" altLang="en-US" sz="1400" dirty="0">
              <a:solidFill>
                <a:schemeClr val="accent5"/>
              </a:solidFill>
              <a:ea typeface="+mj-ea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xmlns="" id="{40E20388-908A-4C0C-BAD4-7CE6DA404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796" y="1752065"/>
            <a:ext cx="201534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solidFill>
                  <a:srgbClr val="3D3D3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69D80255-144A-4805-9D26-05DB7172B259}"/>
              </a:ext>
            </a:extLst>
          </p:cNvPr>
          <p:cNvSpPr/>
          <p:nvPr/>
        </p:nvSpPr>
        <p:spPr>
          <a:xfrm>
            <a:off x="5698514" y="1974332"/>
            <a:ext cx="19050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5"/>
                </a:solidFill>
                <a:ea typeface="+mj-ea"/>
              </a:rPr>
              <a:t>Click here to add a title</a:t>
            </a:r>
            <a:endParaRPr lang="zh-CN" altLang="en-US" sz="1400" dirty="0">
              <a:solidFill>
                <a:schemeClr val="accent5"/>
              </a:solidFill>
              <a:ea typeface="+mj-ea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xmlns="" id="{3D8541F0-6887-47BB-B523-F02CCC0C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796" y="2608811"/>
            <a:ext cx="201534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solidFill>
                  <a:srgbClr val="3D3D3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xmlns="" id="{7862FFF4-D99C-48B7-90F2-93FA6A05DACC}"/>
              </a:ext>
            </a:extLst>
          </p:cNvPr>
          <p:cNvSpPr/>
          <p:nvPr/>
        </p:nvSpPr>
        <p:spPr>
          <a:xfrm>
            <a:off x="5698514" y="2830032"/>
            <a:ext cx="19050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5"/>
                </a:solidFill>
                <a:ea typeface="+mj-ea"/>
              </a:rPr>
              <a:t>Click here to add a title</a:t>
            </a:r>
            <a:endParaRPr lang="zh-CN" altLang="en-US" sz="1400" dirty="0">
              <a:solidFill>
                <a:schemeClr val="accent5"/>
              </a:solidFill>
              <a:ea typeface="+mj-ea"/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xmlns="" id="{88F2DF56-EA78-4342-B68E-856EB323C4D1}"/>
              </a:ext>
            </a:extLst>
          </p:cNvPr>
          <p:cNvGrpSpPr/>
          <p:nvPr/>
        </p:nvGrpSpPr>
        <p:grpSpPr>
          <a:xfrm>
            <a:off x="4844321" y="3510818"/>
            <a:ext cx="851890" cy="508225"/>
            <a:chOff x="2671139" y="1338181"/>
            <a:chExt cx="946359" cy="564586"/>
          </a:xfrm>
        </p:grpSpPr>
        <p:pic>
          <p:nvPicPr>
            <p:cNvPr id="85" name="图片 84">
              <a:extLst>
                <a:ext uri="{FF2B5EF4-FFF2-40B4-BE49-F238E27FC236}">
                  <a16:creationId xmlns:a16="http://schemas.microsoft.com/office/drawing/2014/main" xmlns="" id="{661A5E4B-C043-4373-9A00-F0226D913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xmlns="" id="{9AD436EE-7340-44C7-8A8F-F7F21C5ECD42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</a:rPr>
                <a:t>04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</p:grpSp>
      <p:sp>
        <p:nvSpPr>
          <p:cNvPr id="87" name="文本框 86">
            <a:extLst>
              <a:ext uri="{FF2B5EF4-FFF2-40B4-BE49-F238E27FC236}">
                <a16:creationId xmlns:a16="http://schemas.microsoft.com/office/drawing/2014/main" xmlns="" id="{75484CBB-ABF3-4F3E-85A8-D50D3BF21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796" y="3506414"/>
            <a:ext cx="201534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solidFill>
                  <a:srgbClr val="3D3D3F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xmlns="" id="{A3AF4B4B-96BF-4EE0-9F5B-44A7B81F762A}"/>
              </a:ext>
            </a:extLst>
          </p:cNvPr>
          <p:cNvSpPr/>
          <p:nvPr/>
        </p:nvSpPr>
        <p:spPr>
          <a:xfrm>
            <a:off x="5698514" y="3728681"/>
            <a:ext cx="19050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5"/>
                </a:solidFill>
                <a:ea typeface="+mj-ea"/>
              </a:rPr>
              <a:t>Click here to add a title</a:t>
            </a:r>
            <a:endParaRPr lang="zh-CN" altLang="en-US" sz="1400" dirty="0">
              <a:solidFill>
                <a:schemeClr val="accent5"/>
              </a:solidFill>
              <a:ea typeface="+mj-ea"/>
            </a:endParaRP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xmlns="" id="{CDE11586-5E21-44C5-B5C9-C8C1817AE99E}"/>
              </a:ext>
            </a:extLst>
          </p:cNvPr>
          <p:cNvGrpSpPr/>
          <p:nvPr/>
        </p:nvGrpSpPr>
        <p:grpSpPr>
          <a:xfrm>
            <a:off x="4844321" y="829267"/>
            <a:ext cx="851890" cy="508225"/>
            <a:chOff x="2671139" y="1338181"/>
            <a:chExt cx="946359" cy="564586"/>
          </a:xfrm>
        </p:grpSpPr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xmlns="" id="{000289F8-263D-4140-9CF9-E51423614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xmlns="" id="{059A0488-3C49-4B93-8EF9-CB577CDAA1A0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</a:rPr>
                <a:t>01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xmlns="" id="{9CEFAEF4-CACE-469C-9740-42E47ED6AF4C}"/>
              </a:ext>
            </a:extLst>
          </p:cNvPr>
          <p:cNvGrpSpPr/>
          <p:nvPr/>
        </p:nvGrpSpPr>
        <p:grpSpPr>
          <a:xfrm>
            <a:off x="4844321" y="2599378"/>
            <a:ext cx="851890" cy="508225"/>
            <a:chOff x="2671139" y="1338181"/>
            <a:chExt cx="946359" cy="564586"/>
          </a:xfrm>
        </p:grpSpPr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xmlns="" id="{285D8526-1653-49DF-811F-278804795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xmlns="" id="{EC140383-DDFA-4F23-88D8-8924BD715703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</a:rPr>
                <a:t>03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xmlns="" id="{5FF656B0-2DD7-4FB9-8E70-4EEA86031E4D}"/>
              </a:ext>
            </a:extLst>
          </p:cNvPr>
          <p:cNvGrpSpPr/>
          <p:nvPr/>
        </p:nvGrpSpPr>
        <p:grpSpPr>
          <a:xfrm>
            <a:off x="4844321" y="1744907"/>
            <a:ext cx="851890" cy="508225"/>
            <a:chOff x="2671139" y="1338181"/>
            <a:chExt cx="946359" cy="564586"/>
          </a:xfrm>
        </p:grpSpPr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xmlns="" id="{CB504DE2-BD7A-430F-A11D-891D41015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671139" y="1338181"/>
              <a:ext cx="946359" cy="498783"/>
            </a:xfrm>
            <a:prstGeom prst="rect">
              <a:avLst/>
            </a:prstGeom>
          </p:spPr>
        </p:pic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xmlns="" id="{173B6332-2D7A-4991-8DF6-283CD50C520A}"/>
                </a:ext>
              </a:extLst>
            </p:cNvPr>
            <p:cNvSpPr txBox="1"/>
            <p:nvPr/>
          </p:nvSpPr>
          <p:spPr>
            <a:xfrm>
              <a:off x="2741783" y="1389904"/>
              <a:ext cx="700486" cy="512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2"/>
                  </a:solidFill>
                </a:rPr>
                <a:t>02</a:t>
              </a:r>
              <a:endParaRPr lang="zh-CN" altLang="en-US" sz="2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35262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50"/>
                            </p:stCondLst>
                            <p:childTnLst>
                              <p:par>
                                <p:cTn id="7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5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50"/>
                            </p:stCondLst>
                            <p:childTnLst>
                              <p:par>
                                <p:cTn id="10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50"/>
                            </p:stCondLst>
                            <p:childTnLst>
                              <p:par>
                                <p:cTn id="1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0" grpId="0"/>
      <p:bldP spid="51" grpId="0"/>
      <p:bldP spid="75" grpId="0"/>
      <p:bldP spid="76" grpId="0"/>
      <p:bldP spid="81" grpId="0"/>
      <p:bldP spid="82" grpId="0"/>
      <p:bldP spid="87" grpId="0"/>
      <p:bldP spid="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E48C34C2-D5A2-4F0C-AC0F-4EF5A9C291B1}"/>
              </a:ext>
            </a:extLst>
          </p:cNvPr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0C6C32C-0161-4254-8EF5-805CF6958C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65388">
            <a:off x="1225006" y="192436"/>
            <a:ext cx="6693988" cy="256663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247E7A1F-2800-487C-87B4-09E147AD44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19C89A45-DC9C-41DA-B220-A35EBF68355C}"/>
              </a:ext>
            </a:extLst>
          </p:cNvPr>
          <p:cNvSpPr/>
          <p:nvPr/>
        </p:nvSpPr>
        <p:spPr>
          <a:xfrm>
            <a:off x="2385180" y="2760704"/>
            <a:ext cx="437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solidFill>
                  <a:schemeClr val="tx2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en-US" altLang="zh-CN" sz="2400" b="1" i="0" dirty="0">
              <a:solidFill>
                <a:schemeClr val="tx2"/>
              </a:solidFill>
              <a:effectLst/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B72CC679-3BF7-4CFE-8D0F-B2D99AEDC9E4}"/>
              </a:ext>
            </a:extLst>
          </p:cNvPr>
          <p:cNvSpPr/>
          <p:nvPr/>
        </p:nvSpPr>
        <p:spPr>
          <a:xfrm>
            <a:off x="2385180" y="3070663"/>
            <a:ext cx="437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5"/>
                </a:solidFill>
              </a:rPr>
              <a:t>Here to add a title</a:t>
            </a:r>
            <a:endParaRPr lang="en-US" altLang="zh-CN" sz="3200" b="1" i="0" dirty="0"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62474400-4DF8-40B3-8FDB-A4B5AB5C49A6}"/>
              </a:ext>
            </a:extLst>
          </p:cNvPr>
          <p:cNvSpPr txBox="1"/>
          <p:nvPr/>
        </p:nvSpPr>
        <p:spPr>
          <a:xfrm>
            <a:off x="3649269" y="1111230"/>
            <a:ext cx="1845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04</a:t>
            </a:r>
            <a:endParaRPr lang="zh-CN" altLang="en-US" sz="96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F8406D1E-8D3F-4AE5-B5DB-91B6C4E28B24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49570" t="20919" r="34859" b="7901"/>
          <a:stretch/>
        </p:blipFill>
        <p:spPr>
          <a:xfrm rot="16200000">
            <a:off x="4470898" y="1593712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6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83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83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>
            <a:extLst>
              <a:ext uri="{FF2B5EF4-FFF2-40B4-BE49-F238E27FC236}">
                <a16:creationId xmlns:a16="http://schemas.microsoft.com/office/drawing/2014/main" xmlns="" id="{ED1F123F-5B5C-47B7-8B22-72E359F0A4AD}"/>
              </a:ext>
            </a:extLst>
          </p:cNvPr>
          <p:cNvSpPr>
            <a:spLocks/>
          </p:cNvSpPr>
          <p:nvPr/>
        </p:nvSpPr>
        <p:spPr bwMode="auto">
          <a:xfrm>
            <a:off x="211921" y="2427989"/>
            <a:ext cx="1237827" cy="8454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75" y="0"/>
                  <a:pt x="4508" y="6511"/>
                  <a:pt x="3163" y="12415"/>
                </a:cubicBezTo>
                <a:cubicBezTo>
                  <a:pt x="2426" y="15650"/>
                  <a:pt x="1360" y="18729"/>
                  <a:pt x="0" y="21599"/>
                </a:cubicBezTo>
                <a:lnTo>
                  <a:pt x="21600" y="21599"/>
                </a:lnTo>
                <a:cubicBezTo>
                  <a:pt x="20239" y="18729"/>
                  <a:pt x="19173" y="15650"/>
                  <a:pt x="18436" y="12415"/>
                </a:cubicBezTo>
                <a:cubicBezTo>
                  <a:pt x="17091" y="6511"/>
                  <a:pt x="15424" y="0"/>
                  <a:pt x="1080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3">
            <a:extLst>
              <a:ext uri="{FF2B5EF4-FFF2-40B4-BE49-F238E27FC236}">
                <a16:creationId xmlns:a16="http://schemas.microsoft.com/office/drawing/2014/main" xmlns="" id="{ADFE786C-4519-45AB-BBF3-B2F2AE762A95}"/>
              </a:ext>
            </a:extLst>
          </p:cNvPr>
          <p:cNvSpPr>
            <a:spLocks/>
          </p:cNvSpPr>
          <p:nvPr/>
        </p:nvSpPr>
        <p:spPr bwMode="auto">
          <a:xfrm>
            <a:off x="1041928" y="1949436"/>
            <a:ext cx="1237827" cy="13240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49" y="0"/>
                  <a:pt x="4045" y="4019"/>
                  <a:pt x="3163" y="7928"/>
                </a:cubicBezTo>
                <a:cubicBezTo>
                  <a:pt x="2135" y="12489"/>
                  <a:pt x="1080" y="17046"/>
                  <a:pt x="0" y="21600"/>
                </a:cubicBezTo>
                <a:lnTo>
                  <a:pt x="21600" y="21600"/>
                </a:lnTo>
                <a:cubicBezTo>
                  <a:pt x="20519" y="17046"/>
                  <a:pt x="19464" y="12489"/>
                  <a:pt x="18436" y="7928"/>
                </a:cubicBezTo>
                <a:cubicBezTo>
                  <a:pt x="17554" y="4019"/>
                  <a:pt x="15450" y="0"/>
                  <a:pt x="10800" y="0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4">
            <a:extLst>
              <a:ext uri="{FF2B5EF4-FFF2-40B4-BE49-F238E27FC236}">
                <a16:creationId xmlns:a16="http://schemas.microsoft.com/office/drawing/2014/main" xmlns="" id="{DD61B776-AD08-4A2C-A2AD-E2992AE2B6DC}"/>
              </a:ext>
            </a:extLst>
          </p:cNvPr>
          <p:cNvSpPr>
            <a:spLocks/>
          </p:cNvSpPr>
          <p:nvPr/>
        </p:nvSpPr>
        <p:spPr bwMode="auto">
          <a:xfrm>
            <a:off x="1874698" y="2676659"/>
            <a:ext cx="1237827" cy="59680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5879" y="0"/>
                  <a:pt x="5931" y="11296"/>
                  <a:pt x="3163" y="17598"/>
                </a:cubicBezTo>
                <a:cubicBezTo>
                  <a:pt x="2360" y="19429"/>
                  <a:pt x="1260" y="20819"/>
                  <a:pt x="0" y="21600"/>
                </a:cubicBezTo>
                <a:lnTo>
                  <a:pt x="21600" y="21600"/>
                </a:lnTo>
                <a:cubicBezTo>
                  <a:pt x="20339" y="20819"/>
                  <a:pt x="19239" y="19429"/>
                  <a:pt x="18436" y="17598"/>
                </a:cubicBezTo>
                <a:cubicBezTo>
                  <a:pt x="15668" y="11296"/>
                  <a:pt x="15720" y="0"/>
                  <a:pt x="10800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Freeform: Shape 5">
            <a:extLst>
              <a:ext uri="{FF2B5EF4-FFF2-40B4-BE49-F238E27FC236}">
                <a16:creationId xmlns:a16="http://schemas.microsoft.com/office/drawing/2014/main" xmlns="" id="{F608594F-D48D-454D-9CF1-94299465A392}"/>
              </a:ext>
            </a:extLst>
          </p:cNvPr>
          <p:cNvSpPr>
            <a:spLocks/>
          </p:cNvSpPr>
          <p:nvPr/>
        </p:nvSpPr>
        <p:spPr bwMode="auto">
          <a:xfrm>
            <a:off x="2678180" y="2277128"/>
            <a:ext cx="1237827" cy="9963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174" y="0"/>
                  <a:pt x="4243" y="5400"/>
                  <a:pt x="3163" y="10538"/>
                </a:cubicBezTo>
                <a:cubicBezTo>
                  <a:pt x="2368" y="14322"/>
                  <a:pt x="1309" y="18015"/>
                  <a:pt x="0" y="21600"/>
                </a:cubicBezTo>
                <a:lnTo>
                  <a:pt x="21600" y="21600"/>
                </a:lnTo>
                <a:cubicBezTo>
                  <a:pt x="20290" y="18015"/>
                  <a:pt x="19231" y="14322"/>
                  <a:pt x="18436" y="10538"/>
                </a:cubicBezTo>
                <a:cubicBezTo>
                  <a:pt x="17356" y="5400"/>
                  <a:pt x="15425" y="0"/>
                  <a:pt x="10800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xmlns="" id="{66356C68-2473-4F49-8A00-FD59F00DEFB5}"/>
              </a:ext>
            </a:extLst>
          </p:cNvPr>
          <p:cNvSpPr>
            <a:spLocks/>
          </p:cNvSpPr>
          <p:nvPr/>
        </p:nvSpPr>
        <p:spPr bwMode="auto">
          <a:xfrm>
            <a:off x="3513713" y="2612557"/>
            <a:ext cx="1237827" cy="6609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6056" y="0"/>
                  <a:pt x="5367" y="9280"/>
                  <a:pt x="3163" y="15885"/>
                </a:cubicBezTo>
                <a:cubicBezTo>
                  <a:pt x="2408" y="18148"/>
                  <a:pt x="1324" y="20101"/>
                  <a:pt x="0" y="21600"/>
                </a:cubicBezTo>
                <a:lnTo>
                  <a:pt x="21600" y="21600"/>
                </a:lnTo>
                <a:cubicBezTo>
                  <a:pt x="20275" y="20101"/>
                  <a:pt x="19191" y="18148"/>
                  <a:pt x="18436" y="15885"/>
                </a:cubicBezTo>
                <a:cubicBezTo>
                  <a:pt x="16232" y="9280"/>
                  <a:pt x="15543" y="0"/>
                  <a:pt x="10800" y="0"/>
                </a:cubicBez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Freeform: Shape 8">
            <a:extLst>
              <a:ext uri="{FF2B5EF4-FFF2-40B4-BE49-F238E27FC236}">
                <a16:creationId xmlns:a16="http://schemas.microsoft.com/office/drawing/2014/main" xmlns="" id="{9A033298-9672-4E56-ADAC-595F47E022B4}"/>
              </a:ext>
            </a:extLst>
          </p:cNvPr>
          <p:cNvSpPr>
            <a:spLocks/>
          </p:cNvSpPr>
          <p:nvPr/>
        </p:nvSpPr>
        <p:spPr bwMode="auto">
          <a:xfrm>
            <a:off x="611451" y="3338123"/>
            <a:ext cx="438213" cy="149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77500" lnSpcReduction="2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xmlns="" id="{6C40660A-56A7-461D-AC0A-6C847A7CB1E5}"/>
              </a:ext>
            </a:extLst>
          </p:cNvPr>
          <p:cNvSpPr>
            <a:spLocks/>
          </p:cNvSpPr>
          <p:nvPr/>
        </p:nvSpPr>
        <p:spPr bwMode="auto">
          <a:xfrm>
            <a:off x="1442011" y="3338123"/>
            <a:ext cx="438213" cy="149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77500" lnSpcReduction="2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12" name="Freeform: Shape 10">
            <a:extLst>
              <a:ext uri="{FF2B5EF4-FFF2-40B4-BE49-F238E27FC236}">
                <a16:creationId xmlns:a16="http://schemas.microsoft.com/office/drawing/2014/main" xmlns="" id="{F0B7474E-B069-4BE5-8AD2-D39F3612A6AD}"/>
              </a:ext>
            </a:extLst>
          </p:cNvPr>
          <p:cNvSpPr>
            <a:spLocks/>
          </p:cNvSpPr>
          <p:nvPr/>
        </p:nvSpPr>
        <p:spPr bwMode="auto">
          <a:xfrm>
            <a:off x="2279755" y="3338123"/>
            <a:ext cx="438765" cy="149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77500" lnSpcReduction="2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xmlns="" id="{87425300-A58A-41D0-AC39-E8321031DC20}"/>
              </a:ext>
            </a:extLst>
          </p:cNvPr>
          <p:cNvSpPr>
            <a:spLocks/>
          </p:cNvSpPr>
          <p:nvPr/>
        </p:nvSpPr>
        <p:spPr bwMode="auto">
          <a:xfrm>
            <a:off x="3087105" y="3338123"/>
            <a:ext cx="438213" cy="149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77500" lnSpcReduction="2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14" name="Freeform: Shape 12">
            <a:extLst>
              <a:ext uri="{FF2B5EF4-FFF2-40B4-BE49-F238E27FC236}">
                <a16:creationId xmlns:a16="http://schemas.microsoft.com/office/drawing/2014/main" xmlns="" id="{88ADBEE2-FA3B-43FD-B1F4-5C95B5660C88}"/>
              </a:ext>
            </a:extLst>
          </p:cNvPr>
          <p:cNvSpPr>
            <a:spLocks/>
          </p:cNvSpPr>
          <p:nvPr/>
        </p:nvSpPr>
        <p:spPr bwMode="auto">
          <a:xfrm>
            <a:off x="3919322" y="3338123"/>
            <a:ext cx="438213" cy="149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77500" lnSpcReduction="20000"/>
          </a:bodyPr>
          <a:lstStyle/>
          <a:p>
            <a:pPr marL="0" indent="0" algn="ctr">
              <a:buSzTx/>
              <a:buFontTx/>
              <a:buNone/>
            </a:pPr>
            <a:r>
              <a:rPr lang="zh-CN" altLang="en-US" sz="1600">
                <a:solidFill>
                  <a:schemeClr val="tx1"/>
                </a:solidFill>
              </a:rPr>
              <a:t>关键词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9329589C-6404-4D74-9077-347B261AC929}"/>
              </a:ext>
            </a:extLst>
          </p:cNvPr>
          <p:cNvGrpSpPr/>
          <p:nvPr/>
        </p:nvGrpSpPr>
        <p:grpSpPr>
          <a:xfrm>
            <a:off x="635766" y="1922911"/>
            <a:ext cx="389584" cy="437660"/>
            <a:chOff x="635766" y="1922911"/>
            <a:chExt cx="389584" cy="437660"/>
          </a:xfrm>
        </p:grpSpPr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xmlns="" id="{7824F4FD-E0D5-4BCD-A026-D17CEB005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66" y="1922911"/>
              <a:ext cx="389584" cy="43766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xmlns="" id="{F8C9F02A-400B-4CAA-BE60-9B72AB601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57" y="2017958"/>
              <a:ext cx="236513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145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82115CB3-8EFD-4B00-BED4-F7D321F2A8C0}"/>
              </a:ext>
            </a:extLst>
          </p:cNvPr>
          <p:cNvGrpSpPr/>
          <p:nvPr/>
        </p:nvGrpSpPr>
        <p:grpSpPr>
          <a:xfrm>
            <a:off x="1441458" y="1333838"/>
            <a:ext cx="440423" cy="494578"/>
            <a:chOff x="1441458" y="1333838"/>
            <a:chExt cx="440423" cy="494578"/>
          </a:xfrm>
        </p:grpSpPr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xmlns="" id="{2550EA4F-5C26-4347-BD78-44CACC39B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458" y="1333838"/>
              <a:ext cx="440423" cy="494578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600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8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xmlns="" id="{A6A38E1A-615F-4440-93A0-A9634E021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535" y="1457621"/>
              <a:ext cx="334876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7.450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7BBC5103-269E-4171-81DD-445E66F04B9D}"/>
              </a:ext>
            </a:extLst>
          </p:cNvPr>
          <p:cNvGrpSpPr/>
          <p:nvPr/>
        </p:nvGrpSpPr>
        <p:grpSpPr>
          <a:xfrm>
            <a:off x="2288596" y="2136215"/>
            <a:ext cx="389584" cy="437660"/>
            <a:chOff x="2288596" y="2136215"/>
            <a:chExt cx="389584" cy="437660"/>
          </a:xfrm>
        </p:grpSpPr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xmlns="" id="{034209F0-3207-4674-A9BA-8509DA90F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596" y="2136215"/>
              <a:ext cx="389584" cy="43766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xmlns="" id="{9582D579-88F2-4269-9299-1B290E41C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038" y="2231262"/>
              <a:ext cx="171306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80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88C22F0D-34CB-4BC5-8495-588311084F94}"/>
              </a:ext>
            </a:extLst>
          </p:cNvPr>
          <p:cNvGrpSpPr/>
          <p:nvPr/>
        </p:nvGrpSpPr>
        <p:grpSpPr>
          <a:xfrm>
            <a:off x="3060580" y="1730606"/>
            <a:ext cx="390136" cy="437660"/>
            <a:chOff x="3060580" y="1730606"/>
            <a:chExt cx="390136" cy="437660"/>
          </a:xfrm>
        </p:grpSpPr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xmlns="" id="{DE6D61B8-228E-43F6-A52D-6A4B46DEB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580" y="1730606"/>
              <a:ext cx="390136" cy="437660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:a16="http://schemas.microsoft.com/office/drawing/2014/main" xmlns="" id="{DEA78E7E-C4BE-4DC7-8F98-B9DA28C08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971" y="1825653"/>
              <a:ext cx="236513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300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7A31DD5F-3950-4242-AA5D-3F72DE3069ED}"/>
              </a:ext>
            </a:extLst>
          </p:cNvPr>
          <p:cNvGrpSpPr/>
          <p:nvPr/>
        </p:nvGrpSpPr>
        <p:grpSpPr>
          <a:xfrm>
            <a:off x="3891140" y="2058298"/>
            <a:ext cx="389584" cy="438213"/>
            <a:chOff x="3891140" y="2058298"/>
            <a:chExt cx="389584" cy="438213"/>
          </a:xfrm>
        </p:grpSpPr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xmlns="" id="{5002E667-B037-44A0-83F1-FD702D289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140" y="2058298"/>
              <a:ext cx="389584" cy="438213"/>
            </a:xfrm>
            <a:custGeom>
              <a:avLst/>
              <a:gdLst>
                <a:gd name="T0" fmla="+- 0 10800 961"/>
                <a:gd name="T1" fmla="*/ T0 w 19679"/>
                <a:gd name="T2" fmla="*/ 10770 h 21541"/>
                <a:gd name="T3" fmla="+- 0 10800 961"/>
                <a:gd name="T4" fmla="*/ T3 w 19679"/>
                <a:gd name="T5" fmla="*/ 10770 h 21541"/>
                <a:gd name="T6" fmla="+- 0 10800 961"/>
                <a:gd name="T7" fmla="*/ T6 w 19679"/>
                <a:gd name="T8" fmla="*/ 10770 h 21541"/>
                <a:gd name="T9" fmla="+- 0 10800 961"/>
                <a:gd name="T10" fmla="*/ T9 w 19679"/>
                <a:gd name="T11" fmla="*/ 10770 h 2154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541">
                  <a:moveTo>
                    <a:pt x="9839" y="0"/>
                  </a:moveTo>
                  <a:cubicBezTo>
                    <a:pt x="7320" y="0"/>
                    <a:pt x="4802" y="936"/>
                    <a:pt x="2881" y="2808"/>
                  </a:cubicBezTo>
                  <a:cubicBezTo>
                    <a:pt x="-961" y="6553"/>
                    <a:pt x="-961" y="12624"/>
                    <a:pt x="2881" y="16368"/>
                  </a:cubicBezTo>
                  <a:cubicBezTo>
                    <a:pt x="4235" y="17687"/>
                    <a:pt x="5883" y="18532"/>
                    <a:pt x="7620" y="18921"/>
                  </a:cubicBezTo>
                  <a:cubicBezTo>
                    <a:pt x="8538" y="20485"/>
                    <a:pt x="10394" y="21599"/>
                    <a:pt x="12225" y="21538"/>
                  </a:cubicBezTo>
                  <a:cubicBezTo>
                    <a:pt x="12337" y="21535"/>
                    <a:pt x="12449" y="21523"/>
                    <a:pt x="12557" y="21510"/>
                  </a:cubicBezTo>
                  <a:cubicBezTo>
                    <a:pt x="11832" y="20830"/>
                    <a:pt x="11266" y="20009"/>
                    <a:pt x="10921" y="19113"/>
                  </a:cubicBezTo>
                  <a:cubicBezTo>
                    <a:pt x="13067" y="18883"/>
                    <a:pt x="15151" y="17972"/>
                    <a:pt x="16796" y="16368"/>
                  </a:cubicBezTo>
                  <a:cubicBezTo>
                    <a:pt x="20639" y="12624"/>
                    <a:pt x="20638" y="6553"/>
                    <a:pt x="16796" y="2808"/>
                  </a:cubicBezTo>
                  <a:cubicBezTo>
                    <a:pt x="14875" y="936"/>
                    <a:pt x="12357" y="0"/>
                    <a:pt x="98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23">
              <a:extLst>
                <a:ext uri="{FF2B5EF4-FFF2-40B4-BE49-F238E27FC236}">
                  <a16:creationId xmlns:a16="http://schemas.microsoft.com/office/drawing/2014/main" xmlns="" id="{70BDA7E8-C25F-47BA-ADA3-18C5972A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134" y="2153346"/>
              <a:ext cx="170754" cy="1945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marL="0" indent="0" algn="ctr">
                <a:buSzTx/>
                <a:buFontTx/>
                <a:buNone/>
              </a:pPr>
              <a:r>
                <a:rPr lang="id-ID" sz="1800">
                  <a:solidFill>
                    <a:srgbClr val="FFFFFF"/>
                  </a:solidFill>
                </a:rPr>
                <a:t>65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72396A08-A3F8-4234-96A0-46ABB17525A1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0CF623BF-635F-494F-9CBD-0F3FCF996F90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6AE23674-580B-44A6-953E-2566A7051445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1DBA5386-A259-4414-B52C-93BFB76887D6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32" name="MH_Text_1">
            <a:extLst>
              <a:ext uri="{FF2B5EF4-FFF2-40B4-BE49-F238E27FC236}">
                <a16:creationId xmlns:a16="http://schemas.microsoft.com/office/drawing/2014/main" xmlns="" id="{5E293122-5FD2-45E6-AAB4-84D802EB73D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56534" y="1805376"/>
            <a:ext cx="3796251" cy="15327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01  </a:t>
            </a:r>
            <a:r>
              <a:rPr lang="zh-CN" altLang="en-US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点击此处添加文字描述，文字可根据需求进行更改。</a:t>
            </a:r>
            <a:endParaRPr lang="en-US" altLang="zh-CN" sz="1050" dirty="0">
              <a:solidFill>
                <a:srgbClr val="000000">
                  <a:lumMod val="50000"/>
                  <a:lumOff val="50000"/>
                </a:srgbClr>
              </a:solidFill>
              <a:latin typeface="思源宋体 CN Light" panose="02020300000000000000" pitchFamily="18" charset="-122"/>
              <a:ea typeface="思源宋体 CN Light" panose="02020300000000000000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02  </a:t>
            </a:r>
            <a:r>
              <a:rPr lang="zh-CN" altLang="en-US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点击此处添加文字描述，文字可根据需求进行更改。</a:t>
            </a:r>
          </a:p>
          <a:p>
            <a:pPr lvl="0">
              <a:lnSpc>
                <a:spcPct val="200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03  </a:t>
            </a:r>
            <a:r>
              <a:rPr lang="zh-CN" altLang="en-US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点击此处添加文字描述，文字可根据需求进行更改。</a:t>
            </a:r>
          </a:p>
          <a:p>
            <a:pPr lvl="0">
              <a:lnSpc>
                <a:spcPct val="200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04  </a:t>
            </a:r>
            <a:r>
              <a:rPr lang="zh-CN" altLang="en-US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点击此处添加文字描述，文字可根据需求进行更改。</a:t>
            </a:r>
          </a:p>
          <a:p>
            <a:pPr>
              <a:lnSpc>
                <a:spcPct val="200000"/>
              </a:lnSpc>
            </a:pPr>
            <a:r>
              <a:rPr lang="en-US" altLang="zh-CN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05  </a:t>
            </a:r>
            <a:r>
              <a:rPr lang="zh-CN" altLang="en-US" sz="1050" dirty="0">
                <a:solidFill>
                  <a:srgbClr val="000000">
                    <a:lumMod val="50000"/>
                    <a:lumOff val="50000"/>
                  </a:srgbClr>
                </a:solidFill>
                <a:latin typeface="思源宋体 CN Light" panose="02020300000000000000" pitchFamily="18" charset="-122"/>
                <a:ea typeface="思源宋体 CN Light" panose="02020300000000000000" pitchFamily="18" charset="-122"/>
              </a:rPr>
              <a:t>点击此处添加文字描述，文字可根据需求进行更改。</a:t>
            </a:r>
          </a:p>
        </p:txBody>
      </p:sp>
    </p:spTree>
    <p:extLst>
      <p:ext uri="{BB962C8B-B14F-4D97-AF65-F5344CB8AC3E}">
        <p14:creationId xmlns:p14="http://schemas.microsoft.com/office/powerpoint/2010/main" val="39113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4" grpId="0"/>
      <p:bldP spid="3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1">
            <a:extLst>
              <a:ext uri="{FF2B5EF4-FFF2-40B4-BE49-F238E27FC236}">
                <a16:creationId xmlns:a16="http://schemas.microsoft.com/office/drawing/2014/main" xmlns="" id="{0C83B389-E678-435E-A047-AFDC36AA8B4B}"/>
              </a:ext>
            </a:extLst>
          </p:cNvPr>
          <p:cNvSpPr>
            <a:spLocks/>
          </p:cNvSpPr>
          <p:nvPr/>
        </p:nvSpPr>
        <p:spPr bwMode="auto">
          <a:xfrm>
            <a:off x="3164076" y="1183391"/>
            <a:ext cx="2225095" cy="3019148"/>
          </a:xfrm>
          <a:custGeom>
            <a:avLst/>
            <a:gdLst>
              <a:gd name="T0" fmla="*/ 1832 w 1832"/>
              <a:gd name="T1" fmla="*/ 257 h 2595"/>
              <a:gd name="T2" fmla="*/ 1780 w 1832"/>
              <a:gd name="T3" fmla="*/ 201 h 2595"/>
              <a:gd name="T4" fmla="*/ 1699 w 1832"/>
              <a:gd name="T5" fmla="*/ 244 h 2595"/>
              <a:gd name="T6" fmla="*/ 1626 w 1832"/>
              <a:gd name="T7" fmla="*/ 161 h 2595"/>
              <a:gd name="T8" fmla="*/ 1687 w 1832"/>
              <a:gd name="T9" fmla="*/ 74 h 2595"/>
              <a:gd name="T10" fmla="*/ 1745 w 1832"/>
              <a:gd name="T11" fmla="*/ 130 h 2595"/>
              <a:gd name="T12" fmla="*/ 1824 w 1832"/>
              <a:gd name="T13" fmla="*/ 130 h 2595"/>
              <a:gd name="T14" fmla="*/ 1824 w 1832"/>
              <a:gd name="T15" fmla="*/ 5 h 2595"/>
              <a:gd name="T16" fmla="*/ 1755 w 1832"/>
              <a:gd name="T17" fmla="*/ 5 h 2595"/>
              <a:gd name="T18" fmla="*/ 1745 w 1832"/>
              <a:gd name="T19" fmla="*/ 29 h 2595"/>
              <a:gd name="T20" fmla="*/ 1677 w 1832"/>
              <a:gd name="T21" fmla="*/ 0 h 2595"/>
              <a:gd name="T22" fmla="*/ 1523 w 1832"/>
              <a:gd name="T23" fmla="*/ 161 h 2595"/>
              <a:gd name="T24" fmla="*/ 1550 w 1832"/>
              <a:gd name="T25" fmla="*/ 258 h 2595"/>
              <a:gd name="T26" fmla="*/ 1520 w 1832"/>
              <a:gd name="T27" fmla="*/ 258 h 2595"/>
              <a:gd name="T28" fmla="*/ 1517 w 1832"/>
              <a:gd name="T29" fmla="*/ 1611 h 2595"/>
              <a:gd name="T30" fmla="*/ 1075 w 1832"/>
              <a:gd name="T31" fmla="*/ 2038 h 2595"/>
              <a:gd name="T32" fmla="*/ 520 w 1832"/>
              <a:gd name="T33" fmla="*/ 2214 h 2595"/>
              <a:gd name="T34" fmla="*/ 82 w 1832"/>
              <a:gd name="T35" fmla="*/ 1646 h 2595"/>
              <a:gd name="T36" fmla="*/ 242 w 1832"/>
              <a:gd name="T37" fmla="*/ 2250 h 2595"/>
              <a:gd name="T38" fmla="*/ 1293 w 1832"/>
              <a:gd name="T39" fmla="*/ 2392 h 2595"/>
              <a:gd name="T40" fmla="*/ 1832 w 1832"/>
              <a:gd name="T41" fmla="*/ 1505 h 2595"/>
              <a:gd name="T42" fmla="*/ 1832 w 1832"/>
              <a:gd name="T43" fmla="*/ 258 h 2595"/>
              <a:gd name="T44" fmla="*/ 1831 w 1832"/>
              <a:gd name="T45" fmla="*/ 258 h 2595"/>
              <a:gd name="T46" fmla="*/ 1832 w 1832"/>
              <a:gd name="T47" fmla="*/ 257 h 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32" h="2595">
                <a:moveTo>
                  <a:pt x="1832" y="257"/>
                </a:moveTo>
                <a:cubicBezTo>
                  <a:pt x="1780" y="201"/>
                  <a:pt x="1780" y="201"/>
                  <a:pt x="1780" y="201"/>
                </a:cubicBezTo>
                <a:cubicBezTo>
                  <a:pt x="1776" y="205"/>
                  <a:pt x="1735" y="244"/>
                  <a:pt x="1699" y="244"/>
                </a:cubicBezTo>
                <a:cubicBezTo>
                  <a:pt x="1657" y="244"/>
                  <a:pt x="1626" y="205"/>
                  <a:pt x="1626" y="161"/>
                </a:cubicBezTo>
                <a:cubicBezTo>
                  <a:pt x="1626" y="113"/>
                  <a:pt x="1655" y="74"/>
                  <a:pt x="1687" y="74"/>
                </a:cubicBezTo>
                <a:cubicBezTo>
                  <a:pt x="1718" y="74"/>
                  <a:pt x="1744" y="101"/>
                  <a:pt x="1745" y="130"/>
                </a:cubicBezTo>
                <a:cubicBezTo>
                  <a:pt x="1824" y="130"/>
                  <a:pt x="1824" y="130"/>
                  <a:pt x="1824" y="130"/>
                </a:cubicBezTo>
                <a:cubicBezTo>
                  <a:pt x="1824" y="5"/>
                  <a:pt x="1824" y="5"/>
                  <a:pt x="1824" y="5"/>
                </a:cubicBezTo>
                <a:cubicBezTo>
                  <a:pt x="1755" y="5"/>
                  <a:pt x="1755" y="5"/>
                  <a:pt x="1755" y="5"/>
                </a:cubicBezTo>
                <a:cubicBezTo>
                  <a:pt x="1745" y="29"/>
                  <a:pt x="1745" y="29"/>
                  <a:pt x="1745" y="29"/>
                </a:cubicBezTo>
                <a:cubicBezTo>
                  <a:pt x="1741" y="24"/>
                  <a:pt x="1721" y="0"/>
                  <a:pt x="1677" y="0"/>
                </a:cubicBezTo>
                <a:cubicBezTo>
                  <a:pt x="1620" y="0"/>
                  <a:pt x="1523" y="60"/>
                  <a:pt x="1523" y="161"/>
                </a:cubicBezTo>
                <a:cubicBezTo>
                  <a:pt x="1523" y="200"/>
                  <a:pt x="1533" y="233"/>
                  <a:pt x="1550" y="258"/>
                </a:cubicBezTo>
                <a:cubicBezTo>
                  <a:pt x="1520" y="258"/>
                  <a:pt x="1520" y="258"/>
                  <a:pt x="1520" y="258"/>
                </a:cubicBezTo>
                <a:cubicBezTo>
                  <a:pt x="1517" y="1611"/>
                  <a:pt x="1517" y="1611"/>
                  <a:pt x="1517" y="1611"/>
                </a:cubicBezTo>
                <a:cubicBezTo>
                  <a:pt x="1075" y="2038"/>
                  <a:pt x="1075" y="2038"/>
                  <a:pt x="1075" y="2038"/>
                </a:cubicBezTo>
                <a:cubicBezTo>
                  <a:pt x="520" y="2214"/>
                  <a:pt x="520" y="2214"/>
                  <a:pt x="520" y="2214"/>
                </a:cubicBezTo>
                <a:cubicBezTo>
                  <a:pt x="82" y="1646"/>
                  <a:pt x="82" y="1646"/>
                  <a:pt x="82" y="1646"/>
                </a:cubicBezTo>
                <a:cubicBezTo>
                  <a:pt x="82" y="1646"/>
                  <a:pt x="0" y="1999"/>
                  <a:pt x="242" y="2250"/>
                </a:cubicBezTo>
                <a:cubicBezTo>
                  <a:pt x="484" y="2501"/>
                  <a:pt x="914" y="2595"/>
                  <a:pt x="1293" y="2392"/>
                </a:cubicBezTo>
                <a:cubicBezTo>
                  <a:pt x="1671" y="2189"/>
                  <a:pt x="1832" y="1823"/>
                  <a:pt x="1832" y="1505"/>
                </a:cubicBezTo>
                <a:cubicBezTo>
                  <a:pt x="1832" y="1187"/>
                  <a:pt x="1832" y="258"/>
                  <a:pt x="1832" y="258"/>
                </a:cubicBezTo>
                <a:cubicBezTo>
                  <a:pt x="1831" y="258"/>
                  <a:pt x="1831" y="258"/>
                  <a:pt x="1831" y="258"/>
                </a:cubicBezTo>
                <a:cubicBezTo>
                  <a:pt x="1832" y="257"/>
                  <a:pt x="1832" y="257"/>
                  <a:pt x="1832" y="257"/>
                </a:cubicBezTo>
              </a:path>
            </a:pathLst>
          </a:custGeom>
          <a:solidFill>
            <a:schemeClr val="accent6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Freeform: Shape 2">
            <a:extLst>
              <a:ext uri="{FF2B5EF4-FFF2-40B4-BE49-F238E27FC236}">
                <a16:creationId xmlns:a16="http://schemas.microsoft.com/office/drawing/2014/main" xmlns="" id="{217755BB-10CF-4A2C-842E-3323DD704CC2}"/>
              </a:ext>
            </a:extLst>
          </p:cNvPr>
          <p:cNvSpPr>
            <a:spLocks/>
          </p:cNvSpPr>
          <p:nvPr/>
        </p:nvSpPr>
        <p:spPr bwMode="auto">
          <a:xfrm>
            <a:off x="3063990" y="1698279"/>
            <a:ext cx="1977782" cy="2388914"/>
          </a:xfrm>
          <a:custGeom>
            <a:avLst/>
            <a:gdLst>
              <a:gd name="T0" fmla="*/ 1604 w 1628"/>
              <a:gd name="T1" fmla="*/ 1060 h 2053"/>
              <a:gd name="T2" fmla="*/ 1604 w 1628"/>
              <a:gd name="T3" fmla="*/ 269 h 2053"/>
              <a:gd name="T4" fmla="*/ 1584 w 1628"/>
              <a:gd name="T5" fmla="*/ 261 h 2053"/>
              <a:gd name="T6" fmla="*/ 1596 w 1628"/>
              <a:gd name="T7" fmla="*/ 212 h 2053"/>
              <a:gd name="T8" fmla="*/ 1539 w 1628"/>
              <a:gd name="T9" fmla="*/ 139 h 2053"/>
              <a:gd name="T10" fmla="*/ 1582 w 1628"/>
              <a:gd name="T11" fmla="*/ 73 h 2053"/>
              <a:gd name="T12" fmla="*/ 1475 w 1628"/>
              <a:gd name="T13" fmla="*/ 0 h 2053"/>
              <a:gd name="T14" fmla="*/ 1294 w 1628"/>
              <a:gd name="T15" fmla="*/ 0 h 2053"/>
              <a:gd name="T16" fmla="*/ 1294 w 1628"/>
              <a:gd name="T17" fmla="*/ 55 h 2053"/>
              <a:gd name="T18" fmla="*/ 1319 w 1628"/>
              <a:gd name="T19" fmla="*/ 55 h 2053"/>
              <a:gd name="T20" fmla="*/ 1319 w 1628"/>
              <a:gd name="T21" fmla="*/ 243 h 2053"/>
              <a:gd name="T22" fmla="*/ 1294 w 1628"/>
              <a:gd name="T23" fmla="*/ 243 h 2053"/>
              <a:gd name="T24" fmla="*/ 1294 w 1628"/>
              <a:gd name="T25" fmla="*/ 298 h 2053"/>
              <a:gd name="T26" fmla="*/ 1294 w 1628"/>
              <a:gd name="T27" fmla="*/ 298 h 2053"/>
              <a:gd name="T28" fmla="*/ 1292 w 1628"/>
              <a:gd name="T29" fmla="*/ 753 h 2053"/>
              <a:gd name="T30" fmla="*/ 958 w 1628"/>
              <a:gd name="T31" fmla="*/ 1538 h 2053"/>
              <a:gd name="T32" fmla="*/ 129 w 1628"/>
              <a:gd name="T33" fmla="*/ 1153 h 2053"/>
              <a:gd name="T34" fmla="*/ 509 w 1628"/>
              <a:gd name="T35" fmla="*/ 1888 h 2053"/>
              <a:gd name="T36" fmla="*/ 1604 w 1628"/>
              <a:gd name="T37" fmla="*/ 1060 h 2053"/>
              <a:gd name="T38" fmla="*/ 1406 w 1628"/>
              <a:gd name="T39" fmla="*/ 56 h 2053"/>
              <a:gd name="T40" fmla="*/ 1456 w 1628"/>
              <a:gd name="T41" fmla="*/ 56 h 2053"/>
              <a:gd name="T42" fmla="*/ 1485 w 1628"/>
              <a:gd name="T43" fmla="*/ 88 h 2053"/>
              <a:gd name="T44" fmla="*/ 1455 w 1628"/>
              <a:gd name="T45" fmla="*/ 120 h 2053"/>
              <a:gd name="T46" fmla="*/ 1406 w 1628"/>
              <a:gd name="T47" fmla="*/ 120 h 2053"/>
              <a:gd name="T48" fmla="*/ 1406 w 1628"/>
              <a:gd name="T49" fmla="*/ 56 h 2053"/>
              <a:gd name="T50" fmla="*/ 1406 w 1628"/>
              <a:gd name="T51" fmla="*/ 169 h 2053"/>
              <a:gd name="T52" fmla="*/ 1462 w 1628"/>
              <a:gd name="T53" fmla="*/ 169 h 2053"/>
              <a:gd name="T54" fmla="*/ 1498 w 1628"/>
              <a:gd name="T55" fmla="*/ 206 h 2053"/>
              <a:gd name="T56" fmla="*/ 1463 w 1628"/>
              <a:gd name="T57" fmla="*/ 243 h 2053"/>
              <a:gd name="T58" fmla="*/ 1406 w 1628"/>
              <a:gd name="T59" fmla="*/ 243 h 2053"/>
              <a:gd name="T60" fmla="*/ 1406 w 1628"/>
              <a:gd name="T61" fmla="*/ 169 h 2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28" h="2053">
                <a:moveTo>
                  <a:pt x="1604" y="1060"/>
                </a:moveTo>
                <a:cubicBezTo>
                  <a:pt x="1604" y="269"/>
                  <a:pt x="1604" y="269"/>
                  <a:pt x="1604" y="269"/>
                </a:cubicBezTo>
                <a:cubicBezTo>
                  <a:pt x="1584" y="261"/>
                  <a:pt x="1584" y="261"/>
                  <a:pt x="1584" y="261"/>
                </a:cubicBezTo>
                <a:cubicBezTo>
                  <a:pt x="1592" y="248"/>
                  <a:pt x="1596" y="232"/>
                  <a:pt x="1596" y="212"/>
                </a:cubicBezTo>
                <a:cubicBezTo>
                  <a:pt x="1596" y="170"/>
                  <a:pt x="1570" y="148"/>
                  <a:pt x="1539" y="139"/>
                </a:cubicBezTo>
                <a:cubicBezTo>
                  <a:pt x="1572" y="126"/>
                  <a:pt x="1582" y="109"/>
                  <a:pt x="1582" y="73"/>
                </a:cubicBezTo>
                <a:cubicBezTo>
                  <a:pt x="1582" y="27"/>
                  <a:pt x="1547" y="0"/>
                  <a:pt x="1475" y="0"/>
                </a:cubicBezTo>
                <a:cubicBezTo>
                  <a:pt x="1294" y="0"/>
                  <a:pt x="1294" y="0"/>
                  <a:pt x="1294" y="0"/>
                </a:cubicBezTo>
                <a:cubicBezTo>
                  <a:pt x="1294" y="55"/>
                  <a:pt x="1294" y="55"/>
                  <a:pt x="1294" y="55"/>
                </a:cubicBezTo>
                <a:cubicBezTo>
                  <a:pt x="1319" y="55"/>
                  <a:pt x="1319" y="55"/>
                  <a:pt x="1319" y="55"/>
                </a:cubicBezTo>
                <a:cubicBezTo>
                  <a:pt x="1319" y="243"/>
                  <a:pt x="1319" y="243"/>
                  <a:pt x="1319" y="243"/>
                </a:cubicBezTo>
                <a:cubicBezTo>
                  <a:pt x="1294" y="243"/>
                  <a:pt x="1294" y="243"/>
                  <a:pt x="1294" y="243"/>
                </a:cubicBezTo>
                <a:cubicBezTo>
                  <a:pt x="1294" y="298"/>
                  <a:pt x="1294" y="298"/>
                  <a:pt x="1294" y="298"/>
                </a:cubicBezTo>
                <a:cubicBezTo>
                  <a:pt x="1294" y="298"/>
                  <a:pt x="1294" y="298"/>
                  <a:pt x="1294" y="298"/>
                </a:cubicBezTo>
                <a:cubicBezTo>
                  <a:pt x="1292" y="753"/>
                  <a:pt x="1292" y="753"/>
                  <a:pt x="1292" y="753"/>
                </a:cubicBezTo>
                <a:cubicBezTo>
                  <a:pt x="958" y="1538"/>
                  <a:pt x="958" y="1538"/>
                  <a:pt x="958" y="1538"/>
                </a:cubicBezTo>
                <a:cubicBezTo>
                  <a:pt x="129" y="1153"/>
                  <a:pt x="129" y="1153"/>
                  <a:pt x="129" y="1153"/>
                </a:cubicBezTo>
                <a:cubicBezTo>
                  <a:pt x="129" y="1153"/>
                  <a:pt x="0" y="1706"/>
                  <a:pt x="509" y="1888"/>
                </a:cubicBezTo>
                <a:cubicBezTo>
                  <a:pt x="1143" y="2053"/>
                  <a:pt x="1628" y="1615"/>
                  <a:pt x="1604" y="1060"/>
                </a:cubicBezTo>
                <a:moveTo>
                  <a:pt x="1406" y="56"/>
                </a:moveTo>
                <a:cubicBezTo>
                  <a:pt x="1456" y="56"/>
                  <a:pt x="1456" y="56"/>
                  <a:pt x="1456" y="56"/>
                </a:cubicBezTo>
                <a:cubicBezTo>
                  <a:pt x="1472" y="56"/>
                  <a:pt x="1485" y="68"/>
                  <a:pt x="1485" y="88"/>
                </a:cubicBezTo>
                <a:cubicBezTo>
                  <a:pt x="1485" y="108"/>
                  <a:pt x="1478" y="120"/>
                  <a:pt x="1455" y="120"/>
                </a:cubicBezTo>
                <a:cubicBezTo>
                  <a:pt x="1406" y="120"/>
                  <a:pt x="1406" y="120"/>
                  <a:pt x="1406" y="120"/>
                </a:cubicBezTo>
                <a:cubicBezTo>
                  <a:pt x="1406" y="56"/>
                  <a:pt x="1406" y="56"/>
                  <a:pt x="1406" y="56"/>
                </a:cubicBezTo>
                <a:moveTo>
                  <a:pt x="1406" y="169"/>
                </a:moveTo>
                <a:cubicBezTo>
                  <a:pt x="1462" y="169"/>
                  <a:pt x="1462" y="169"/>
                  <a:pt x="1462" y="169"/>
                </a:cubicBezTo>
                <a:cubicBezTo>
                  <a:pt x="1486" y="169"/>
                  <a:pt x="1498" y="184"/>
                  <a:pt x="1498" y="206"/>
                </a:cubicBezTo>
                <a:cubicBezTo>
                  <a:pt x="1498" y="229"/>
                  <a:pt x="1482" y="243"/>
                  <a:pt x="1463" y="243"/>
                </a:cubicBezTo>
                <a:cubicBezTo>
                  <a:pt x="1406" y="243"/>
                  <a:pt x="1406" y="243"/>
                  <a:pt x="1406" y="243"/>
                </a:cubicBezTo>
                <a:cubicBezTo>
                  <a:pt x="1406" y="169"/>
                  <a:pt x="1406" y="169"/>
                  <a:pt x="1406" y="169"/>
                </a:cubicBezTo>
              </a:path>
            </a:pathLst>
          </a:custGeom>
          <a:solidFill>
            <a:schemeClr val="accent4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Freeform: Shape 3">
            <a:extLst>
              <a:ext uri="{FF2B5EF4-FFF2-40B4-BE49-F238E27FC236}">
                <a16:creationId xmlns:a16="http://schemas.microsoft.com/office/drawing/2014/main" xmlns="" id="{01FE4A62-3500-420D-8F97-AC0A045AE2A4}"/>
              </a:ext>
            </a:extLst>
          </p:cNvPr>
          <p:cNvSpPr>
            <a:spLocks/>
          </p:cNvSpPr>
          <p:nvPr/>
        </p:nvSpPr>
        <p:spPr bwMode="auto">
          <a:xfrm>
            <a:off x="3063990" y="2263197"/>
            <a:ext cx="1599197" cy="1713514"/>
          </a:xfrm>
          <a:custGeom>
            <a:avLst/>
            <a:gdLst>
              <a:gd name="T0" fmla="*/ 1293 w 1316"/>
              <a:gd name="T1" fmla="*/ 260 h 1473"/>
              <a:gd name="T2" fmla="*/ 1293 w 1316"/>
              <a:gd name="T3" fmla="*/ 260 h 1473"/>
              <a:gd name="T4" fmla="*/ 1293 w 1316"/>
              <a:gd name="T5" fmla="*/ 222 h 1473"/>
              <a:gd name="T6" fmla="*/ 1265 w 1316"/>
              <a:gd name="T7" fmla="*/ 222 h 1473"/>
              <a:gd name="T8" fmla="*/ 1196 w 1316"/>
              <a:gd name="T9" fmla="*/ 0 h 1473"/>
              <a:gd name="T10" fmla="*/ 1046 w 1316"/>
              <a:gd name="T11" fmla="*/ 0 h 1473"/>
              <a:gd name="T12" fmla="*/ 1046 w 1316"/>
              <a:gd name="T13" fmla="*/ 50 h 1473"/>
              <a:gd name="T14" fmla="*/ 1062 w 1316"/>
              <a:gd name="T15" fmla="*/ 50 h 1473"/>
              <a:gd name="T16" fmla="*/ 1009 w 1316"/>
              <a:gd name="T17" fmla="*/ 222 h 1473"/>
              <a:gd name="T18" fmla="*/ 983 w 1316"/>
              <a:gd name="T19" fmla="*/ 222 h 1473"/>
              <a:gd name="T20" fmla="*/ 983 w 1316"/>
              <a:gd name="T21" fmla="*/ 260 h 1473"/>
              <a:gd name="T22" fmla="*/ 982 w 1316"/>
              <a:gd name="T23" fmla="*/ 260 h 1473"/>
              <a:gd name="T24" fmla="*/ 982 w 1316"/>
              <a:gd name="T25" fmla="*/ 690 h 1473"/>
              <a:gd name="T26" fmla="*/ 832 w 1316"/>
              <a:gd name="T27" fmla="*/ 1041 h 1473"/>
              <a:gd name="T28" fmla="*/ 128 w 1316"/>
              <a:gd name="T29" fmla="*/ 668 h 1473"/>
              <a:gd name="T30" fmla="*/ 240 w 1316"/>
              <a:gd name="T31" fmla="*/ 1191 h 1473"/>
              <a:gd name="T32" fmla="*/ 1171 w 1316"/>
              <a:gd name="T33" fmla="*/ 1051 h 1473"/>
              <a:gd name="T34" fmla="*/ 1293 w 1316"/>
              <a:gd name="T35" fmla="*/ 260 h 1473"/>
              <a:gd name="T36" fmla="*/ 1125 w 1316"/>
              <a:gd name="T37" fmla="*/ 64 h 1473"/>
              <a:gd name="T38" fmla="*/ 1150 w 1316"/>
              <a:gd name="T39" fmla="*/ 148 h 1473"/>
              <a:gd name="T40" fmla="*/ 1099 w 1316"/>
              <a:gd name="T41" fmla="*/ 148 h 1473"/>
              <a:gd name="T42" fmla="*/ 1125 w 1316"/>
              <a:gd name="T43" fmla="*/ 64 h 1473"/>
              <a:gd name="T44" fmla="*/ 1077 w 1316"/>
              <a:gd name="T45" fmla="*/ 222 h 1473"/>
              <a:gd name="T46" fmla="*/ 1085 w 1316"/>
              <a:gd name="T47" fmla="*/ 195 h 1473"/>
              <a:gd name="T48" fmla="*/ 1165 w 1316"/>
              <a:gd name="T49" fmla="*/ 195 h 1473"/>
              <a:gd name="T50" fmla="*/ 1173 w 1316"/>
              <a:gd name="T51" fmla="*/ 222 h 1473"/>
              <a:gd name="T52" fmla="*/ 1136 w 1316"/>
              <a:gd name="T53" fmla="*/ 222 h 1473"/>
              <a:gd name="T54" fmla="*/ 1136 w 1316"/>
              <a:gd name="T55" fmla="*/ 260 h 1473"/>
              <a:gd name="T56" fmla="*/ 1107 w 1316"/>
              <a:gd name="T57" fmla="*/ 260 h 1473"/>
              <a:gd name="T58" fmla="*/ 1107 w 1316"/>
              <a:gd name="T59" fmla="*/ 222 h 1473"/>
              <a:gd name="T60" fmla="*/ 1077 w 1316"/>
              <a:gd name="T61" fmla="*/ 222 h 1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16" h="1473">
                <a:moveTo>
                  <a:pt x="1293" y="260"/>
                </a:moveTo>
                <a:cubicBezTo>
                  <a:pt x="1293" y="260"/>
                  <a:pt x="1293" y="260"/>
                  <a:pt x="1293" y="260"/>
                </a:cubicBezTo>
                <a:cubicBezTo>
                  <a:pt x="1293" y="222"/>
                  <a:pt x="1293" y="222"/>
                  <a:pt x="1293" y="222"/>
                </a:cubicBezTo>
                <a:cubicBezTo>
                  <a:pt x="1265" y="222"/>
                  <a:pt x="1265" y="222"/>
                  <a:pt x="1265" y="222"/>
                </a:cubicBezTo>
                <a:cubicBezTo>
                  <a:pt x="1196" y="0"/>
                  <a:pt x="1196" y="0"/>
                  <a:pt x="1196" y="0"/>
                </a:cubicBezTo>
                <a:cubicBezTo>
                  <a:pt x="1046" y="0"/>
                  <a:pt x="1046" y="0"/>
                  <a:pt x="1046" y="0"/>
                </a:cubicBezTo>
                <a:cubicBezTo>
                  <a:pt x="1046" y="50"/>
                  <a:pt x="1046" y="50"/>
                  <a:pt x="1046" y="50"/>
                </a:cubicBezTo>
                <a:cubicBezTo>
                  <a:pt x="1062" y="50"/>
                  <a:pt x="1062" y="50"/>
                  <a:pt x="1062" y="50"/>
                </a:cubicBezTo>
                <a:cubicBezTo>
                  <a:pt x="1009" y="222"/>
                  <a:pt x="1009" y="222"/>
                  <a:pt x="1009" y="222"/>
                </a:cubicBezTo>
                <a:cubicBezTo>
                  <a:pt x="983" y="222"/>
                  <a:pt x="983" y="222"/>
                  <a:pt x="983" y="222"/>
                </a:cubicBezTo>
                <a:cubicBezTo>
                  <a:pt x="983" y="260"/>
                  <a:pt x="983" y="260"/>
                  <a:pt x="983" y="260"/>
                </a:cubicBezTo>
                <a:cubicBezTo>
                  <a:pt x="982" y="260"/>
                  <a:pt x="982" y="260"/>
                  <a:pt x="982" y="260"/>
                </a:cubicBezTo>
                <a:cubicBezTo>
                  <a:pt x="982" y="690"/>
                  <a:pt x="982" y="690"/>
                  <a:pt x="982" y="690"/>
                </a:cubicBezTo>
                <a:cubicBezTo>
                  <a:pt x="982" y="690"/>
                  <a:pt x="1009" y="909"/>
                  <a:pt x="832" y="1041"/>
                </a:cubicBezTo>
                <a:cubicBezTo>
                  <a:pt x="636" y="1191"/>
                  <a:pt x="128" y="668"/>
                  <a:pt x="128" y="668"/>
                </a:cubicBezTo>
                <a:cubicBezTo>
                  <a:pt x="128" y="668"/>
                  <a:pt x="0" y="957"/>
                  <a:pt x="240" y="1191"/>
                </a:cubicBezTo>
                <a:cubicBezTo>
                  <a:pt x="532" y="1473"/>
                  <a:pt x="983" y="1337"/>
                  <a:pt x="1171" y="1051"/>
                </a:cubicBezTo>
                <a:cubicBezTo>
                  <a:pt x="1316" y="850"/>
                  <a:pt x="1294" y="585"/>
                  <a:pt x="1293" y="260"/>
                </a:cubicBezTo>
                <a:close/>
                <a:moveTo>
                  <a:pt x="1125" y="64"/>
                </a:moveTo>
                <a:cubicBezTo>
                  <a:pt x="1150" y="148"/>
                  <a:pt x="1150" y="148"/>
                  <a:pt x="1150" y="148"/>
                </a:cubicBezTo>
                <a:cubicBezTo>
                  <a:pt x="1099" y="148"/>
                  <a:pt x="1099" y="148"/>
                  <a:pt x="1099" y="148"/>
                </a:cubicBezTo>
                <a:lnTo>
                  <a:pt x="1125" y="64"/>
                </a:lnTo>
                <a:close/>
                <a:moveTo>
                  <a:pt x="1077" y="222"/>
                </a:moveTo>
                <a:cubicBezTo>
                  <a:pt x="1085" y="195"/>
                  <a:pt x="1085" y="195"/>
                  <a:pt x="1085" y="195"/>
                </a:cubicBezTo>
                <a:cubicBezTo>
                  <a:pt x="1165" y="195"/>
                  <a:pt x="1165" y="195"/>
                  <a:pt x="1165" y="195"/>
                </a:cubicBezTo>
                <a:cubicBezTo>
                  <a:pt x="1173" y="222"/>
                  <a:pt x="1173" y="222"/>
                  <a:pt x="1173" y="222"/>
                </a:cubicBezTo>
                <a:cubicBezTo>
                  <a:pt x="1136" y="222"/>
                  <a:pt x="1136" y="222"/>
                  <a:pt x="1136" y="222"/>
                </a:cubicBezTo>
                <a:cubicBezTo>
                  <a:pt x="1136" y="260"/>
                  <a:pt x="1136" y="260"/>
                  <a:pt x="1136" y="260"/>
                </a:cubicBezTo>
                <a:cubicBezTo>
                  <a:pt x="1107" y="260"/>
                  <a:pt x="1107" y="260"/>
                  <a:pt x="1107" y="260"/>
                </a:cubicBezTo>
                <a:cubicBezTo>
                  <a:pt x="1107" y="222"/>
                  <a:pt x="1107" y="222"/>
                  <a:pt x="1107" y="222"/>
                </a:cubicBezTo>
                <a:lnTo>
                  <a:pt x="1077" y="222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5BD0DC12-8B3A-4242-81A5-04A64025F140}"/>
              </a:ext>
            </a:extLst>
          </p:cNvPr>
          <p:cNvGrpSpPr/>
          <p:nvPr/>
        </p:nvGrpSpPr>
        <p:grpSpPr>
          <a:xfrm>
            <a:off x="3211217" y="2627996"/>
            <a:ext cx="1047274" cy="1003372"/>
            <a:chOff x="3211217" y="2627996"/>
            <a:chExt cx="1047274" cy="1003372"/>
          </a:xfrm>
        </p:grpSpPr>
        <p:sp>
          <p:nvSpPr>
            <p:cNvPr id="35" name="Oval 4">
              <a:extLst>
                <a:ext uri="{FF2B5EF4-FFF2-40B4-BE49-F238E27FC236}">
                  <a16:creationId xmlns:a16="http://schemas.microsoft.com/office/drawing/2014/main" xmlns="" id="{F3A80E69-011A-4A63-9F16-E1BF83914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217" y="2627996"/>
              <a:ext cx="1047274" cy="10033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vert="horz" wrap="square" lIns="0" tIns="0" rIns="0" bIns="0" anchor="ctr" anchorCtr="1" compatLnSpc="1">
              <a:prstTxWarp prst="textNoShape">
                <a:avLst/>
              </a:prstTxWarp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b="1">
                  <a:solidFill>
                    <a:prstClr val="white"/>
                  </a:solidFill>
                </a:rPr>
                <a:t>此部分内容作为文字排版占位显示</a:t>
              </a:r>
              <a:br>
                <a:rPr lang="zh-CN" altLang="en-US" sz="1100" b="1">
                  <a:solidFill>
                    <a:prstClr val="white"/>
                  </a:solidFill>
                </a:rPr>
              </a:br>
              <a:r>
                <a:rPr lang="zh-CN" altLang="en-US" sz="1100" b="1">
                  <a:solidFill>
                    <a:prstClr val="white"/>
                  </a:solidFill>
                </a:rPr>
                <a:t>（建议使用主题字体）</a:t>
              </a:r>
            </a:p>
          </p:txBody>
        </p:sp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xmlns="" id="{49F67128-9456-40E4-884E-7E27D489DB2E}"/>
                </a:ext>
              </a:extLst>
            </p:cNvPr>
            <p:cNvSpPr/>
            <p:nvPr/>
          </p:nvSpPr>
          <p:spPr>
            <a:xfrm>
              <a:off x="3266767" y="2890878"/>
              <a:ext cx="954532" cy="155359"/>
            </a:xfrm>
            <a:prstGeom prst="rect">
              <a:avLst/>
            </a:prstGeom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3" name="Group 32">
            <a:extLst>
              <a:ext uri="{FF2B5EF4-FFF2-40B4-BE49-F238E27FC236}">
                <a16:creationId xmlns:a16="http://schemas.microsoft.com/office/drawing/2014/main" xmlns="" id="{03C7218A-0A3E-4E43-817A-58B9BB4FFFE4}"/>
              </a:ext>
            </a:extLst>
          </p:cNvPr>
          <p:cNvGrpSpPr/>
          <p:nvPr/>
        </p:nvGrpSpPr>
        <p:grpSpPr>
          <a:xfrm>
            <a:off x="1334537" y="1572607"/>
            <a:ext cx="1550666" cy="484354"/>
            <a:chOff x="1317257" y="1824875"/>
            <a:chExt cx="3761195" cy="815608"/>
          </a:xfrm>
        </p:grpSpPr>
        <p:sp>
          <p:nvSpPr>
            <p:cNvPr id="30" name="TextBox 39">
              <a:extLst>
                <a:ext uri="{FF2B5EF4-FFF2-40B4-BE49-F238E27FC236}">
                  <a16:creationId xmlns:a16="http://schemas.microsoft.com/office/drawing/2014/main" xmlns="" id="{394E35EA-2DF8-4A1F-98CE-4EED5903241A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31" name="Rectangle 40">
              <a:extLst>
                <a:ext uri="{FF2B5EF4-FFF2-40B4-BE49-F238E27FC236}">
                  <a16:creationId xmlns:a16="http://schemas.microsoft.com/office/drawing/2014/main" xmlns="" id="{0CD0086E-92C4-4383-9A88-E7B863E0E6D4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24" name="Group 33">
            <a:extLst>
              <a:ext uri="{FF2B5EF4-FFF2-40B4-BE49-F238E27FC236}">
                <a16:creationId xmlns:a16="http://schemas.microsoft.com/office/drawing/2014/main" xmlns="" id="{9F477FA1-9813-48AD-BF77-9747A2626937}"/>
              </a:ext>
            </a:extLst>
          </p:cNvPr>
          <p:cNvGrpSpPr/>
          <p:nvPr/>
        </p:nvGrpSpPr>
        <p:grpSpPr>
          <a:xfrm>
            <a:off x="1334537" y="2358819"/>
            <a:ext cx="1550666" cy="484354"/>
            <a:chOff x="1317257" y="1824875"/>
            <a:chExt cx="3761195" cy="815608"/>
          </a:xfrm>
        </p:grpSpPr>
        <p:sp>
          <p:nvSpPr>
            <p:cNvPr id="28" name="TextBox 37">
              <a:extLst>
                <a:ext uri="{FF2B5EF4-FFF2-40B4-BE49-F238E27FC236}">
                  <a16:creationId xmlns:a16="http://schemas.microsoft.com/office/drawing/2014/main" xmlns="" id="{0AC91641-495C-433F-962A-FD2A8FD20F63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9" name="Rectangle 38">
              <a:extLst>
                <a:ext uri="{FF2B5EF4-FFF2-40B4-BE49-F238E27FC236}">
                  <a16:creationId xmlns:a16="http://schemas.microsoft.com/office/drawing/2014/main" xmlns="" id="{9BA8B542-301C-4A18-B966-EB8CD90AD2D4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25" name="Group 34">
            <a:extLst>
              <a:ext uri="{FF2B5EF4-FFF2-40B4-BE49-F238E27FC236}">
                <a16:creationId xmlns:a16="http://schemas.microsoft.com/office/drawing/2014/main" xmlns="" id="{09F02BED-8D79-4366-8F11-F1AB7DB94E3F}"/>
              </a:ext>
            </a:extLst>
          </p:cNvPr>
          <p:cNvGrpSpPr/>
          <p:nvPr/>
        </p:nvGrpSpPr>
        <p:grpSpPr>
          <a:xfrm>
            <a:off x="1334537" y="3145031"/>
            <a:ext cx="1550666" cy="484354"/>
            <a:chOff x="1317257" y="1824875"/>
            <a:chExt cx="3761195" cy="815608"/>
          </a:xfrm>
        </p:grpSpPr>
        <p:sp>
          <p:nvSpPr>
            <p:cNvPr id="26" name="TextBox 35">
              <a:extLst>
                <a:ext uri="{FF2B5EF4-FFF2-40B4-BE49-F238E27FC236}">
                  <a16:creationId xmlns:a16="http://schemas.microsoft.com/office/drawing/2014/main" xmlns="" id="{DF31CB38-4FDF-48B0-B2CE-BDF272221AEF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27" name="Rectangle 36">
              <a:extLst>
                <a:ext uri="{FF2B5EF4-FFF2-40B4-BE49-F238E27FC236}">
                  <a16:creationId xmlns:a16="http://schemas.microsoft.com/office/drawing/2014/main" xmlns="" id="{E88F5CE6-3986-4948-96CF-8E44E844FCAE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zh-CN" altLang="en-US" sz="16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</p:grpSp>
      <p:cxnSp>
        <p:nvCxnSpPr>
          <p:cNvPr id="21" name="Straight Connector 30">
            <a:extLst>
              <a:ext uri="{FF2B5EF4-FFF2-40B4-BE49-F238E27FC236}">
                <a16:creationId xmlns:a16="http://schemas.microsoft.com/office/drawing/2014/main" xmlns="" id="{289AFBA5-287E-4DDD-B4AB-ED892110AFBD}"/>
              </a:ext>
            </a:extLst>
          </p:cNvPr>
          <p:cNvCxnSpPr/>
          <p:nvPr/>
        </p:nvCxnSpPr>
        <p:spPr>
          <a:xfrm>
            <a:off x="1273642" y="2174082"/>
            <a:ext cx="145392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1">
            <a:extLst>
              <a:ext uri="{FF2B5EF4-FFF2-40B4-BE49-F238E27FC236}">
                <a16:creationId xmlns:a16="http://schemas.microsoft.com/office/drawing/2014/main" xmlns="" id="{B635F5B4-D3DF-4909-986D-61C1705C83DC}"/>
              </a:ext>
            </a:extLst>
          </p:cNvPr>
          <p:cNvCxnSpPr/>
          <p:nvPr/>
        </p:nvCxnSpPr>
        <p:spPr>
          <a:xfrm>
            <a:off x="1273642" y="2969106"/>
            <a:ext cx="145392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45">
            <a:extLst>
              <a:ext uri="{FF2B5EF4-FFF2-40B4-BE49-F238E27FC236}">
                <a16:creationId xmlns:a16="http://schemas.microsoft.com/office/drawing/2014/main" xmlns="" id="{343D0211-371C-4617-B58E-EF03C00E249F}"/>
              </a:ext>
            </a:extLst>
          </p:cNvPr>
          <p:cNvGrpSpPr/>
          <p:nvPr/>
        </p:nvGrpSpPr>
        <p:grpSpPr>
          <a:xfrm>
            <a:off x="5567959" y="1572607"/>
            <a:ext cx="1550665" cy="484354"/>
            <a:chOff x="1317257" y="1824875"/>
            <a:chExt cx="3761195" cy="815608"/>
          </a:xfrm>
        </p:grpSpPr>
        <p:sp>
          <p:nvSpPr>
            <p:cNvPr id="17" name="TextBox 52">
              <a:extLst>
                <a:ext uri="{FF2B5EF4-FFF2-40B4-BE49-F238E27FC236}">
                  <a16:creationId xmlns:a16="http://schemas.microsoft.com/office/drawing/2014/main" xmlns="" id="{179293F9-B72B-486E-8192-1163DB167A5F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18" name="Rectangle 53">
              <a:extLst>
                <a:ext uri="{FF2B5EF4-FFF2-40B4-BE49-F238E27FC236}">
                  <a16:creationId xmlns:a16="http://schemas.microsoft.com/office/drawing/2014/main" xmlns="" id="{F15CBDB0-B401-4A21-98C7-5A722C36A085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11" name="Group 46">
            <a:extLst>
              <a:ext uri="{FF2B5EF4-FFF2-40B4-BE49-F238E27FC236}">
                <a16:creationId xmlns:a16="http://schemas.microsoft.com/office/drawing/2014/main" xmlns="" id="{5638436B-3183-4B2C-958E-C55D4C673499}"/>
              </a:ext>
            </a:extLst>
          </p:cNvPr>
          <p:cNvGrpSpPr/>
          <p:nvPr/>
        </p:nvGrpSpPr>
        <p:grpSpPr>
          <a:xfrm>
            <a:off x="5567959" y="2358819"/>
            <a:ext cx="1550665" cy="484354"/>
            <a:chOff x="1317257" y="1824875"/>
            <a:chExt cx="3761195" cy="815608"/>
          </a:xfrm>
        </p:grpSpPr>
        <p:sp>
          <p:nvSpPr>
            <p:cNvPr id="15" name="TextBox 50">
              <a:extLst>
                <a:ext uri="{FF2B5EF4-FFF2-40B4-BE49-F238E27FC236}">
                  <a16:creationId xmlns:a16="http://schemas.microsoft.com/office/drawing/2014/main" xmlns="" id="{D9BAE65D-54F9-4BD7-8475-72688BBCCD2B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16" name="Rectangle 51">
              <a:extLst>
                <a:ext uri="{FF2B5EF4-FFF2-40B4-BE49-F238E27FC236}">
                  <a16:creationId xmlns:a16="http://schemas.microsoft.com/office/drawing/2014/main" xmlns="" id="{578BBA40-2D4E-4E99-97A9-291D836FBB7B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12" name="Group 47">
            <a:extLst>
              <a:ext uri="{FF2B5EF4-FFF2-40B4-BE49-F238E27FC236}">
                <a16:creationId xmlns:a16="http://schemas.microsoft.com/office/drawing/2014/main" xmlns="" id="{042511B2-910D-4606-AB3F-0FA32ED563CC}"/>
              </a:ext>
            </a:extLst>
          </p:cNvPr>
          <p:cNvGrpSpPr/>
          <p:nvPr/>
        </p:nvGrpSpPr>
        <p:grpSpPr>
          <a:xfrm>
            <a:off x="5567959" y="3145031"/>
            <a:ext cx="1550665" cy="484354"/>
            <a:chOff x="1317257" y="1824875"/>
            <a:chExt cx="3761195" cy="815608"/>
          </a:xfrm>
        </p:grpSpPr>
        <p:sp>
          <p:nvSpPr>
            <p:cNvPr id="13" name="TextBox 48">
              <a:extLst>
                <a:ext uri="{FF2B5EF4-FFF2-40B4-BE49-F238E27FC236}">
                  <a16:creationId xmlns:a16="http://schemas.microsoft.com/office/drawing/2014/main" xmlns="" id="{1EA7F4F4-01CD-4B91-857C-ED52C797E557}"/>
                </a:ext>
              </a:extLst>
            </p:cNvPr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14" name="Rectangle 49">
              <a:extLst>
                <a:ext uri="{FF2B5EF4-FFF2-40B4-BE49-F238E27FC236}">
                  <a16:creationId xmlns:a16="http://schemas.microsoft.com/office/drawing/2014/main" xmlns="" id="{6E82770F-D3E0-4C6F-A03A-39214226D5DE}"/>
                </a:ext>
              </a:extLst>
            </p:cNvPr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fontScale="850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</p:grpSp>
      <p:cxnSp>
        <p:nvCxnSpPr>
          <p:cNvPr id="8" name="Straight Connector 43">
            <a:extLst>
              <a:ext uri="{FF2B5EF4-FFF2-40B4-BE49-F238E27FC236}">
                <a16:creationId xmlns:a16="http://schemas.microsoft.com/office/drawing/2014/main" xmlns="" id="{E896BF73-F3FD-43C6-B979-BE591514AEE0}"/>
              </a:ext>
            </a:extLst>
          </p:cNvPr>
          <p:cNvCxnSpPr/>
          <p:nvPr/>
        </p:nvCxnSpPr>
        <p:spPr>
          <a:xfrm>
            <a:off x="5746977" y="2174082"/>
            <a:ext cx="145392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44">
            <a:extLst>
              <a:ext uri="{FF2B5EF4-FFF2-40B4-BE49-F238E27FC236}">
                <a16:creationId xmlns:a16="http://schemas.microsoft.com/office/drawing/2014/main" xmlns="" id="{146EF1AE-46E4-46D5-AADB-69BC611EDF88}"/>
              </a:ext>
            </a:extLst>
          </p:cNvPr>
          <p:cNvCxnSpPr/>
          <p:nvPr/>
        </p:nvCxnSpPr>
        <p:spPr>
          <a:xfrm>
            <a:off x="5746977" y="2969106"/>
            <a:ext cx="145392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2E07F0DC-7D1D-4E0A-A5B6-FC98D3DFE2FA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BBD96FC0-609D-402E-8F04-3A965892488F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270E21B2-487D-42BD-A166-F15C9410BCE3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09F436FD-4744-4252-B2DF-6195A5139CAD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xmlns="" id="{6FC9C345-DF71-4F15-A56B-D853935B8B9F}"/>
              </a:ext>
            </a:extLst>
          </p:cNvPr>
          <p:cNvGrpSpPr/>
          <p:nvPr/>
        </p:nvGrpSpPr>
        <p:grpSpPr>
          <a:xfrm>
            <a:off x="970411" y="1840091"/>
            <a:ext cx="2243493" cy="1374121"/>
            <a:chOff x="803822" y="1016361"/>
            <a:chExt cx="7536357" cy="2044618"/>
          </a:xfrm>
        </p:grpSpPr>
        <p:cxnSp>
          <p:nvCxnSpPr>
            <p:cNvPr id="43" name="Straight Connector 2">
              <a:extLst>
                <a:ext uri="{FF2B5EF4-FFF2-40B4-BE49-F238E27FC236}">
                  <a16:creationId xmlns:a16="http://schemas.microsoft.com/office/drawing/2014/main" xmlns="" id="{312DCBD6-CF1C-4DE2-A59F-82748C5F5386}"/>
                </a:ext>
              </a:extLst>
            </p:cNvPr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3">
              <a:extLst>
                <a:ext uri="{FF2B5EF4-FFF2-40B4-BE49-F238E27FC236}">
                  <a16:creationId xmlns:a16="http://schemas.microsoft.com/office/drawing/2014/main" xmlns="" id="{AACE516D-44E3-4EE6-BBAB-592C59F3A6AC}"/>
                </a:ext>
              </a:extLst>
            </p:cNvPr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">
              <a:extLst>
                <a:ext uri="{FF2B5EF4-FFF2-40B4-BE49-F238E27FC236}">
                  <a16:creationId xmlns:a16="http://schemas.microsoft.com/office/drawing/2014/main" xmlns="" id="{8121E89E-66B2-4E73-92F1-A12F89DFA67D}"/>
                </a:ext>
              </a:extLst>
            </p:cNvPr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5">
              <a:extLst>
                <a:ext uri="{FF2B5EF4-FFF2-40B4-BE49-F238E27FC236}">
                  <a16:creationId xmlns:a16="http://schemas.microsoft.com/office/drawing/2014/main" xmlns="" id="{EA8A17BE-3ED9-4408-BC22-37A2A0693FCA}"/>
                </a:ext>
              </a:extLst>
            </p:cNvPr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6">
              <a:extLst>
                <a:ext uri="{FF2B5EF4-FFF2-40B4-BE49-F238E27FC236}">
                  <a16:creationId xmlns:a16="http://schemas.microsoft.com/office/drawing/2014/main" xmlns="" id="{5444FFC9-59C8-48AA-826D-A633B5EA0CAB}"/>
                </a:ext>
              </a:extLst>
            </p:cNvPr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7">
              <a:extLst>
                <a:ext uri="{FF2B5EF4-FFF2-40B4-BE49-F238E27FC236}">
                  <a16:creationId xmlns:a16="http://schemas.microsoft.com/office/drawing/2014/main" xmlns="" id="{497C4D3E-739F-4B0F-9D9E-2763338CF922}"/>
                </a:ext>
              </a:extLst>
            </p:cNvPr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8">
              <a:extLst>
                <a:ext uri="{FF2B5EF4-FFF2-40B4-BE49-F238E27FC236}">
                  <a16:creationId xmlns:a16="http://schemas.microsoft.com/office/drawing/2014/main" xmlns="" id="{1834DA1D-0927-4F07-8B29-18801DCA3362}"/>
                </a:ext>
              </a:extLst>
            </p:cNvPr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reeform: Shape 9">
            <a:extLst>
              <a:ext uri="{FF2B5EF4-FFF2-40B4-BE49-F238E27FC236}">
                <a16:creationId xmlns:a16="http://schemas.microsoft.com/office/drawing/2014/main" xmlns="" id="{1943D8F1-3480-4046-8C81-1A56E8D10148}"/>
              </a:ext>
            </a:extLst>
          </p:cNvPr>
          <p:cNvSpPr>
            <a:spLocks/>
          </p:cNvSpPr>
          <p:nvPr/>
        </p:nvSpPr>
        <p:spPr bwMode="auto">
          <a:xfrm>
            <a:off x="951802" y="2584622"/>
            <a:ext cx="1078301" cy="1330831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1">
                  <a:lumMod val="75000"/>
                  <a:alpha val="95000"/>
                </a:schemeClr>
              </a:gs>
              <a:gs pos="49000">
                <a:schemeClr val="accent1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xmlns="" id="{7B34E49D-30AB-46F5-A584-559FAADAE5DA}"/>
              </a:ext>
            </a:extLst>
          </p:cNvPr>
          <p:cNvSpPr>
            <a:spLocks/>
          </p:cNvSpPr>
          <p:nvPr/>
        </p:nvSpPr>
        <p:spPr bwMode="auto">
          <a:xfrm>
            <a:off x="1556574" y="2223537"/>
            <a:ext cx="1265672" cy="1691916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2">
                  <a:lumMod val="50000"/>
                </a:schemeClr>
              </a:gs>
              <a:gs pos="49000">
                <a:schemeClr val="accent2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xmlns="" id="{5BD83914-85A8-4DC6-84D9-E72A283777C4}"/>
              </a:ext>
            </a:extLst>
          </p:cNvPr>
          <p:cNvSpPr>
            <a:spLocks/>
          </p:cNvSpPr>
          <p:nvPr/>
        </p:nvSpPr>
        <p:spPr bwMode="auto">
          <a:xfrm>
            <a:off x="2263327" y="2584622"/>
            <a:ext cx="1037640" cy="1330831"/>
          </a:xfrm>
          <a:custGeom>
            <a:avLst/>
            <a:gdLst/>
            <a:ahLst/>
            <a:cxnLst>
              <a:cxn ang="0">
                <a:pos x="844" y="515"/>
              </a:cxn>
              <a:cxn ang="0">
                <a:pos x="907" y="668"/>
              </a:cxn>
              <a:cxn ang="0">
                <a:pos x="1047" y="726"/>
              </a:cxn>
              <a:cxn ang="0">
                <a:pos x="0" y="726"/>
              </a:cxn>
              <a:cxn ang="0">
                <a:pos x="138" y="661"/>
              </a:cxn>
              <a:cxn ang="0">
                <a:pos x="178" y="594"/>
              </a:cxn>
              <a:cxn ang="0">
                <a:pos x="204" y="473"/>
              </a:cxn>
              <a:cxn ang="0">
                <a:pos x="207" y="435"/>
              </a:cxn>
              <a:cxn ang="0">
                <a:pos x="296" y="155"/>
              </a:cxn>
              <a:cxn ang="0">
                <a:pos x="523" y="0"/>
              </a:cxn>
              <a:cxn ang="0">
                <a:pos x="750" y="155"/>
              </a:cxn>
              <a:cxn ang="0">
                <a:pos x="843" y="480"/>
              </a:cxn>
              <a:cxn ang="0">
                <a:pos x="844" y="515"/>
              </a:cxn>
            </a:cxnLst>
            <a:rect l="0" t="0" r="r" b="b"/>
            <a:pathLst>
              <a:path w="1047" h="726">
                <a:moveTo>
                  <a:pt x="844" y="515"/>
                </a:moveTo>
                <a:cubicBezTo>
                  <a:pt x="846" y="582"/>
                  <a:pt x="867" y="633"/>
                  <a:pt x="907" y="668"/>
                </a:cubicBezTo>
                <a:cubicBezTo>
                  <a:pt x="947" y="702"/>
                  <a:pt x="994" y="722"/>
                  <a:pt x="1047" y="726"/>
                </a:cubicBezTo>
                <a:cubicBezTo>
                  <a:pt x="0" y="726"/>
                  <a:pt x="0" y="726"/>
                  <a:pt x="0" y="726"/>
                </a:cubicBezTo>
                <a:cubicBezTo>
                  <a:pt x="53" y="722"/>
                  <a:pt x="99" y="700"/>
                  <a:pt x="138" y="661"/>
                </a:cubicBezTo>
                <a:cubicBezTo>
                  <a:pt x="152" y="647"/>
                  <a:pt x="166" y="624"/>
                  <a:pt x="178" y="594"/>
                </a:cubicBezTo>
                <a:cubicBezTo>
                  <a:pt x="191" y="563"/>
                  <a:pt x="199" y="523"/>
                  <a:pt x="204" y="473"/>
                </a:cubicBezTo>
                <a:cubicBezTo>
                  <a:pt x="205" y="460"/>
                  <a:pt x="206" y="448"/>
                  <a:pt x="207" y="435"/>
                </a:cubicBezTo>
                <a:cubicBezTo>
                  <a:pt x="218" y="329"/>
                  <a:pt x="248" y="235"/>
                  <a:pt x="296" y="155"/>
                </a:cubicBezTo>
                <a:cubicBezTo>
                  <a:pt x="359" y="52"/>
                  <a:pt x="435" y="0"/>
                  <a:pt x="523" y="0"/>
                </a:cubicBezTo>
                <a:cubicBezTo>
                  <a:pt x="612" y="0"/>
                  <a:pt x="688" y="52"/>
                  <a:pt x="750" y="155"/>
                </a:cubicBezTo>
                <a:cubicBezTo>
                  <a:pt x="806" y="246"/>
                  <a:pt x="837" y="355"/>
                  <a:pt x="843" y="480"/>
                </a:cubicBezTo>
                <a:cubicBezTo>
                  <a:pt x="844" y="492"/>
                  <a:pt x="844" y="503"/>
                  <a:pt x="844" y="515"/>
                </a:cubicBezTo>
                <a:close/>
              </a:path>
            </a:pathLst>
          </a:custGeom>
          <a:gradFill>
            <a:gsLst>
              <a:gs pos="50000">
                <a:schemeClr val="accent3">
                  <a:lumMod val="50000"/>
                </a:schemeClr>
              </a:gs>
              <a:gs pos="49000">
                <a:schemeClr val="accent3"/>
              </a:gs>
            </a:gsLst>
            <a:lin ang="0" scaled="0"/>
          </a:gra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xmlns="" id="{738DF595-2F15-4D9C-B22C-EF10C4E3AB42}"/>
              </a:ext>
            </a:extLst>
          </p:cNvPr>
          <p:cNvGrpSpPr/>
          <p:nvPr/>
        </p:nvGrpSpPr>
        <p:grpSpPr>
          <a:xfrm>
            <a:off x="1236285" y="1962144"/>
            <a:ext cx="497667" cy="497664"/>
            <a:chOff x="846989" y="1401020"/>
            <a:chExt cx="877416" cy="877416"/>
          </a:xfrm>
          <a:effectLst/>
        </p:grpSpPr>
        <p:sp>
          <p:nvSpPr>
            <p:cNvPr id="41" name="Teardrop 13">
              <a:extLst>
                <a:ext uri="{FF2B5EF4-FFF2-40B4-BE49-F238E27FC236}">
                  <a16:creationId xmlns:a16="http://schemas.microsoft.com/office/drawing/2014/main" xmlns="" id="{A4BA9412-03F6-4EE0-9844-DC7F6B723985}"/>
                </a:ext>
              </a:extLst>
            </p:cNvPr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Oval 14">
              <a:extLst>
                <a:ext uri="{FF2B5EF4-FFF2-40B4-BE49-F238E27FC236}">
                  <a16:creationId xmlns:a16="http://schemas.microsoft.com/office/drawing/2014/main" xmlns="" id="{65437B60-42AC-4EFF-B391-1006FDC9A3B7}"/>
                </a:ext>
              </a:extLst>
            </p:cNvPr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90%</a:t>
              </a:r>
            </a:p>
          </p:txBody>
        </p:sp>
      </p:grpSp>
      <p:grpSp>
        <p:nvGrpSpPr>
          <p:cNvPr id="9" name="Group 15">
            <a:extLst>
              <a:ext uri="{FF2B5EF4-FFF2-40B4-BE49-F238E27FC236}">
                <a16:creationId xmlns:a16="http://schemas.microsoft.com/office/drawing/2014/main" xmlns="" id="{98A65993-95DD-4E3C-8A1B-F9CF800BF8D7}"/>
              </a:ext>
            </a:extLst>
          </p:cNvPr>
          <p:cNvGrpSpPr/>
          <p:nvPr/>
        </p:nvGrpSpPr>
        <p:grpSpPr>
          <a:xfrm>
            <a:off x="1920762" y="1573023"/>
            <a:ext cx="497667" cy="497664"/>
            <a:chOff x="846989" y="1401020"/>
            <a:chExt cx="877416" cy="877416"/>
          </a:xfrm>
          <a:effectLst/>
        </p:grpSpPr>
        <p:sp>
          <p:nvSpPr>
            <p:cNvPr id="39" name="Teardrop 16">
              <a:extLst>
                <a:ext uri="{FF2B5EF4-FFF2-40B4-BE49-F238E27FC236}">
                  <a16:creationId xmlns:a16="http://schemas.microsoft.com/office/drawing/2014/main" xmlns="" id="{E5FC55AE-A32C-4624-A54B-BF427B20D322}"/>
                </a:ext>
              </a:extLst>
            </p:cNvPr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Oval 17">
              <a:extLst>
                <a:ext uri="{FF2B5EF4-FFF2-40B4-BE49-F238E27FC236}">
                  <a16:creationId xmlns:a16="http://schemas.microsoft.com/office/drawing/2014/main" xmlns="" id="{D1854E5C-C0F3-4D75-9366-EC54F452F764}"/>
                </a:ext>
              </a:extLst>
            </p:cNvPr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80%</a:t>
              </a:r>
            </a:p>
          </p:txBody>
        </p:sp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xmlns="" id="{8055A5B7-1624-4D60-B5C1-AC555DA9E029}"/>
              </a:ext>
            </a:extLst>
          </p:cNvPr>
          <p:cNvGrpSpPr/>
          <p:nvPr/>
        </p:nvGrpSpPr>
        <p:grpSpPr>
          <a:xfrm>
            <a:off x="2540108" y="1959262"/>
            <a:ext cx="497667" cy="497664"/>
            <a:chOff x="846989" y="1401020"/>
            <a:chExt cx="877416" cy="877416"/>
          </a:xfrm>
          <a:effectLst/>
        </p:grpSpPr>
        <p:sp>
          <p:nvSpPr>
            <p:cNvPr id="37" name="Teardrop 19">
              <a:extLst>
                <a:ext uri="{FF2B5EF4-FFF2-40B4-BE49-F238E27FC236}">
                  <a16:creationId xmlns:a16="http://schemas.microsoft.com/office/drawing/2014/main" xmlns="" id="{BBE97A0B-6AD7-43F6-8E17-E59FD5443818}"/>
                </a:ext>
              </a:extLst>
            </p:cNvPr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Oval 20">
              <a:extLst>
                <a:ext uri="{FF2B5EF4-FFF2-40B4-BE49-F238E27FC236}">
                  <a16:creationId xmlns:a16="http://schemas.microsoft.com/office/drawing/2014/main" xmlns="" id="{66562D02-1679-4E60-B9A1-B37867C09AD1}"/>
                </a:ext>
              </a:extLst>
            </p:cNvPr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70%</a:t>
              </a:r>
            </a:p>
          </p:txBody>
        </p:sp>
      </p:grpSp>
      <p:sp>
        <p:nvSpPr>
          <p:cNvPr id="11" name="Freeform: Shape 26">
            <a:extLst>
              <a:ext uri="{FF2B5EF4-FFF2-40B4-BE49-F238E27FC236}">
                <a16:creationId xmlns:a16="http://schemas.microsoft.com/office/drawing/2014/main" xmlns="" id="{F6BBD313-75C0-4BF6-B98A-7A3D233805FB}"/>
              </a:ext>
            </a:extLst>
          </p:cNvPr>
          <p:cNvSpPr>
            <a:spLocks/>
          </p:cNvSpPr>
          <p:nvPr/>
        </p:nvSpPr>
        <p:spPr bwMode="auto">
          <a:xfrm>
            <a:off x="6134029" y="1845566"/>
            <a:ext cx="444449" cy="44444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Freeform: Shape 27">
            <a:extLst>
              <a:ext uri="{FF2B5EF4-FFF2-40B4-BE49-F238E27FC236}">
                <a16:creationId xmlns:a16="http://schemas.microsoft.com/office/drawing/2014/main" xmlns="" id="{975D5E8D-D625-435E-BB37-1AEAF199BF68}"/>
              </a:ext>
            </a:extLst>
          </p:cNvPr>
          <p:cNvSpPr>
            <a:spLocks/>
          </p:cNvSpPr>
          <p:nvPr/>
        </p:nvSpPr>
        <p:spPr bwMode="auto">
          <a:xfrm>
            <a:off x="6134029" y="2629918"/>
            <a:ext cx="444449" cy="44444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Freeform: Shape 28">
            <a:extLst>
              <a:ext uri="{FF2B5EF4-FFF2-40B4-BE49-F238E27FC236}">
                <a16:creationId xmlns:a16="http://schemas.microsoft.com/office/drawing/2014/main" xmlns="" id="{A1E34F00-596C-4E57-BA1C-AFFB0FC8FF7C}"/>
              </a:ext>
            </a:extLst>
          </p:cNvPr>
          <p:cNvSpPr>
            <a:spLocks/>
          </p:cNvSpPr>
          <p:nvPr/>
        </p:nvSpPr>
        <p:spPr bwMode="auto">
          <a:xfrm>
            <a:off x="6134029" y="3398242"/>
            <a:ext cx="444449" cy="44444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4" name="Straight Connector 29">
            <a:extLst>
              <a:ext uri="{FF2B5EF4-FFF2-40B4-BE49-F238E27FC236}">
                <a16:creationId xmlns:a16="http://schemas.microsoft.com/office/drawing/2014/main" xmlns="" id="{BE46DD35-D4A4-4958-B4E8-A3409A23ADCA}"/>
              </a:ext>
            </a:extLst>
          </p:cNvPr>
          <p:cNvCxnSpPr/>
          <p:nvPr/>
        </p:nvCxnSpPr>
        <p:spPr>
          <a:xfrm>
            <a:off x="5767663" y="1668209"/>
            <a:ext cx="0" cy="2226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0">
            <a:extLst>
              <a:ext uri="{FF2B5EF4-FFF2-40B4-BE49-F238E27FC236}">
                <a16:creationId xmlns:a16="http://schemas.microsoft.com/office/drawing/2014/main" xmlns="" id="{917E84AB-B3E2-45E6-BF64-369A36C14085}"/>
              </a:ext>
            </a:extLst>
          </p:cNvPr>
          <p:cNvCxnSpPr/>
          <p:nvPr/>
        </p:nvCxnSpPr>
        <p:spPr>
          <a:xfrm>
            <a:off x="3549578" y="1668209"/>
            <a:ext cx="0" cy="2226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1">
            <a:extLst>
              <a:ext uri="{FF2B5EF4-FFF2-40B4-BE49-F238E27FC236}">
                <a16:creationId xmlns:a16="http://schemas.microsoft.com/office/drawing/2014/main" xmlns="" id="{DBBC274F-3E54-4FB1-8696-C8AFFC159971}"/>
              </a:ext>
            </a:extLst>
          </p:cNvPr>
          <p:cNvSpPr txBox="1"/>
          <p:nvPr/>
        </p:nvSpPr>
        <p:spPr>
          <a:xfrm>
            <a:off x="4452607" y="3636358"/>
            <a:ext cx="458367" cy="279095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75%</a:t>
            </a:r>
          </a:p>
        </p:txBody>
      </p:sp>
      <p:grpSp>
        <p:nvGrpSpPr>
          <p:cNvPr id="17" name="Group 32">
            <a:extLst>
              <a:ext uri="{FF2B5EF4-FFF2-40B4-BE49-F238E27FC236}">
                <a16:creationId xmlns:a16="http://schemas.microsoft.com/office/drawing/2014/main" xmlns="" id="{48953DAE-1D64-4C34-8D74-3A3E3383EF4B}"/>
              </a:ext>
            </a:extLst>
          </p:cNvPr>
          <p:cNvGrpSpPr>
            <a:grpSpLocks noChangeAspect="1"/>
          </p:cNvGrpSpPr>
          <p:nvPr/>
        </p:nvGrpSpPr>
        <p:grpSpPr>
          <a:xfrm>
            <a:off x="4271745" y="2707857"/>
            <a:ext cx="789919" cy="789915"/>
            <a:chOff x="4046972" y="1821242"/>
            <a:chExt cx="751216" cy="751214"/>
          </a:xfrm>
        </p:grpSpPr>
        <p:sp>
          <p:nvSpPr>
            <p:cNvPr id="33" name="Oval 33">
              <a:extLst>
                <a:ext uri="{FF2B5EF4-FFF2-40B4-BE49-F238E27FC236}">
                  <a16:creationId xmlns:a16="http://schemas.microsoft.com/office/drawing/2014/main" xmlns="" id="{7F59F0BB-562E-4914-A548-5338C464DA37}"/>
                </a:ext>
              </a:extLst>
            </p:cNvPr>
            <p:cNvSpPr/>
            <p:nvPr/>
          </p:nvSpPr>
          <p:spPr>
            <a:xfrm>
              <a:off x="4046972" y="1821242"/>
              <a:ext cx="751216" cy="7512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xmlns="" id="{1CEEADB6-EE92-4430-BC0D-F25F9B9FCCCA}"/>
                </a:ext>
              </a:extLst>
            </p:cNvPr>
            <p:cNvGrpSpPr/>
            <p:nvPr/>
          </p:nvGrpSpPr>
          <p:grpSpPr>
            <a:xfrm>
              <a:off x="4321607" y="1938430"/>
              <a:ext cx="201944" cy="516839"/>
              <a:chOff x="5054600" y="1652588"/>
              <a:chExt cx="187325" cy="479424"/>
            </a:xfrm>
            <a:solidFill>
              <a:schemeClr val="bg1"/>
            </a:solidFill>
          </p:grpSpPr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xmlns="" id="{A9CA9DB4-574C-4BA5-8FE9-A10D7674D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Oval 36">
                <a:extLst>
                  <a:ext uri="{FF2B5EF4-FFF2-40B4-BE49-F238E27FC236}">
                    <a16:creationId xmlns:a16="http://schemas.microsoft.com/office/drawing/2014/main" xmlns="" id="{64B57320-6022-4B0B-8203-C774FAF51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8" name="Group 37">
            <a:extLst>
              <a:ext uri="{FF2B5EF4-FFF2-40B4-BE49-F238E27FC236}">
                <a16:creationId xmlns:a16="http://schemas.microsoft.com/office/drawing/2014/main" xmlns="" id="{4A96272A-00B9-4116-9346-BA628BC25678}"/>
              </a:ext>
            </a:extLst>
          </p:cNvPr>
          <p:cNvGrpSpPr>
            <a:grpSpLocks noChangeAspect="1"/>
          </p:cNvGrpSpPr>
          <p:nvPr/>
        </p:nvGrpSpPr>
        <p:grpSpPr>
          <a:xfrm>
            <a:off x="4271745" y="1814775"/>
            <a:ext cx="789919" cy="789915"/>
            <a:chOff x="5397701" y="1821242"/>
            <a:chExt cx="751216" cy="751214"/>
          </a:xfrm>
        </p:grpSpPr>
        <p:sp>
          <p:nvSpPr>
            <p:cNvPr id="29" name="Oval 38">
              <a:extLst>
                <a:ext uri="{FF2B5EF4-FFF2-40B4-BE49-F238E27FC236}">
                  <a16:creationId xmlns:a16="http://schemas.microsoft.com/office/drawing/2014/main" xmlns="" id="{6DDEE8A9-B608-4C72-B4F7-7A4715BEC7EF}"/>
                </a:ext>
              </a:extLst>
            </p:cNvPr>
            <p:cNvSpPr/>
            <p:nvPr/>
          </p:nvSpPr>
          <p:spPr>
            <a:xfrm>
              <a:off x="5397701" y="1821242"/>
              <a:ext cx="751216" cy="7512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0" name="Group 39">
              <a:extLst>
                <a:ext uri="{FF2B5EF4-FFF2-40B4-BE49-F238E27FC236}">
                  <a16:creationId xmlns:a16="http://schemas.microsoft.com/office/drawing/2014/main" xmlns="" id="{D3B77B4C-DD4F-47CA-9AC1-A2F7EE75DCE4}"/>
                </a:ext>
              </a:extLst>
            </p:cNvPr>
            <p:cNvGrpSpPr/>
            <p:nvPr/>
          </p:nvGrpSpPr>
          <p:grpSpPr>
            <a:xfrm>
              <a:off x="5653784" y="1940300"/>
              <a:ext cx="238994" cy="513083"/>
              <a:chOff x="6213475" y="1668463"/>
              <a:chExt cx="227013" cy="487362"/>
            </a:xfrm>
            <a:solidFill>
              <a:schemeClr val="bg1"/>
            </a:solidFill>
          </p:grpSpPr>
          <p:sp>
            <p:nvSpPr>
              <p:cNvPr id="31" name="Oval 40">
                <a:extLst>
                  <a:ext uri="{FF2B5EF4-FFF2-40B4-BE49-F238E27FC236}">
                    <a16:creationId xmlns:a16="http://schemas.microsoft.com/office/drawing/2014/main" xmlns="" id="{CABC7397-6B3E-4421-9792-DB4B0E7C0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41">
                <a:extLst>
                  <a:ext uri="{FF2B5EF4-FFF2-40B4-BE49-F238E27FC236}">
                    <a16:creationId xmlns:a16="http://schemas.microsoft.com/office/drawing/2014/main" xmlns="" id="{00729135-B46D-4E96-9BE0-B708AA7A1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9" name="TextBox 42">
            <a:extLst>
              <a:ext uri="{FF2B5EF4-FFF2-40B4-BE49-F238E27FC236}">
                <a16:creationId xmlns:a16="http://schemas.microsoft.com/office/drawing/2014/main" xmlns="" id="{D3E29789-47D4-40F5-AB8C-62737B551F7A}"/>
              </a:ext>
            </a:extLst>
          </p:cNvPr>
          <p:cNvSpPr txBox="1"/>
          <p:nvPr/>
        </p:nvSpPr>
        <p:spPr>
          <a:xfrm>
            <a:off x="4452607" y="1507298"/>
            <a:ext cx="458367" cy="279095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1400" b="1" dirty="0">
                <a:solidFill>
                  <a:schemeClr val="accent4"/>
                </a:solidFill>
              </a:rPr>
              <a:t>95%</a:t>
            </a:r>
          </a:p>
        </p:txBody>
      </p:sp>
      <p:grpSp>
        <p:nvGrpSpPr>
          <p:cNvPr id="20" name="Group 43">
            <a:extLst>
              <a:ext uri="{FF2B5EF4-FFF2-40B4-BE49-F238E27FC236}">
                <a16:creationId xmlns:a16="http://schemas.microsoft.com/office/drawing/2014/main" xmlns="" id="{E621BAD1-6C6B-442A-95BA-170B5085FF7C}"/>
              </a:ext>
            </a:extLst>
          </p:cNvPr>
          <p:cNvGrpSpPr/>
          <p:nvPr/>
        </p:nvGrpSpPr>
        <p:grpSpPr>
          <a:xfrm>
            <a:off x="6548153" y="1827926"/>
            <a:ext cx="1644046" cy="483486"/>
            <a:chOff x="9019425" y="1601180"/>
            <a:chExt cx="2446253" cy="719401"/>
          </a:xfrm>
        </p:grpSpPr>
        <p:sp>
          <p:nvSpPr>
            <p:cNvPr id="27" name="TextBox 44">
              <a:extLst>
                <a:ext uri="{FF2B5EF4-FFF2-40B4-BE49-F238E27FC236}">
                  <a16:creationId xmlns:a16="http://schemas.microsoft.com/office/drawing/2014/main" xmlns="" id="{44CC70E3-6084-4F46-A7D7-BCEA8BE94025}"/>
                </a:ext>
              </a:extLst>
            </p:cNvPr>
            <p:cNvSpPr txBox="1"/>
            <p:nvPr/>
          </p:nvSpPr>
          <p:spPr>
            <a:xfrm>
              <a:off x="9019425" y="1601180"/>
              <a:ext cx="2446253" cy="253617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 lnSpcReduction="10000"/>
            </a:bodyPr>
            <a:lstStyle/>
            <a:p>
              <a:r>
                <a:rPr lang="zh-CN" altLang="en-US" sz="12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28" name="TextBox 45">
              <a:extLst>
                <a:ext uri="{FF2B5EF4-FFF2-40B4-BE49-F238E27FC236}">
                  <a16:creationId xmlns:a16="http://schemas.microsoft.com/office/drawing/2014/main" xmlns="" id="{69721570-E05A-45AE-9EEA-B9849F5A280F}"/>
                </a:ext>
              </a:extLst>
            </p:cNvPr>
            <p:cNvSpPr txBox="1"/>
            <p:nvPr/>
          </p:nvSpPr>
          <p:spPr>
            <a:xfrm>
              <a:off x="9019425" y="1854797"/>
              <a:ext cx="2446253" cy="465784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1" name="Group 46">
            <a:extLst>
              <a:ext uri="{FF2B5EF4-FFF2-40B4-BE49-F238E27FC236}">
                <a16:creationId xmlns:a16="http://schemas.microsoft.com/office/drawing/2014/main" xmlns="" id="{13373351-82B5-4A66-9758-8310F06B6839}"/>
              </a:ext>
            </a:extLst>
          </p:cNvPr>
          <p:cNvGrpSpPr/>
          <p:nvPr/>
        </p:nvGrpSpPr>
        <p:grpSpPr>
          <a:xfrm>
            <a:off x="6548153" y="2628770"/>
            <a:ext cx="1644046" cy="483486"/>
            <a:chOff x="9019425" y="1601180"/>
            <a:chExt cx="2446253" cy="719401"/>
          </a:xfrm>
        </p:grpSpPr>
        <p:sp>
          <p:nvSpPr>
            <p:cNvPr id="25" name="TextBox 47">
              <a:extLst>
                <a:ext uri="{FF2B5EF4-FFF2-40B4-BE49-F238E27FC236}">
                  <a16:creationId xmlns:a16="http://schemas.microsoft.com/office/drawing/2014/main" xmlns="" id="{672CA53C-21C7-4C99-B3A3-2B0C940071D7}"/>
                </a:ext>
              </a:extLst>
            </p:cNvPr>
            <p:cNvSpPr txBox="1"/>
            <p:nvPr/>
          </p:nvSpPr>
          <p:spPr>
            <a:xfrm>
              <a:off x="9019425" y="1601180"/>
              <a:ext cx="2446253" cy="253617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 lnSpcReduction="10000"/>
            </a:bodyPr>
            <a:lstStyle/>
            <a:p>
              <a:r>
                <a:rPr lang="zh-CN" altLang="en-US" sz="12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26" name="TextBox 48">
              <a:extLst>
                <a:ext uri="{FF2B5EF4-FFF2-40B4-BE49-F238E27FC236}">
                  <a16:creationId xmlns:a16="http://schemas.microsoft.com/office/drawing/2014/main" xmlns="" id="{A7F8EDF3-DEEB-4082-BFF1-413630B5212E}"/>
                </a:ext>
              </a:extLst>
            </p:cNvPr>
            <p:cNvSpPr txBox="1"/>
            <p:nvPr/>
          </p:nvSpPr>
          <p:spPr>
            <a:xfrm>
              <a:off x="9019425" y="1854797"/>
              <a:ext cx="2446253" cy="465784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22" name="Group 49">
            <a:extLst>
              <a:ext uri="{FF2B5EF4-FFF2-40B4-BE49-F238E27FC236}">
                <a16:creationId xmlns:a16="http://schemas.microsoft.com/office/drawing/2014/main" xmlns="" id="{6E169F4D-FA17-4DA0-944F-EED74CA99F80}"/>
              </a:ext>
            </a:extLst>
          </p:cNvPr>
          <p:cNvGrpSpPr/>
          <p:nvPr/>
        </p:nvGrpSpPr>
        <p:grpSpPr>
          <a:xfrm>
            <a:off x="6548153" y="3354084"/>
            <a:ext cx="1644046" cy="483486"/>
            <a:chOff x="9019425" y="1601180"/>
            <a:chExt cx="2446253" cy="719401"/>
          </a:xfrm>
        </p:grpSpPr>
        <p:sp>
          <p:nvSpPr>
            <p:cNvPr id="23" name="TextBox 50">
              <a:extLst>
                <a:ext uri="{FF2B5EF4-FFF2-40B4-BE49-F238E27FC236}">
                  <a16:creationId xmlns:a16="http://schemas.microsoft.com/office/drawing/2014/main" xmlns="" id="{5201AC9E-91C7-4322-A7DA-5D11325816D3}"/>
                </a:ext>
              </a:extLst>
            </p:cNvPr>
            <p:cNvSpPr txBox="1"/>
            <p:nvPr/>
          </p:nvSpPr>
          <p:spPr>
            <a:xfrm>
              <a:off x="9019425" y="1601180"/>
              <a:ext cx="2446253" cy="253617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 lnSpcReduction="10000"/>
            </a:bodyPr>
            <a:lstStyle/>
            <a:p>
              <a:r>
                <a:rPr lang="zh-CN" altLang="en-US" sz="12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24" name="TextBox 51">
              <a:extLst>
                <a:ext uri="{FF2B5EF4-FFF2-40B4-BE49-F238E27FC236}">
                  <a16:creationId xmlns:a16="http://schemas.microsoft.com/office/drawing/2014/main" xmlns="" id="{E53AE39F-346A-4E86-AAE4-95B70A575467}"/>
                </a:ext>
              </a:extLst>
            </p:cNvPr>
            <p:cNvSpPr txBox="1"/>
            <p:nvPr/>
          </p:nvSpPr>
          <p:spPr>
            <a:xfrm>
              <a:off x="9019425" y="1854797"/>
              <a:ext cx="2446253" cy="465784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C475AEDD-1EBA-4441-875B-49476D457959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="" id="{D18EDD9C-134F-44FC-95C6-8DA0E9E76CEB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xmlns="" id="{307E91BA-FF9E-42E7-94E0-E6A291E5B45E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xmlns="" id="{ABB29B2F-9698-4E15-846F-25DB746FDF00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6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>
            <a:extLst>
              <a:ext uri="{FF2B5EF4-FFF2-40B4-BE49-F238E27FC236}">
                <a16:creationId xmlns:a16="http://schemas.microsoft.com/office/drawing/2014/main" xmlns="" id="{763C490E-B98F-4207-8555-1DB5D84CB034}"/>
              </a:ext>
            </a:extLst>
          </p:cNvPr>
          <p:cNvGrpSpPr/>
          <p:nvPr/>
        </p:nvGrpSpPr>
        <p:grpSpPr>
          <a:xfrm>
            <a:off x="2904348" y="2533517"/>
            <a:ext cx="1191027" cy="802632"/>
            <a:chOff x="2904348" y="2533517"/>
            <a:chExt cx="1191027" cy="802632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xmlns="" id="{8F39AC19-FFE6-4366-AACE-525FD061A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348" y="2533517"/>
              <a:ext cx="802631" cy="802632"/>
            </a:xfrm>
            <a:custGeom>
              <a:avLst/>
              <a:gdLst>
                <a:gd name="T0" fmla="*/ 28 w 434"/>
                <a:gd name="T1" fmla="*/ 166 h 434"/>
                <a:gd name="T2" fmla="*/ 268 w 434"/>
                <a:gd name="T3" fmla="*/ 28 h 434"/>
                <a:gd name="T4" fmla="*/ 406 w 434"/>
                <a:gd name="T5" fmla="*/ 268 h 434"/>
                <a:gd name="T6" fmla="*/ 166 w 434"/>
                <a:gd name="T7" fmla="*/ 406 h 434"/>
                <a:gd name="T8" fmla="*/ 28 w 434"/>
                <a:gd name="T9" fmla="*/ 16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34">
                  <a:moveTo>
                    <a:pt x="28" y="166"/>
                  </a:moveTo>
                  <a:cubicBezTo>
                    <a:pt x="56" y="62"/>
                    <a:pt x="164" y="0"/>
                    <a:pt x="268" y="28"/>
                  </a:cubicBezTo>
                  <a:cubicBezTo>
                    <a:pt x="372" y="56"/>
                    <a:pt x="434" y="164"/>
                    <a:pt x="406" y="268"/>
                  </a:cubicBezTo>
                  <a:cubicBezTo>
                    <a:pt x="378" y="372"/>
                    <a:pt x="270" y="434"/>
                    <a:pt x="166" y="406"/>
                  </a:cubicBezTo>
                  <a:cubicBezTo>
                    <a:pt x="62" y="378"/>
                    <a:pt x="0" y="270"/>
                    <a:pt x="28" y="166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661FE338-9657-45AF-BB25-B8A35CB22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782" y="2544480"/>
              <a:ext cx="582593" cy="765828"/>
            </a:xfrm>
            <a:custGeom>
              <a:avLst/>
              <a:gdLst>
                <a:gd name="T0" fmla="*/ 315 w 315"/>
                <a:gd name="T1" fmla="*/ 414 h 414"/>
                <a:gd name="T2" fmla="*/ 3 w 315"/>
                <a:gd name="T3" fmla="*/ 370 h 414"/>
                <a:gd name="T4" fmla="*/ 0 w 315"/>
                <a:gd name="T5" fmla="*/ 50 h 414"/>
                <a:gd name="T6" fmla="*/ 311 w 315"/>
                <a:gd name="T7" fmla="*/ 0 h 414"/>
                <a:gd name="T8" fmla="*/ 315 w 315"/>
                <a:gd name="T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414">
                  <a:moveTo>
                    <a:pt x="315" y="414"/>
                  </a:moveTo>
                  <a:cubicBezTo>
                    <a:pt x="236" y="332"/>
                    <a:pt x="86" y="309"/>
                    <a:pt x="3" y="37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84" y="109"/>
                    <a:pt x="233" y="84"/>
                    <a:pt x="311" y="0"/>
                  </a:cubicBezTo>
                  <a:lnTo>
                    <a:pt x="315" y="414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xmlns="" id="{DAFD55A6-5596-4CAD-9775-4D6AEB6D0A15}"/>
              </a:ext>
            </a:extLst>
          </p:cNvPr>
          <p:cNvGrpSpPr/>
          <p:nvPr/>
        </p:nvGrpSpPr>
        <p:grpSpPr>
          <a:xfrm>
            <a:off x="3190946" y="990899"/>
            <a:ext cx="1431425" cy="1769704"/>
            <a:chOff x="3190946" y="990899"/>
            <a:chExt cx="1431425" cy="176970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AECB32FF-A505-42FB-8B11-DB8498965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063" y="1477176"/>
              <a:ext cx="1150308" cy="1283427"/>
            </a:xfrm>
            <a:custGeom>
              <a:avLst/>
              <a:gdLst>
                <a:gd name="T0" fmla="*/ 266 w 622"/>
                <a:gd name="T1" fmla="*/ 694 h 694"/>
                <a:gd name="T2" fmla="*/ 0 w 622"/>
                <a:gd name="T3" fmla="*/ 177 h 694"/>
                <a:gd name="T4" fmla="*/ 306 w 622"/>
                <a:gd name="T5" fmla="*/ 0 h 694"/>
                <a:gd name="T6" fmla="*/ 622 w 622"/>
                <a:gd name="T7" fmla="*/ 488 h 694"/>
                <a:gd name="T8" fmla="*/ 266 w 622"/>
                <a:gd name="T9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694">
                  <a:moveTo>
                    <a:pt x="266" y="694"/>
                  </a:moveTo>
                  <a:cubicBezTo>
                    <a:pt x="333" y="474"/>
                    <a:pt x="254" y="292"/>
                    <a:pt x="0" y="177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278" y="278"/>
                    <a:pt x="397" y="436"/>
                    <a:pt x="622" y="488"/>
                  </a:cubicBezTo>
                  <a:lnTo>
                    <a:pt x="266" y="694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63A754A0-F068-479E-8E54-AD1ECB1DC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946" y="990899"/>
              <a:ext cx="891117" cy="893465"/>
            </a:xfrm>
            <a:custGeom>
              <a:avLst/>
              <a:gdLst>
                <a:gd name="T0" fmla="*/ 31 w 482"/>
                <a:gd name="T1" fmla="*/ 185 h 483"/>
                <a:gd name="T2" fmla="*/ 298 w 482"/>
                <a:gd name="T3" fmla="*/ 32 h 483"/>
                <a:gd name="T4" fmla="*/ 451 w 482"/>
                <a:gd name="T5" fmla="*/ 298 h 483"/>
                <a:gd name="T6" fmla="*/ 185 w 482"/>
                <a:gd name="T7" fmla="*/ 452 h 483"/>
                <a:gd name="T8" fmla="*/ 31 w 482"/>
                <a:gd name="T9" fmla="*/ 185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483">
                  <a:moveTo>
                    <a:pt x="31" y="185"/>
                  </a:moveTo>
                  <a:cubicBezTo>
                    <a:pt x="63" y="69"/>
                    <a:pt x="182" y="0"/>
                    <a:pt x="298" y="32"/>
                  </a:cubicBezTo>
                  <a:cubicBezTo>
                    <a:pt x="414" y="63"/>
                    <a:pt x="482" y="182"/>
                    <a:pt x="451" y="298"/>
                  </a:cubicBezTo>
                  <a:cubicBezTo>
                    <a:pt x="420" y="414"/>
                    <a:pt x="301" y="483"/>
                    <a:pt x="185" y="452"/>
                  </a:cubicBezTo>
                  <a:cubicBezTo>
                    <a:pt x="69" y="420"/>
                    <a:pt x="0" y="301"/>
                    <a:pt x="31" y="185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95EB2C8E-9FD6-4FF5-9A7B-76098A8F0A7F}"/>
              </a:ext>
            </a:extLst>
          </p:cNvPr>
          <p:cNvGrpSpPr/>
          <p:nvPr/>
        </p:nvGrpSpPr>
        <p:grpSpPr>
          <a:xfrm>
            <a:off x="4316979" y="1401220"/>
            <a:ext cx="995263" cy="1237227"/>
            <a:chOff x="4316979" y="1401220"/>
            <a:chExt cx="995263" cy="123722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CFF5296-A3C1-40E8-8352-6827E68F1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979" y="1895328"/>
              <a:ext cx="799499" cy="743119"/>
            </a:xfrm>
            <a:custGeom>
              <a:avLst/>
              <a:gdLst>
                <a:gd name="T0" fmla="*/ 0 w 432"/>
                <a:gd name="T1" fmla="*/ 271 h 402"/>
                <a:gd name="T2" fmla="*/ 131 w 432"/>
                <a:gd name="T3" fmla="*/ 0 h 402"/>
                <a:gd name="T4" fmla="*/ 432 w 432"/>
                <a:gd name="T5" fmla="*/ 111 h 402"/>
                <a:gd name="T6" fmla="*/ 356 w 432"/>
                <a:gd name="T7" fmla="*/ 402 h 402"/>
                <a:gd name="T8" fmla="*/ 0 w 432"/>
                <a:gd name="T9" fmla="*/ 27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402">
                  <a:moveTo>
                    <a:pt x="0" y="271"/>
                  </a:moveTo>
                  <a:cubicBezTo>
                    <a:pt x="114" y="232"/>
                    <a:pt x="165" y="128"/>
                    <a:pt x="131" y="0"/>
                  </a:cubicBezTo>
                  <a:cubicBezTo>
                    <a:pt x="432" y="111"/>
                    <a:pt x="432" y="111"/>
                    <a:pt x="432" y="111"/>
                  </a:cubicBezTo>
                  <a:cubicBezTo>
                    <a:pt x="324" y="186"/>
                    <a:pt x="294" y="298"/>
                    <a:pt x="356" y="402"/>
                  </a:cubicBezTo>
                  <a:lnTo>
                    <a:pt x="0" y="271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27ED32F-A625-4D1C-A4CC-6275850BA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611" y="1401220"/>
              <a:ext cx="802631" cy="802632"/>
            </a:xfrm>
            <a:custGeom>
              <a:avLst/>
              <a:gdLst>
                <a:gd name="T0" fmla="*/ 28 w 434"/>
                <a:gd name="T1" fmla="*/ 166 h 434"/>
                <a:gd name="T2" fmla="*/ 268 w 434"/>
                <a:gd name="T3" fmla="*/ 28 h 434"/>
                <a:gd name="T4" fmla="*/ 406 w 434"/>
                <a:gd name="T5" fmla="*/ 268 h 434"/>
                <a:gd name="T6" fmla="*/ 166 w 434"/>
                <a:gd name="T7" fmla="*/ 406 h 434"/>
                <a:gd name="T8" fmla="*/ 28 w 434"/>
                <a:gd name="T9" fmla="*/ 16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34">
                  <a:moveTo>
                    <a:pt x="28" y="166"/>
                  </a:moveTo>
                  <a:cubicBezTo>
                    <a:pt x="56" y="62"/>
                    <a:pt x="163" y="0"/>
                    <a:pt x="268" y="28"/>
                  </a:cubicBezTo>
                  <a:cubicBezTo>
                    <a:pt x="372" y="56"/>
                    <a:pt x="434" y="164"/>
                    <a:pt x="406" y="268"/>
                  </a:cubicBezTo>
                  <a:cubicBezTo>
                    <a:pt x="377" y="372"/>
                    <a:pt x="270" y="434"/>
                    <a:pt x="166" y="406"/>
                  </a:cubicBezTo>
                  <a:cubicBezTo>
                    <a:pt x="61" y="378"/>
                    <a:pt x="0" y="270"/>
                    <a:pt x="28" y="166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xmlns="" id="{730BF03C-4ADB-45F4-B042-BD9C09E6E3AC}"/>
              </a:ext>
            </a:extLst>
          </p:cNvPr>
          <p:cNvGrpSpPr/>
          <p:nvPr/>
        </p:nvGrpSpPr>
        <p:grpSpPr>
          <a:xfrm>
            <a:off x="4861203" y="2226561"/>
            <a:ext cx="1385224" cy="974119"/>
            <a:chOff x="4861203" y="2226561"/>
            <a:chExt cx="1385224" cy="97411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5853DB01-AE20-4162-BF47-A9502711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203" y="2427805"/>
              <a:ext cx="682824" cy="772875"/>
            </a:xfrm>
            <a:custGeom>
              <a:avLst/>
              <a:gdLst>
                <a:gd name="T0" fmla="*/ 0 w 369"/>
                <a:gd name="T1" fmla="*/ 40 h 418"/>
                <a:gd name="T2" fmla="*/ 309 w 369"/>
                <a:gd name="T3" fmla="*/ 0 h 418"/>
                <a:gd name="T4" fmla="*/ 369 w 369"/>
                <a:gd name="T5" fmla="*/ 353 h 418"/>
                <a:gd name="T6" fmla="*/ 64 w 369"/>
                <a:gd name="T7" fmla="*/ 418 h 418"/>
                <a:gd name="T8" fmla="*/ 0 w 369"/>
                <a:gd name="T9" fmla="*/ 4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418">
                  <a:moveTo>
                    <a:pt x="0" y="40"/>
                  </a:moveTo>
                  <a:cubicBezTo>
                    <a:pt x="97" y="124"/>
                    <a:pt x="219" y="108"/>
                    <a:pt x="309" y="0"/>
                  </a:cubicBezTo>
                  <a:cubicBezTo>
                    <a:pt x="369" y="353"/>
                    <a:pt x="369" y="353"/>
                    <a:pt x="369" y="353"/>
                  </a:cubicBezTo>
                  <a:cubicBezTo>
                    <a:pt x="248" y="281"/>
                    <a:pt x="128" y="307"/>
                    <a:pt x="64" y="418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49B21F8B-0C00-4989-B027-C7C75F772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835" y="2226561"/>
              <a:ext cx="961592" cy="961592"/>
            </a:xfrm>
            <a:custGeom>
              <a:avLst/>
              <a:gdLst>
                <a:gd name="T0" fmla="*/ 33 w 520"/>
                <a:gd name="T1" fmla="*/ 199 h 520"/>
                <a:gd name="T2" fmla="*/ 321 w 520"/>
                <a:gd name="T3" fmla="*/ 34 h 520"/>
                <a:gd name="T4" fmla="*/ 486 w 520"/>
                <a:gd name="T5" fmla="*/ 321 h 520"/>
                <a:gd name="T6" fmla="*/ 199 w 520"/>
                <a:gd name="T7" fmla="*/ 487 h 520"/>
                <a:gd name="T8" fmla="*/ 33 w 520"/>
                <a:gd name="T9" fmla="*/ 19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520">
                  <a:moveTo>
                    <a:pt x="33" y="199"/>
                  </a:moveTo>
                  <a:cubicBezTo>
                    <a:pt x="67" y="74"/>
                    <a:pt x="196" y="0"/>
                    <a:pt x="321" y="34"/>
                  </a:cubicBezTo>
                  <a:cubicBezTo>
                    <a:pt x="446" y="68"/>
                    <a:pt x="520" y="196"/>
                    <a:pt x="486" y="321"/>
                  </a:cubicBezTo>
                  <a:cubicBezTo>
                    <a:pt x="452" y="446"/>
                    <a:pt x="324" y="520"/>
                    <a:pt x="199" y="487"/>
                  </a:cubicBezTo>
                  <a:cubicBezTo>
                    <a:pt x="74" y="453"/>
                    <a:pt x="0" y="324"/>
                    <a:pt x="33" y="199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FFD5D950-6E2D-4392-BD9C-73EDE2B06931}"/>
              </a:ext>
            </a:extLst>
          </p:cNvPr>
          <p:cNvSpPr>
            <a:spLocks/>
          </p:cNvSpPr>
          <p:nvPr/>
        </p:nvSpPr>
        <p:spPr bwMode="auto">
          <a:xfrm>
            <a:off x="3879252" y="2305649"/>
            <a:ext cx="1235661" cy="1235662"/>
          </a:xfrm>
          <a:custGeom>
            <a:avLst/>
            <a:gdLst>
              <a:gd name="T0" fmla="*/ 43 w 668"/>
              <a:gd name="T1" fmla="*/ 255 h 668"/>
              <a:gd name="T2" fmla="*/ 412 w 668"/>
              <a:gd name="T3" fmla="*/ 43 h 668"/>
              <a:gd name="T4" fmla="*/ 625 w 668"/>
              <a:gd name="T5" fmla="*/ 412 h 668"/>
              <a:gd name="T6" fmla="*/ 255 w 668"/>
              <a:gd name="T7" fmla="*/ 625 h 668"/>
              <a:gd name="T8" fmla="*/ 43 w 668"/>
              <a:gd name="T9" fmla="*/ 255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8" h="668">
                <a:moveTo>
                  <a:pt x="43" y="255"/>
                </a:moveTo>
                <a:cubicBezTo>
                  <a:pt x="86" y="95"/>
                  <a:pt x="252" y="0"/>
                  <a:pt x="412" y="43"/>
                </a:cubicBezTo>
                <a:cubicBezTo>
                  <a:pt x="573" y="86"/>
                  <a:pt x="668" y="252"/>
                  <a:pt x="625" y="412"/>
                </a:cubicBezTo>
                <a:cubicBezTo>
                  <a:pt x="581" y="573"/>
                  <a:pt x="416" y="668"/>
                  <a:pt x="255" y="625"/>
                </a:cubicBezTo>
                <a:cubicBezTo>
                  <a:pt x="95" y="581"/>
                  <a:pt x="0" y="416"/>
                  <a:pt x="43" y="25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96B91F48-E98B-47E6-B251-A9928F4D3208}"/>
              </a:ext>
            </a:extLst>
          </p:cNvPr>
          <p:cNvGrpSpPr/>
          <p:nvPr/>
        </p:nvGrpSpPr>
        <p:grpSpPr>
          <a:xfrm>
            <a:off x="4508045" y="2986123"/>
            <a:ext cx="1298304" cy="1368781"/>
            <a:chOff x="4508045" y="2986123"/>
            <a:chExt cx="1298304" cy="136878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B0F6A04E-5D97-4355-AE17-360DD1090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718" y="3550706"/>
              <a:ext cx="802631" cy="804198"/>
            </a:xfrm>
            <a:custGeom>
              <a:avLst/>
              <a:gdLst>
                <a:gd name="T0" fmla="*/ 28 w 434"/>
                <a:gd name="T1" fmla="*/ 166 h 435"/>
                <a:gd name="T2" fmla="*/ 268 w 434"/>
                <a:gd name="T3" fmla="*/ 29 h 435"/>
                <a:gd name="T4" fmla="*/ 406 w 434"/>
                <a:gd name="T5" fmla="*/ 268 h 435"/>
                <a:gd name="T6" fmla="*/ 166 w 434"/>
                <a:gd name="T7" fmla="*/ 406 h 435"/>
                <a:gd name="T8" fmla="*/ 28 w 434"/>
                <a:gd name="T9" fmla="*/ 16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35">
                  <a:moveTo>
                    <a:pt x="28" y="166"/>
                  </a:moveTo>
                  <a:cubicBezTo>
                    <a:pt x="56" y="62"/>
                    <a:pt x="164" y="0"/>
                    <a:pt x="268" y="29"/>
                  </a:cubicBezTo>
                  <a:cubicBezTo>
                    <a:pt x="373" y="57"/>
                    <a:pt x="434" y="164"/>
                    <a:pt x="406" y="268"/>
                  </a:cubicBezTo>
                  <a:cubicBezTo>
                    <a:pt x="378" y="373"/>
                    <a:pt x="271" y="435"/>
                    <a:pt x="166" y="406"/>
                  </a:cubicBezTo>
                  <a:cubicBezTo>
                    <a:pt x="62" y="378"/>
                    <a:pt x="0" y="271"/>
                    <a:pt x="28" y="166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9BFCC9B-0460-454B-87FD-A246FCC7B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045" y="2986123"/>
              <a:ext cx="902079" cy="927138"/>
            </a:xfrm>
            <a:custGeom>
              <a:avLst/>
              <a:gdLst>
                <a:gd name="T0" fmla="*/ 291 w 488"/>
                <a:gd name="T1" fmla="*/ 501 h 501"/>
                <a:gd name="T2" fmla="*/ 0 w 488"/>
                <a:gd name="T3" fmla="*/ 185 h 501"/>
                <a:gd name="T4" fmla="*/ 211 w 488"/>
                <a:gd name="T5" fmla="*/ 0 h 501"/>
                <a:gd name="T6" fmla="*/ 488 w 488"/>
                <a:gd name="T7" fmla="*/ 327 h 501"/>
                <a:gd name="T8" fmla="*/ 291 w 488"/>
                <a:gd name="T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501">
                  <a:moveTo>
                    <a:pt x="291" y="501"/>
                  </a:moveTo>
                  <a:cubicBezTo>
                    <a:pt x="310" y="329"/>
                    <a:pt x="173" y="180"/>
                    <a:pt x="0" y="185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184" y="170"/>
                    <a:pt x="315" y="325"/>
                    <a:pt x="488" y="327"/>
                  </a:cubicBezTo>
                  <a:lnTo>
                    <a:pt x="291" y="501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xmlns="" id="{19505923-0B46-4469-AB9F-335666B2BBBE}"/>
              </a:ext>
            </a:extLst>
          </p:cNvPr>
          <p:cNvGrpSpPr/>
          <p:nvPr/>
        </p:nvGrpSpPr>
        <p:grpSpPr>
          <a:xfrm>
            <a:off x="5414040" y="2357330"/>
            <a:ext cx="700834" cy="701617"/>
            <a:chOff x="5414040" y="2357330"/>
            <a:chExt cx="700834" cy="70161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0868C98C-4380-4580-8087-BB7A07814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4040" y="2357330"/>
              <a:ext cx="700834" cy="701617"/>
            </a:xfrm>
            <a:custGeom>
              <a:avLst/>
              <a:gdLst>
                <a:gd name="T0" fmla="*/ 25 w 379"/>
                <a:gd name="T1" fmla="*/ 145 h 379"/>
                <a:gd name="T2" fmla="*/ 234 w 379"/>
                <a:gd name="T3" fmla="*/ 24 h 379"/>
                <a:gd name="T4" fmla="*/ 355 w 379"/>
                <a:gd name="T5" fmla="*/ 234 h 379"/>
                <a:gd name="T6" fmla="*/ 145 w 379"/>
                <a:gd name="T7" fmla="*/ 354 h 379"/>
                <a:gd name="T8" fmla="*/ 25 w 379"/>
                <a:gd name="T9" fmla="*/ 14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79">
                  <a:moveTo>
                    <a:pt x="25" y="145"/>
                  </a:moveTo>
                  <a:cubicBezTo>
                    <a:pt x="49" y="54"/>
                    <a:pt x="143" y="0"/>
                    <a:pt x="234" y="24"/>
                  </a:cubicBezTo>
                  <a:cubicBezTo>
                    <a:pt x="325" y="49"/>
                    <a:pt x="379" y="143"/>
                    <a:pt x="355" y="234"/>
                  </a:cubicBezTo>
                  <a:cubicBezTo>
                    <a:pt x="330" y="325"/>
                    <a:pt x="236" y="379"/>
                    <a:pt x="145" y="354"/>
                  </a:cubicBezTo>
                  <a:cubicBezTo>
                    <a:pt x="54" y="330"/>
                    <a:pt x="0" y="236"/>
                    <a:pt x="25" y="145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216F79B4-ED03-4510-975C-21BF82DB6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6953" y="2544480"/>
              <a:ext cx="97882" cy="92400"/>
            </a:xfrm>
            <a:custGeom>
              <a:avLst/>
              <a:gdLst>
                <a:gd name="T0" fmla="*/ 53 w 53"/>
                <a:gd name="T1" fmla="*/ 40 h 50"/>
                <a:gd name="T2" fmla="*/ 19 w 53"/>
                <a:gd name="T3" fmla="*/ 0 h 50"/>
                <a:gd name="T4" fmla="*/ 19 w 53"/>
                <a:gd name="T5" fmla="*/ 0 h 50"/>
                <a:gd name="T6" fmla="*/ 0 w 53"/>
                <a:gd name="T7" fmla="*/ 50 h 50"/>
                <a:gd name="T8" fmla="*/ 53 w 53"/>
                <a:gd name="T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0"/>
                  </a:moveTo>
                  <a:cubicBezTo>
                    <a:pt x="50" y="22"/>
                    <a:pt x="37" y="7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53" y="4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92F5C95F-3D94-4A0C-A4DA-0D79F81FB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231" y="2544480"/>
              <a:ext cx="203594" cy="223954"/>
            </a:xfrm>
            <a:custGeom>
              <a:avLst/>
              <a:gdLst>
                <a:gd name="T0" fmla="*/ 108 w 110"/>
                <a:gd name="T1" fmla="*/ 51 h 121"/>
                <a:gd name="T2" fmla="*/ 55 w 110"/>
                <a:gd name="T3" fmla="*/ 60 h 121"/>
                <a:gd name="T4" fmla="*/ 74 w 110"/>
                <a:gd name="T5" fmla="*/ 10 h 121"/>
                <a:gd name="T6" fmla="*/ 5 w 110"/>
                <a:gd name="T7" fmla="*/ 41 h 121"/>
                <a:gd name="T8" fmla="*/ 2 w 110"/>
                <a:gd name="T9" fmla="*/ 70 h 121"/>
                <a:gd name="T10" fmla="*/ 36 w 110"/>
                <a:gd name="T11" fmla="*/ 111 h 121"/>
                <a:gd name="T12" fmla="*/ 36 w 110"/>
                <a:gd name="T13" fmla="*/ 111 h 121"/>
                <a:gd name="T14" fmla="*/ 105 w 110"/>
                <a:gd name="T15" fmla="*/ 79 h 121"/>
                <a:gd name="T16" fmla="*/ 108 w 110"/>
                <a:gd name="T17" fmla="*/ 5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1">
                  <a:moveTo>
                    <a:pt x="108" y="51"/>
                  </a:moveTo>
                  <a:cubicBezTo>
                    <a:pt x="55" y="60"/>
                    <a:pt x="55" y="60"/>
                    <a:pt x="55" y="6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46" y="0"/>
                    <a:pt x="15" y="14"/>
                    <a:pt x="5" y="41"/>
                  </a:cubicBezTo>
                  <a:cubicBezTo>
                    <a:pt x="1" y="51"/>
                    <a:pt x="0" y="61"/>
                    <a:pt x="2" y="70"/>
                  </a:cubicBezTo>
                  <a:cubicBezTo>
                    <a:pt x="6" y="88"/>
                    <a:pt x="18" y="104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64" y="121"/>
                    <a:pt x="95" y="107"/>
                    <a:pt x="105" y="79"/>
                  </a:cubicBezTo>
                  <a:cubicBezTo>
                    <a:pt x="109" y="70"/>
                    <a:pt x="110" y="60"/>
                    <a:pt x="108" y="51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8F87C58-37D9-432D-B3B4-5BBCEAB8C7DF}"/>
                </a:ext>
              </a:extLst>
            </p:cNvPr>
            <p:cNvSpPr txBox="1">
              <a:spLocks/>
            </p:cNvSpPr>
            <p:nvPr/>
          </p:nvSpPr>
          <p:spPr>
            <a:xfrm>
              <a:off x="5550171" y="2704191"/>
              <a:ext cx="428572" cy="20831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100">
                  <a:solidFill>
                    <a:schemeClr val="accent4">
                      <a:lumMod val="100000"/>
                    </a:schemeClr>
                  </a:solidFill>
                </a:rPr>
                <a:t>关键词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6456602B-4ED6-4E62-8C4F-B0B73BF97771}"/>
              </a:ext>
            </a:extLst>
          </p:cNvPr>
          <p:cNvGrpSpPr/>
          <p:nvPr/>
        </p:nvGrpSpPr>
        <p:grpSpPr>
          <a:xfrm>
            <a:off x="4045258" y="2472439"/>
            <a:ext cx="901297" cy="900514"/>
            <a:chOff x="4045258" y="2472439"/>
            <a:chExt cx="901297" cy="90051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21C0A74-0F3B-4717-8BCB-CD63F94B9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258" y="2472439"/>
              <a:ext cx="901297" cy="900514"/>
            </a:xfrm>
            <a:custGeom>
              <a:avLst/>
              <a:gdLst>
                <a:gd name="T0" fmla="*/ 32 w 487"/>
                <a:gd name="T1" fmla="*/ 187 h 487"/>
                <a:gd name="T2" fmla="*/ 301 w 487"/>
                <a:gd name="T3" fmla="*/ 32 h 487"/>
                <a:gd name="T4" fmla="*/ 456 w 487"/>
                <a:gd name="T5" fmla="*/ 301 h 487"/>
                <a:gd name="T6" fmla="*/ 187 w 487"/>
                <a:gd name="T7" fmla="*/ 456 h 487"/>
                <a:gd name="T8" fmla="*/ 32 w 487"/>
                <a:gd name="T9" fmla="*/ 1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487">
                  <a:moveTo>
                    <a:pt x="32" y="187"/>
                  </a:moveTo>
                  <a:cubicBezTo>
                    <a:pt x="63" y="70"/>
                    <a:pt x="184" y="0"/>
                    <a:pt x="301" y="32"/>
                  </a:cubicBezTo>
                  <a:cubicBezTo>
                    <a:pt x="418" y="63"/>
                    <a:pt x="487" y="184"/>
                    <a:pt x="456" y="301"/>
                  </a:cubicBezTo>
                  <a:cubicBezTo>
                    <a:pt x="424" y="418"/>
                    <a:pt x="304" y="487"/>
                    <a:pt x="187" y="456"/>
                  </a:cubicBezTo>
                  <a:cubicBezTo>
                    <a:pt x="69" y="424"/>
                    <a:pt x="0" y="304"/>
                    <a:pt x="32" y="187"/>
                  </a:cubicBez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E51F286-5A9E-429B-91A7-897455A1B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370" y="2647844"/>
              <a:ext cx="357073" cy="329666"/>
            </a:xfrm>
            <a:custGeom>
              <a:avLst/>
              <a:gdLst>
                <a:gd name="T0" fmla="*/ 352 w 456"/>
                <a:gd name="T1" fmla="*/ 116 h 421"/>
                <a:gd name="T2" fmla="*/ 352 w 456"/>
                <a:gd name="T3" fmla="*/ 55 h 421"/>
                <a:gd name="T4" fmla="*/ 324 w 456"/>
                <a:gd name="T5" fmla="*/ 55 h 421"/>
                <a:gd name="T6" fmla="*/ 324 w 456"/>
                <a:gd name="T7" fmla="*/ 90 h 421"/>
                <a:gd name="T8" fmla="*/ 227 w 456"/>
                <a:gd name="T9" fmla="*/ 0 h 421"/>
                <a:gd name="T10" fmla="*/ 114 w 456"/>
                <a:gd name="T11" fmla="*/ 107 h 421"/>
                <a:gd name="T12" fmla="*/ 0 w 456"/>
                <a:gd name="T13" fmla="*/ 210 h 421"/>
                <a:gd name="T14" fmla="*/ 55 w 456"/>
                <a:gd name="T15" fmla="*/ 210 h 421"/>
                <a:gd name="T16" fmla="*/ 55 w 456"/>
                <a:gd name="T17" fmla="*/ 421 h 421"/>
                <a:gd name="T18" fmla="*/ 170 w 456"/>
                <a:gd name="T19" fmla="*/ 421 h 421"/>
                <a:gd name="T20" fmla="*/ 170 w 456"/>
                <a:gd name="T21" fmla="*/ 241 h 421"/>
                <a:gd name="T22" fmla="*/ 286 w 456"/>
                <a:gd name="T23" fmla="*/ 241 h 421"/>
                <a:gd name="T24" fmla="*/ 286 w 456"/>
                <a:gd name="T25" fmla="*/ 421 h 421"/>
                <a:gd name="T26" fmla="*/ 399 w 456"/>
                <a:gd name="T27" fmla="*/ 421 h 421"/>
                <a:gd name="T28" fmla="*/ 399 w 456"/>
                <a:gd name="T29" fmla="*/ 210 h 421"/>
                <a:gd name="T30" fmla="*/ 456 w 456"/>
                <a:gd name="T31" fmla="*/ 210 h 421"/>
                <a:gd name="T32" fmla="*/ 352 w 456"/>
                <a:gd name="T33" fmla="*/ 11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6" h="421">
                  <a:moveTo>
                    <a:pt x="352" y="116"/>
                  </a:moveTo>
                  <a:lnTo>
                    <a:pt x="352" y="55"/>
                  </a:lnTo>
                  <a:lnTo>
                    <a:pt x="324" y="55"/>
                  </a:lnTo>
                  <a:lnTo>
                    <a:pt x="324" y="90"/>
                  </a:lnTo>
                  <a:lnTo>
                    <a:pt x="227" y="0"/>
                  </a:lnTo>
                  <a:lnTo>
                    <a:pt x="114" y="107"/>
                  </a:lnTo>
                  <a:lnTo>
                    <a:pt x="0" y="210"/>
                  </a:lnTo>
                  <a:lnTo>
                    <a:pt x="55" y="210"/>
                  </a:lnTo>
                  <a:lnTo>
                    <a:pt x="55" y="421"/>
                  </a:lnTo>
                  <a:lnTo>
                    <a:pt x="170" y="421"/>
                  </a:lnTo>
                  <a:lnTo>
                    <a:pt x="170" y="241"/>
                  </a:lnTo>
                  <a:lnTo>
                    <a:pt x="286" y="241"/>
                  </a:lnTo>
                  <a:lnTo>
                    <a:pt x="286" y="421"/>
                  </a:lnTo>
                  <a:lnTo>
                    <a:pt x="399" y="421"/>
                  </a:lnTo>
                  <a:lnTo>
                    <a:pt x="399" y="210"/>
                  </a:lnTo>
                  <a:lnTo>
                    <a:pt x="456" y="210"/>
                  </a:lnTo>
                  <a:lnTo>
                    <a:pt x="352" y="116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52EF3A5-C553-4953-9FF0-A9CA2F6633C4}"/>
                </a:ext>
              </a:extLst>
            </p:cNvPr>
            <p:cNvSpPr txBox="1">
              <a:spLocks/>
            </p:cNvSpPr>
            <p:nvPr/>
          </p:nvSpPr>
          <p:spPr>
            <a:xfrm>
              <a:off x="4234087" y="3017163"/>
              <a:ext cx="509946" cy="24737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400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15CD74BF-9CB6-41D3-B2AF-543C4EE6D726}"/>
              </a:ext>
            </a:extLst>
          </p:cNvPr>
          <p:cNvGrpSpPr/>
          <p:nvPr/>
        </p:nvGrpSpPr>
        <p:grpSpPr>
          <a:xfrm>
            <a:off x="4616890" y="1510846"/>
            <a:ext cx="586508" cy="584160"/>
            <a:chOff x="4616890" y="1510846"/>
            <a:chExt cx="586508" cy="5841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2A89A5DF-627C-4DC7-B6FD-0808CDF27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890" y="1510846"/>
              <a:ext cx="586508" cy="584160"/>
            </a:xfrm>
            <a:custGeom>
              <a:avLst/>
              <a:gdLst>
                <a:gd name="T0" fmla="*/ 21 w 317"/>
                <a:gd name="T1" fmla="*/ 121 h 316"/>
                <a:gd name="T2" fmla="*/ 196 w 317"/>
                <a:gd name="T3" fmla="*/ 20 h 316"/>
                <a:gd name="T4" fmla="*/ 296 w 317"/>
                <a:gd name="T5" fmla="*/ 195 h 316"/>
                <a:gd name="T6" fmla="*/ 121 w 317"/>
                <a:gd name="T7" fmla="*/ 296 h 316"/>
                <a:gd name="T8" fmla="*/ 21 w 317"/>
                <a:gd name="T9" fmla="*/ 12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16">
                  <a:moveTo>
                    <a:pt x="21" y="121"/>
                  </a:moveTo>
                  <a:cubicBezTo>
                    <a:pt x="41" y="45"/>
                    <a:pt x="120" y="0"/>
                    <a:pt x="196" y="20"/>
                  </a:cubicBezTo>
                  <a:cubicBezTo>
                    <a:pt x="272" y="41"/>
                    <a:pt x="317" y="119"/>
                    <a:pt x="296" y="195"/>
                  </a:cubicBezTo>
                  <a:cubicBezTo>
                    <a:pt x="276" y="271"/>
                    <a:pt x="198" y="316"/>
                    <a:pt x="121" y="296"/>
                  </a:cubicBezTo>
                  <a:cubicBezTo>
                    <a:pt x="45" y="275"/>
                    <a:pt x="0" y="197"/>
                    <a:pt x="21" y="12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535856D-14D2-4E30-9C1D-0D5A8BF5845B}"/>
                </a:ext>
              </a:extLst>
            </p:cNvPr>
            <p:cNvSpPr txBox="1">
              <a:spLocks/>
            </p:cNvSpPr>
            <p:nvPr/>
          </p:nvSpPr>
          <p:spPr>
            <a:xfrm>
              <a:off x="4698620" y="1757414"/>
              <a:ext cx="428572" cy="20831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100" dirty="0">
                  <a:solidFill>
                    <a:schemeClr val="accent2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BA2AC909-59E9-4B0A-A383-D41581458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728" y="1609740"/>
              <a:ext cx="172087" cy="181866"/>
            </a:xfrm>
            <a:custGeom>
              <a:avLst/>
              <a:gdLst>
                <a:gd name="T0" fmla="*/ 141 w 390"/>
                <a:gd name="T1" fmla="*/ 319 h 409"/>
                <a:gd name="T2" fmla="*/ 141 w 390"/>
                <a:gd name="T3" fmla="*/ 319 h 409"/>
                <a:gd name="T4" fmla="*/ 124 w 390"/>
                <a:gd name="T5" fmla="*/ 345 h 409"/>
                <a:gd name="T6" fmla="*/ 61 w 390"/>
                <a:gd name="T7" fmla="*/ 345 h 409"/>
                <a:gd name="T8" fmla="*/ 44 w 390"/>
                <a:gd name="T9" fmla="*/ 311 h 409"/>
                <a:gd name="T10" fmla="*/ 61 w 390"/>
                <a:gd name="T11" fmla="*/ 283 h 409"/>
                <a:gd name="T12" fmla="*/ 133 w 390"/>
                <a:gd name="T13" fmla="*/ 204 h 409"/>
                <a:gd name="T14" fmla="*/ 195 w 390"/>
                <a:gd name="T15" fmla="*/ 186 h 409"/>
                <a:gd name="T16" fmla="*/ 230 w 390"/>
                <a:gd name="T17" fmla="*/ 186 h 409"/>
                <a:gd name="T18" fmla="*/ 230 w 390"/>
                <a:gd name="T19" fmla="*/ 160 h 409"/>
                <a:gd name="T20" fmla="*/ 97 w 390"/>
                <a:gd name="T21" fmla="*/ 168 h 409"/>
                <a:gd name="T22" fmla="*/ 26 w 390"/>
                <a:gd name="T23" fmla="*/ 248 h 409"/>
                <a:gd name="T24" fmla="*/ 0 w 390"/>
                <a:gd name="T25" fmla="*/ 311 h 409"/>
                <a:gd name="T26" fmla="*/ 26 w 390"/>
                <a:gd name="T27" fmla="*/ 381 h 409"/>
                <a:gd name="T28" fmla="*/ 88 w 390"/>
                <a:gd name="T29" fmla="*/ 408 h 409"/>
                <a:gd name="T30" fmla="*/ 159 w 390"/>
                <a:gd name="T31" fmla="*/ 381 h 409"/>
                <a:gd name="T32" fmla="*/ 177 w 390"/>
                <a:gd name="T33" fmla="*/ 355 h 409"/>
                <a:gd name="T34" fmla="*/ 177 w 390"/>
                <a:gd name="T35" fmla="*/ 319 h 409"/>
                <a:gd name="T36" fmla="*/ 141 w 390"/>
                <a:gd name="T37" fmla="*/ 319 h 409"/>
                <a:gd name="T38" fmla="*/ 363 w 390"/>
                <a:gd name="T39" fmla="*/ 36 h 409"/>
                <a:gd name="T40" fmla="*/ 363 w 390"/>
                <a:gd name="T41" fmla="*/ 36 h 409"/>
                <a:gd name="T42" fmla="*/ 239 w 390"/>
                <a:gd name="T43" fmla="*/ 36 h 409"/>
                <a:gd name="T44" fmla="*/ 212 w 390"/>
                <a:gd name="T45" fmla="*/ 53 h 409"/>
                <a:gd name="T46" fmla="*/ 212 w 390"/>
                <a:gd name="T47" fmla="*/ 89 h 409"/>
                <a:gd name="T48" fmla="*/ 248 w 390"/>
                <a:gd name="T49" fmla="*/ 89 h 409"/>
                <a:gd name="T50" fmla="*/ 274 w 390"/>
                <a:gd name="T51" fmla="*/ 71 h 409"/>
                <a:gd name="T52" fmla="*/ 327 w 390"/>
                <a:gd name="T53" fmla="*/ 71 h 409"/>
                <a:gd name="T54" fmla="*/ 345 w 390"/>
                <a:gd name="T55" fmla="*/ 107 h 409"/>
                <a:gd name="T56" fmla="*/ 327 w 390"/>
                <a:gd name="T57" fmla="*/ 133 h 409"/>
                <a:gd name="T58" fmla="*/ 257 w 390"/>
                <a:gd name="T59" fmla="*/ 213 h 409"/>
                <a:gd name="T60" fmla="*/ 195 w 390"/>
                <a:gd name="T61" fmla="*/ 221 h 409"/>
                <a:gd name="T62" fmla="*/ 159 w 390"/>
                <a:gd name="T63" fmla="*/ 221 h 409"/>
                <a:gd name="T64" fmla="*/ 159 w 390"/>
                <a:gd name="T65" fmla="*/ 257 h 409"/>
                <a:gd name="T66" fmla="*/ 212 w 390"/>
                <a:gd name="T67" fmla="*/ 283 h 409"/>
                <a:gd name="T68" fmla="*/ 283 w 390"/>
                <a:gd name="T69" fmla="*/ 248 h 409"/>
                <a:gd name="T70" fmla="*/ 363 w 390"/>
                <a:gd name="T71" fmla="*/ 168 h 409"/>
                <a:gd name="T72" fmla="*/ 389 w 390"/>
                <a:gd name="T73" fmla="*/ 107 h 409"/>
                <a:gd name="T74" fmla="*/ 363 w 390"/>
                <a:gd name="T75" fmla="*/ 36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409">
                  <a:moveTo>
                    <a:pt x="141" y="319"/>
                  </a:moveTo>
                  <a:lnTo>
                    <a:pt x="141" y="319"/>
                  </a:lnTo>
                  <a:cubicBezTo>
                    <a:pt x="124" y="345"/>
                    <a:pt x="124" y="345"/>
                    <a:pt x="124" y="345"/>
                  </a:cubicBezTo>
                  <a:cubicBezTo>
                    <a:pt x="106" y="364"/>
                    <a:pt x="79" y="364"/>
                    <a:pt x="61" y="345"/>
                  </a:cubicBezTo>
                  <a:cubicBezTo>
                    <a:pt x="53" y="336"/>
                    <a:pt x="44" y="319"/>
                    <a:pt x="44" y="311"/>
                  </a:cubicBezTo>
                  <a:cubicBezTo>
                    <a:pt x="44" y="301"/>
                    <a:pt x="53" y="292"/>
                    <a:pt x="61" y="283"/>
                  </a:cubicBezTo>
                  <a:cubicBezTo>
                    <a:pt x="133" y="204"/>
                    <a:pt x="133" y="204"/>
                    <a:pt x="133" y="204"/>
                  </a:cubicBezTo>
                  <a:cubicBezTo>
                    <a:pt x="150" y="195"/>
                    <a:pt x="177" y="168"/>
                    <a:pt x="195" y="186"/>
                  </a:cubicBezTo>
                  <a:cubicBezTo>
                    <a:pt x="204" y="204"/>
                    <a:pt x="221" y="204"/>
                    <a:pt x="230" y="186"/>
                  </a:cubicBezTo>
                  <a:cubicBezTo>
                    <a:pt x="239" y="177"/>
                    <a:pt x="239" y="168"/>
                    <a:pt x="230" y="160"/>
                  </a:cubicBezTo>
                  <a:cubicBezTo>
                    <a:pt x="195" y="124"/>
                    <a:pt x="141" y="124"/>
                    <a:pt x="97" y="168"/>
                  </a:cubicBezTo>
                  <a:cubicBezTo>
                    <a:pt x="26" y="248"/>
                    <a:pt x="26" y="248"/>
                    <a:pt x="26" y="248"/>
                  </a:cubicBezTo>
                  <a:cubicBezTo>
                    <a:pt x="8" y="266"/>
                    <a:pt x="0" y="283"/>
                    <a:pt x="0" y="311"/>
                  </a:cubicBezTo>
                  <a:cubicBezTo>
                    <a:pt x="0" y="336"/>
                    <a:pt x="8" y="364"/>
                    <a:pt x="26" y="381"/>
                  </a:cubicBezTo>
                  <a:cubicBezTo>
                    <a:pt x="44" y="399"/>
                    <a:pt x="70" y="408"/>
                    <a:pt x="88" y="408"/>
                  </a:cubicBezTo>
                  <a:cubicBezTo>
                    <a:pt x="114" y="408"/>
                    <a:pt x="141" y="399"/>
                    <a:pt x="159" y="381"/>
                  </a:cubicBezTo>
                  <a:cubicBezTo>
                    <a:pt x="177" y="355"/>
                    <a:pt x="177" y="355"/>
                    <a:pt x="177" y="355"/>
                  </a:cubicBezTo>
                  <a:cubicBezTo>
                    <a:pt x="186" y="345"/>
                    <a:pt x="186" y="328"/>
                    <a:pt x="177" y="319"/>
                  </a:cubicBezTo>
                  <a:cubicBezTo>
                    <a:pt x="168" y="311"/>
                    <a:pt x="150" y="311"/>
                    <a:pt x="141" y="319"/>
                  </a:cubicBezTo>
                  <a:close/>
                  <a:moveTo>
                    <a:pt x="363" y="36"/>
                  </a:moveTo>
                  <a:lnTo>
                    <a:pt x="363" y="36"/>
                  </a:lnTo>
                  <a:cubicBezTo>
                    <a:pt x="327" y="0"/>
                    <a:pt x="274" y="0"/>
                    <a:pt x="239" y="36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04" y="71"/>
                    <a:pt x="204" y="80"/>
                    <a:pt x="212" y="89"/>
                  </a:cubicBezTo>
                  <a:cubicBezTo>
                    <a:pt x="221" y="98"/>
                    <a:pt x="239" y="98"/>
                    <a:pt x="248" y="89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92" y="53"/>
                    <a:pt x="318" y="53"/>
                    <a:pt x="327" y="71"/>
                  </a:cubicBezTo>
                  <a:cubicBezTo>
                    <a:pt x="336" y="80"/>
                    <a:pt x="345" y="89"/>
                    <a:pt x="345" y="107"/>
                  </a:cubicBezTo>
                  <a:cubicBezTo>
                    <a:pt x="345" y="115"/>
                    <a:pt x="336" y="124"/>
                    <a:pt x="327" y="133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12" y="248"/>
                    <a:pt x="204" y="230"/>
                    <a:pt x="195" y="221"/>
                  </a:cubicBezTo>
                  <a:cubicBezTo>
                    <a:pt x="186" y="213"/>
                    <a:pt x="168" y="213"/>
                    <a:pt x="159" y="221"/>
                  </a:cubicBezTo>
                  <a:cubicBezTo>
                    <a:pt x="150" y="230"/>
                    <a:pt x="150" y="248"/>
                    <a:pt x="159" y="257"/>
                  </a:cubicBezTo>
                  <a:cubicBezTo>
                    <a:pt x="177" y="275"/>
                    <a:pt x="195" y="283"/>
                    <a:pt x="212" y="283"/>
                  </a:cubicBezTo>
                  <a:cubicBezTo>
                    <a:pt x="239" y="283"/>
                    <a:pt x="265" y="275"/>
                    <a:pt x="283" y="248"/>
                  </a:cubicBezTo>
                  <a:cubicBezTo>
                    <a:pt x="363" y="168"/>
                    <a:pt x="363" y="168"/>
                    <a:pt x="363" y="168"/>
                  </a:cubicBezTo>
                  <a:cubicBezTo>
                    <a:pt x="380" y="151"/>
                    <a:pt x="389" y="124"/>
                    <a:pt x="389" y="107"/>
                  </a:cubicBezTo>
                  <a:cubicBezTo>
                    <a:pt x="389" y="80"/>
                    <a:pt x="380" y="53"/>
                    <a:pt x="363" y="36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DE7448EC-3B51-4384-B58A-4882BF555CA0}"/>
              </a:ext>
            </a:extLst>
          </p:cNvPr>
          <p:cNvGrpSpPr/>
          <p:nvPr/>
        </p:nvGrpSpPr>
        <p:grpSpPr>
          <a:xfrm>
            <a:off x="3310754" y="1113055"/>
            <a:ext cx="651502" cy="649153"/>
            <a:chOff x="3310754" y="1113055"/>
            <a:chExt cx="651502" cy="64915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05AE2BD6-AF99-415C-AA3D-EB5D8FE51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754" y="1113055"/>
              <a:ext cx="651502" cy="649153"/>
            </a:xfrm>
            <a:custGeom>
              <a:avLst/>
              <a:gdLst>
                <a:gd name="T0" fmla="*/ 23 w 352"/>
                <a:gd name="T1" fmla="*/ 134 h 351"/>
                <a:gd name="T2" fmla="*/ 218 w 352"/>
                <a:gd name="T3" fmla="*/ 23 h 351"/>
                <a:gd name="T4" fmla="*/ 329 w 352"/>
                <a:gd name="T5" fmla="*/ 217 h 351"/>
                <a:gd name="T6" fmla="*/ 135 w 352"/>
                <a:gd name="T7" fmla="*/ 329 h 351"/>
                <a:gd name="T8" fmla="*/ 23 w 352"/>
                <a:gd name="T9" fmla="*/ 13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351">
                  <a:moveTo>
                    <a:pt x="23" y="134"/>
                  </a:moveTo>
                  <a:cubicBezTo>
                    <a:pt x="46" y="50"/>
                    <a:pt x="133" y="0"/>
                    <a:pt x="218" y="23"/>
                  </a:cubicBezTo>
                  <a:cubicBezTo>
                    <a:pt x="302" y="45"/>
                    <a:pt x="352" y="132"/>
                    <a:pt x="329" y="217"/>
                  </a:cubicBezTo>
                  <a:cubicBezTo>
                    <a:pt x="307" y="301"/>
                    <a:pt x="220" y="351"/>
                    <a:pt x="135" y="329"/>
                  </a:cubicBezTo>
                  <a:cubicBezTo>
                    <a:pt x="50" y="306"/>
                    <a:pt x="0" y="219"/>
                    <a:pt x="23" y="134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F779E5E-88B0-48C5-A17C-C74D9CB13055}"/>
                </a:ext>
              </a:extLst>
            </p:cNvPr>
            <p:cNvSpPr txBox="1">
              <a:spLocks/>
            </p:cNvSpPr>
            <p:nvPr/>
          </p:nvSpPr>
          <p:spPr>
            <a:xfrm>
              <a:off x="3422218" y="1424624"/>
              <a:ext cx="428572" cy="20831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100">
                  <a:solidFill>
                    <a:schemeClr val="accent1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EF54962A-9A7A-4DB3-8E52-5A1D36851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015" y="1245608"/>
              <a:ext cx="220978" cy="197509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xmlns="" id="{CD9D1A5A-0BCC-4A77-982F-0E5B9077FE5D}"/>
              </a:ext>
            </a:extLst>
          </p:cNvPr>
          <p:cNvGrpSpPr/>
          <p:nvPr/>
        </p:nvGrpSpPr>
        <p:grpSpPr>
          <a:xfrm>
            <a:off x="3013193" y="2642362"/>
            <a:ext cx="584159" cy="584942"/>
            <a:chOff x="3013193" y="2642362"/>
            <a:chExt cx="584159" cy="584942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F449473C-1F80-48F2-ABCB-2D476C42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3193" y="2642362"/>
              <a:ext cx="584159" cy="584942"/>
            </a:xfrm>
            <a:custGeom>
              <a:avLst/>
              <a:gdLst>
                <a:gd name="T0" fmla="*/ 20 w 316"/>
                <a:gd name="T1" fmla="*/ 121 h 316"/>
                <a:gd name="T2" fmla="*/ 195 w 316"/>
                <a:gd name="T3" fmla="*/ 20 h 316"/>
                <a:gd name="T4" fmla="*/ 296 w 316"/>
                <a:gd name="T5" fmla="*/ 195 h 316"/>
                <a:gd name="T6" fmla="*/ 121 w 316"/>
                <a:gd name="T7" fmla="*/ 296 h 316"/>
                <a:gd name="T8" fmla="*/ 20 w 316"/>
                <a:gd name="T9" fmla="*/ 12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16">
                  <a:moveTo>
                    <a:pt x="20" y="121"/>
                  </a:moveTo>
                  <a:cubicBezTo>
                    <a:pt x="41" y="45"/>
                    <a:pt x="119" y="0"/>
                    <a:pt x="195" y="20"/>
                  </a:cubicBezTo>
                  <a:cubicBezTo>
                    <a:pt x="271" y="41"/>
                    <a:pt x="316" y="119"/>
                    <a:pt x="296" y="195"/>
                  </a:cubicBezTo>
                  <a:cubicBezTo>
                    <a:pt x="275" y="271"/>
                    <a:pt x="197" y="316"/>
                    <a:pt x="121" y="296"/>
                  </a:cubicBezTo>
                  <a:cubicBezTo>
                    <a:pt x="45" y="275"/>
                    <a:pt x="0" y="197"/>
                    <a:pt x="20" y="12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04B5389-867E-4EE2-A596-F98377025490}"/>
                </a:ext>
              </a:extLst>
            </p:cNvPr>
            <p:cNvSpPr txBox="1">
              <a:spLocks/>
            </p:cNvSpPr>
            <p:nvPr/>
          </p:nvSpPr>
          <p:spPr>
            <a:xfrm>
              <a:off x="3093221" y="2930097"/>
              <a:ext cx="428572" cy="20831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100">
                  <a:solidFill>
                    <a:schemeClr val="accent3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F5BDF78-D395-4454-BF99-B696C29E5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433" y="2760070"/>
              <a:ext cx="197511" cy="205331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xmlns="" id="{D5F828DF-6C2F-4FBB-8DDC-F05B3BDF03EA}"/>
              </a:ext>
            </a:extLst>
          </p:cNvPr>
          <p:cNvGrpSpPr/>
          <p:nvPr/>
        </p:nvGrpSpPr>
        <p:grpSpPr>
          <a:xfrm>
            <a:off x="5126511" y="3659551"/>
            <a:ext cx="584942" cy="586509"/>
            <a:chOff x="5126511" y="3659551"/>
            <a:chExt cx="584942" cy="586509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48A0D035-A2BF-49B6-80C0-B6CCDD600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511" y="3659551"/>
              <a:ext cx="584942" cy="586509"/>
            </a:xfrm>
            <a:custGeom>
              <a:avLst/>
              <a:gdLst>
                <a:gd name="T0" fmla="*/ 20 w 316"/>
                <a:gd name="T1" fmla="*/ 121 h 317"/>
                <a:gd name="T2" fmla="*/ 195 w 316"/>
                <a:gd name="T3" fmla="*/ 21 h 317"/>
                <a:gd name="T4" fmla="*/ 296 w 316"/>
                <a:gd name="T5" fmla="*/ 196 h 317"/>
                <a:gd name="T6" fmla="*/ 121 w 316"/>
                <a:gd name="T7" fmla="*/ 296 h 317"/>
                <a:gd name="T8" fmla="*/ 20 w 316"/>
                <a:gd name="T9" fmla="*/ 12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17">
                  <a:moveTo>
                    <a:pt x="20" y="121"/>
                  </a:moveTo>
                  <a:cubicBezTo>
                    <a:pt x="41" y="45"/>
                    <a:pt x="119" y="0"/>
                    <a:pt x="195" y="21"/>
                  </a:cubicBezTo>
                  <a:cubicBezTo>
                    <a:pt x="271" y="41"/>
                    <a:pt x="316" y="120"/>
                    <a:pt x="296" y="196"/>
                  </a:cubicBezTo>
                  <a:cubicBezTo>
                    <a:pt x="275" y="272"/>
                    <a:pt x="197" y="317"/>
                    <a:pt x="121" y="296"/>
                  </a:cubicBezTo>
                  <a:cubicBezTo>
                    <a:pt x="45" y="276"/>
                    <a:pt x="0" y="197"/>
                    <a:pt x="20" y="12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92BFD67-D48D-4049-8985-7A207C6653D3}"/>
                </a:ext>
              </a:extLst>
            </p:cNvPr>
            <p:cNvSpPr txBox="1">
              <a:spLocks/>
            </p:cNvSpPr>
            <p:nvPr/>
          </p:nvSpPr>
          <p:spPr>
            <a:xfrm>
              <a:off x="5204696" y="3925338"/>
              <a:ext cx="428572" cy="20831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zh-CN" altLang="en-US" sz="1100">
                  <a:solidFill>
                    <a:schemeClr val="accent5">
                      <a:lumMod val="100000"/>
                    </a:schemeClr>
                  </a:solidFill>
                </a:rPr>
                <a:t>关键词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D2D625D4-3172-4ACF-86C2-874D7CC68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280" y="3778298"/>
              <a:ext cx="182890" cy="1829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45" y="434"/>
                  </a:moveTo>
                  <a:cubicBezTo>
                    <a:pt x="19000" y="276"/>
                    <a:pt x="19186" y="194"/>
                    <a:pt x="19399" y="194"/>
                  </a:cubicBezTo>
                  <a:cubicBezTo>
                    <a:pt x="19670" y="194"/>
                    <a:pt x="19900" y="332"/>
                    <a:pt x="20087" y="602"/>
                  </a:cubicBezTo>
                  <a:cubicBezTo>
                    <a:pt x="20165" y="716"/>
                    <a:pt x="20282" y="872"/>
                    <a:pt x="20432" y="1072"/>
                  </a:cubicBezTo>
                  <a:cubicBezTo>
                    <a:pt x="20586" y="1274"/>
                    <a:pt x="20733" y="1483"/>
                    <a:pt x="20880" y="1692"/>
                  </a:cubicBezTo>
                  <a:cubicBezTo>
                    <a:pt x="21024" y="1903"/>
                    <a:pt x="21147" y="2127"/>
                    <a:pt x="21252" y="2359"/>
                  </a:cubicBezTo>
                  <a:cubicBezTo>
                    <a:pt x="21357" y="2597"/>
                    <a:pt x="21411" y="2796"/>
                    <a:pt x="21411" y="2967"/>
                  </a:cubicBezTo>
                  <a:cubicBezTo>
                    <a:pt x="21411" y="3334"/>
                    <a:pt x="21298" y="3616"/>
                    <a:pt x="21071" y="3825"/>
                  </a:cubicBezTo>
                  <a:lnTo>
                    <a:pt x="2568" y="21376"/>
                  </a:lnTo>
                  <a:cubicBezTo>
                    <a:pt x="2408" y="21526"/>
                    <a:pt x="2227" y="21599"/>
                    <a:pt x="2017" y="21599"/>
                  </a:cubicBezTo>
                  <a:cubicBezTo>
                    <a:pt x="1725" y="21599"/>
                    <a:pt x="1495" y="21464"/>
                    <a:pt x="1324" y="21194"/>
                  </a:cubicBezTo>
                  <a:cubicBezTo>
                    <a:pt x="1248" y="21082"/>
                    <a:pt x="1128" y="20924"/>
                    <a:pt x="971" y="20724"/>
                  </a:cubicBezTo>
                  <a:cubicBezTo>
                    <a:pt x="817" y="20521"/>
                    <a:pt x="668" y="20316"/>
                    <a:pt x="528" y="20104"/>
                  </a:cubicBezTo>
                  <a:cubicBezTo>
                    <a:pt x="386" y="19893"/>
                    <a:pt x="261" y="19672"/>
                    <a:pt x="156" y="19443"/>
                  </a:cubicBezTo>
                  <a:cubicBezTo>
                    <a:pt x="51" y="19214"/>
                    <a:pt x="0" y="19008"/>
                    <a:pt x="0" y="18832"/>
                  </a:cubicBezTo>
                  <a:cubicBezTo>
                    <a:pt x="0" y="18465"/>
                    <a:pt x="115" y="18177"/>
                    <a:pt x="337" y="17971"/>
                  </a:cubicBezTo>
                  <a:lnTo>
                    <a:pt x="18845" y="434"/>
                  </a:lnTo>
                  <a:close/>
                  <a:moveTo>
                    <a:pt x="4372" y="9154"/>
                  </a:moveTo>
                  <a:lnTo>
                    <a:pt x="2998" y="8634"/>
                  </a:lnTo>
                  <a:lnTo>
                    <a:pt x="4372" y="8126"/>
                  </a:lnTo>
                  <a:lnTo>
                    <a:pt x="4805" y="6484"/>
                  </a:lnTo>
                  <a:lnTo>
                    <a:pt x="5204" y="8126"/>
                  </a:lnTo>
                  <a:lnTo>
                    <a:pt x="6597" y="8634"/>
                  </a:lnTo>
                  <a:lnTo>
                    <a:pt x="5204" y="9154"/>
                  </a:lnTo>
                  <a:lnTo>
                    <a:pt x="4805" y="10800"/>
                  </a:lnTo>
                  <a:lnTo>
                    <a:pt x="4372" y="9154"/>
                  </a:lnTo>
                  <a:close/>
                  <a:moveTo>
                    <a:pt x="7126" y="5329"/>
                  </a:moveTo>
                  <a:lnTo>
                    <a:pt x="4372" y="4316"/>
                  </a:lnTo>
                  <a:lnTo>
                    <a:pt x="7126" y="3317"/>
                  </a:lnTo>
                  <a:lnTo>
                    <a:pt x="7971" y="0"/>
                  </a:lnTo>
                  <a:lnTo>
                    <a:pt x="8810" y="3317"/>
                  </a:lnTo>
                  <a:lnTo>
                    <a:pt x="11565" y="4316"/>
                  </a:lnTo>
                  <a:lnTo>
                    <a:pt x="8810" y="5329"/>
                  </a:lnTo>
                  <a:lnTo>
                    <a:pt x="7971" y="8634"/>
                  </a:lnTo>
                  <a:lnTo>
                    <a:pt x="7126" y="5329"/>
                  </a:lnTo>
                  <a:close/>
                  <a:moveTo>
                    <a:pt x="12412" y="2670"/>
                  </a:moveTo>
                  <a:lnTo>
                    <a:pt x="11041" y="2162"/>
                  </a:lnTo>
                  <a:lnTo>
                    <a:pt x="12412" y="1642"/>
                  </a:lnTo>
                  <a:lnTo>
                    <a:pt x="12845" y="0"/>
                  </a:lnTo>
                  <a:lnTo>
                    <a:pt x="13278" y="1642"/>
                  </a:lnTo>
                  <a:lnTo>
                    <a:pt x="14637" y="2162"/>
                  </a:lnTo>
                  <a:lnTo>
                    <a:pt x="13278" y="2670"/>
                  </a:lnTo>
                  <a:lnTo>
                    <a:pt x="12845" y="4316"/>
                  </a:lnTo>
                  <a:lnTo>
                    <a:pt x="12412" y="2670"/>
                  </a:lnTo>
                  <a:close/>
                  <a:moveTo>
                    <a:pt x="20498" y="2993"/>
                  </a:moveTo>
                  <a:lnTo>
                    <a:pt x="19399" y="1289"/>
                  </a:lnTo>
                  <a:lnTo>
                    <a:pt x="15070" y="5385"/>
                  </a:lnTo>
                  <a:lnTo>
                    <a:pt x="16172" y="7086"/>
                  </a:lnTo>
                  <a:lnTo>
                    <a:pt x="20498" y="2993"/>
                  </a:lnTo>
                  <a:close/>
                  <a:moveTo>
                    <a:pt x="21599" y="9154"/>
                  </a:moveTo>
                  <a:lnTo>
                    <a:pt x="20229" y="9674"/>
                  </a:lnTo>
                  <a:lnTo>
                    <a:pt x="19807" y="11320"/>
                  </a:lnTo>
                  <a:lnTo>
                    <a:pt x="19374" y="9674"/>
                  </a:lnTo>
                  <a:lnTo>
                    <a:pt x="18001" y="9154"/>
                  </a:lnTo>
                  <a:lnTo>
                    <a:pt x="19374" y="8661"/>
                  </a:lnTo>
                  <a:lnTo>
                    <a:pt x="19807" y="7004"/>
                  </a:lnTo>
                  <a:lnTo>
                    <a:pt x="20229" y="8661"/>
                  </a:lnTo>
                  <a:lnTo>
                    <a:pt x="21599" y="9154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Group 3">
            <a:extLst>
              <a:ext uri="{FF2B5EF4-FFF2-40B4-BE49-F238E27FC236}">
                <a16:creationId xmlns:a16="http://schemas.microsoft.com/office/drawing/2014/main" xmlns="" id="{0D003C8D-BC71-4A77-9CB9-E367EED89109}"/>
              </a:ext>
            </a:extLst>
          </p:cNvPr>
          <p:cNvGrpSpPr/>
          <p:nvPr/>
        </p:nvGrpSpPr>
        <p:grpSpPr>
          <a:xfrm>
            <a:off x="1221973" y="1257162"/>
            <a:ext cx="1876068" cy="571006"/>
            <a:chOff x="711385" y="1157421"/>
            <a:chExt cx="2950013" cy="897874"/>
          </a:xfrm>
        </p:grpSpPr>
        <p:sp>
          <p:nvSpPr>
            <p:cNvPr id="47" name="TextBox 42">
              <a:extLst>
                <a:ext uri="{FF2B5EF4-FFF2-40B4-BE49-F238E27FC236}">
                  <a16:creationId xmlns:a16="http://schemas.microsoft.com/office/drawing/2014/main" xmlns="" id="{3177797B-82C4-41DB-827B-A3E33416EBAE}"/>
                </a:ext>
              </a:extLst>
            </p:cNvPr>
            <p:cNvSpPr txBox="1"/>
            <p:nvPr/>
          </p:nvSpPr>
          <p:spPr>
            <a:xfrm>
              <a:off x="711385" y="1157421"/>
              <a:ext cx="2950013" cy="362343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48" name="Rectangle 44">
              <a:extLst>
                <a:ext uri="{FF2B5EF4-FFF2-40B4-BE49-F238E27FC236}">
                  <a16:creationId xmlns:a16="http://schemas.microsoft.com/office/drawing/2014/main" xmlns="" id="{5C573C3B-21A1-4C6D-AADC-B94B9A463869}"/>
                </a:ext>
              </a:extLst>
            </p:cNvPr>
            <p:cNvSpPr/>
            <p:nvPr/>
          </p:nvSpPr>
          <p:spPr>
            <a:xfrm>
              <a:off x="711385" y="1519764"/>
              <a:ext cx="2950013" cy="53553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35" name="Group 45">
            <a:extLst>
              <a:ext uri="{FF2B5EF4-FFF2-40B4-BE49-F238E27FC236}">
                <a16:creationId xmlns:a16="http://schemas.microsoft.com/office/drawing/2014/main" xmlns="" id="{473CC6EE-3DD2-4301-A9E8-3BACDBCBF80B}"/>
              </a:ext>
            </a:extLst>
          </p:cNvPr>
          <p:cNvGrpSpPr/>
          <p:nvPr/>
        </p:nvGrpSpPr>
        <p:grpSpPr>
          <a:xfrm>
            <a:off x="923071" y="2660369"/>
            <a:ext cx="1876068" cy="571006"/>
            <a:chOff x="711385" y="1157421"/>
            <a:chExt cx="2950013" cy="897874"/>
          </a:xfrm>
        </p:grpSpPr>
        <p:sp>
          <p:nvSpPr>
            <p:cNvPr id="45" name="TextBox 46">
              <a:extLst>
                <a:ext uri="{FF2B5EF4-FFF2-40B4-BE49-F238E27FC236}">
                  <a16:creationId xmlns:a16="http://schemas.microsoft.com/office/drawing/2014/main" xmlns="" id="{A05D59B2-90F1-4240-94AD-7221CC77B70B}"/>
                </a:ext>
              </a:extLst>
            </p:cNvPr>
            <p:cNvSpPr txBox="1"/>
            <p:nvPr/>
          </p:nvSpPr>
          <p:spPr>
            <a:xfrm>
              <a:off x="711385" y="1157421"/>
              <a:ext cx="2950013" cy="362343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6" name="Rectangle 47">
              <a:extLst>
                <a:ext uri="{FF2B5EF4-FFF2-40B4-BE49-F238E27FC236}">
                  <a16:creationId xmlns:a16="http://schemas.microsoft.com/office/drawing/2014/main" xmlns="" id="{9C5A7569-44EF-48BB-99F1-BDB044794C30}"/>
                </a:ext>
              </a:extLst>
            </p:cNvPr>
            <p:cNvSpPr/>
            <p:nvPr/>
          </p:nvSpPr>
          <p:spPr>
            <a:xfrm>
              <a:off x="711385" y="1519764"/>
              <a:ext cx="2950013" cy="53553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36" name="Group 48">
            <a:extLst>
              <a:ext uri="{FF2B5EF4-FFF2-40B4-BE49-F238E27FC236}">
                <a16:creationId xmlns:a16="http://schemas.microsoft.com/office/drawing/2014/main" xmlns="" id="{9D32617E-1840-467F-AE68-FC900524813F}"/>
              </a:ext>
            </a:extLst>
          </p:cNvPr>
          <p:cNvGrpSpPr/>
          <p:nvPr/>
        </p:nvGrpSpPr>
        <p:grpSpPr>
          <a:xfrm>
            <a:off x="5389539" y="1482614"/>
            <a:ext cx="1876068" cy="571006"/>
            <a:chOff x="-154654" y="1157421"/>
            <a:chExt cx="2950013" cy="897874"/>
          </a:xfrm>
        </p:grpSpPr>
        <p:sp>
          <p:nvSpPr>
            <p:cNvPr id="43" name="TextBox 49">
              <a:extLst>
                <a:ext uri="{FF2B5EF4-FFF2-40B4-BE49-F238E27FC236}">
                  <a16:creationId xmlns:a16="http://schemas.microsoft.com/office/drawing/2014/main" xmlns="" id="{D611D5E0-540F-4DE5-A135-4AE846817A05}"/>
                </a:ext>
              </a:extLst>
            </p:cNvPr>
            <p:cNvSpPr txBox="1"/>
            <p:nvPr/>
          </p:nvSpPr>
          <p:spPr>
            <a:xfrm>
              <a:off x="-154654" y="1157421"/>
              <a:ext cx="2950013" cy="362343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4" name="Rectangle 50">
              <a:extLst>
                <a:ext uri="{FF2B5EF4-FFF2-40B4-BE49-F238E27FC236}">
                  <a16:creationId xmlns:a16="http://schemas.microsoft.com/office/drawing/2014/main" xmlns="" id="{808C5EA2-1ED8-4C74-99E8-F7995BAAC290}"/>
                </a:ext>
              </a:extLst>
            </p:cNvPr>
            <p:cNvSpPr/>
            <p:nvPr/>
          </p:nvSpPr>
          <p:spPr>
            <a:xfrm>
              <a:off x="-154654" y="1519764"/>
              <a:ext cx="2950013" cy="53553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37" name="Group 51">
            <a:extLst>
              <a:ext uri="{FF2B5EF4-FFF2-40B4-BE49-F238E27FC236}">
                <a16:creationId xmlns:a16="http://schemas.microsoft.com/office/drawing/2014/main" xmlns="" id="{04DA96FC-A5D1-47F6-A078-040E9F6C256A}"/>
              </a:ext>
            </a:extLst>
          </p:cNvPr>
          <p:cNvGrpSpPr/>
          <p:nvPr/>
        </p:nvGrpSpPr>
        <p:grpSpPr>
          <a:xfrm>
            <a:off x="6344861" y="2357330"/>
            <a:ext cx="1876068" cy="571006"/>
            <a:chOff x="-154654" y="1157421"/>
            <a:chExt cx="2950013" cy="897874"/>
          </a:xfrm>
        </p:grpSpPr>
        <p:sp>
          <p:nvSpPr>
            <p:cNvPr id="41" name="TextBox 52">
              <a:extLst>
                <a:ext uri="{FF2B5EF4-FFF2-40B4-BE49-F238E27FC236}">
                  <a16:creationId xmlns:a16="http://schemas.microsoft.com/office/drawing/2014/main" xmlns="" id="{F80D0BC8-23D9-4C75-8DC4-765EC7E41341}"/>
                </a:ext>
              </a:extLst>
            </p:cNvPr>
            <p:cNvSpPr txBox="1"/>
            <p:nvPr/>
          </p:nvSpPr>
          <p:spPr>
            <a:xfrm>
              <a:off x="-154654" y="1157421"/>
              <a:ext cx="2950013" cy="362343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2" name="Rectangle 53">
              <a:extLst>
                <a:ext uri="{FF2B5EF4-FFF2-40B4-BE49-F238E27FC236}">
                  <a16:creationId xmlns:a16="http://schemas.microsoft.com/office/drawing/2014/main" xmlns="" id="{795CF024-BD3A-435F-9A73-FA1BE82C8068}"/>
                </a:ext>
              </a:extLst>
            </p:cNvPr>
            <p:cNvSpPr/>
            <p:nvPr/>
          </p:nvSpPr>
          <p:spPr>
            <a:xfrm>
              <a:off x="-154654" y="1519764"/>
              <a:ext cx="2950013" cy="535531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38" name="Group 54">
            <a:extLst>
              <a:ext uri="{FF2B5EF4-FFF2-40B4-BE49-F238E27FC236}">
                <a16:creationId xmlns:a16="http://schemas.microsoft.com/office/drawing/2014/main" xmlns="" id="{6BBFD777-EB47-4B5A-8030-9877757B7E37}"/>
              </a:ext>
            </a:extLst>
          </p:cNvPr>
          <p:cNvGrpSpPr/>
          <p:nvPr/>
        </p:nvGrpSpPr>
        <p:grpSpPr>
          <a:xfrm>
            <a:off x="5905535" y="3667302"/>
            <a:ext cx="1876068" cy="687602"/>
            <a:chOff x="-154654" y="1157421"/>
            <a:chExt cx="2950013" cy="1081215"/>
          </a:xfrm>
        </p:grpSpPr>
        <p:sp>
          <p:nvSpPr>
            <p:cNvPr id="39" name="TextBox 55">
              <a:extLst>
                <a:ext uri="{FF2B5EF4-FFF2-40B4-BE49-F238E27FC236}">
                  <a16:creationId xmlns:a16="http://schemas.microsoft.com/office/drawing/2014/main" xmlns="" id="{BC1A2D93-C8BC-4869-8D4B-5CAEB5C101A4}"/>
                </a:ext>
              </a:extLst>
            </p:cNvPr>
            <p:cNvSpPr txBox="1"/>
            <p:nvPr/>
          </p:nvSpPr>
          <p:spPr>
            <a:xfrm>
              <a:off x="-154654" y="1157421"/>
              <a:ext cx="2950013" cy="362343"/>
            </a:xfrm>
            <a:prstGeom prst="rect">
              <a:avLst/>
            </a:prstGeom>
            <a:noFill/>
          </p:spPr>
          <p:txBody>
            <a:bodyPr wrap="none" anchor="ctr">
              <a:normAutofit fontScale="70000" lnSpcReduction="20000"/>
            </a:bodyPr>
            <a:lstStyle/>
            <a:p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0" name="Rectangle 56">
              <a:extLst>
                <a:ext uri="{FF2B5EF4-FFF2-40B4-BE49-F238E27FC236}">
                  <a16:creationId xmlns:a16="http://schemas.microsoft.com/office/drawing/2014/main" xmlns="" id="{F39A5DB8-B1C2-4235-8BF4-75C87BB0BDA5}"/>
                </a:ext>
              </a:extLst>
            </p:cNvPr>
            <p:cNvSpPr/>
            <p:nvPr/>
          </p:nvSpPr>
          <p:spPr>
            <a:xfrm>
              <a:off x="-154654" y="1519766"/>
              <a:ext cx="1690994" cy="718870"/>
            </a:xfrm>
            <a:prstGeom prst="rect">
              <a:avLst/>
            </a:prstGeom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2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9601BBBF-3133-4219-A9A0-FC48E9A3B4ED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6B41F04D-5CFF-41A4-9F3C-B583B56EE695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xmlns="" id="{B856F879-C2AA-416D-A50D-8A3233431DF0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06D006F7-F30B-4F36-9EE7-6563EC0965A3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A68A9E2E-A1AB-412D-957B-97C938AB69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16" y="2675146"/>
            <a:ext cx="859611" cy="43895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F1382FDF-991D-405F-9F1F-6297EE2BD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930" y="2988207"/>
            <a:ext cx="1049003" cy="478116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0B352624-4254-493A-A94B-756BD6FA6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9312" y="3002624"/>
            <a:ext cx="2383743" cy="1865538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xmlns="" id="{84C8B94A-6985-410F-85FE-FA8EBEC7D6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289" y="3263243"/>
            <a:ext cx="2359356" cy="1621677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8CB90C7C-AA5F-41A7-AF89-98C7722995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97" y="2951648"/>
            <a:ext cx="2274005" cy="1889924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B5B93B74-3B75-4C44-A5C6-B1F38D6B79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1501" y="3676248"/>
            <a:ext cx="859611" cy="1280271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xmlns="" id="{59BDEE35-272D-4076-A1F5-2170425DC2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845B2F22-F443-4628-AC6C-1033C18BED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3907" y="4824641"/>
            <a:ext cx="2206943" cy="134124"/>
          </a:xfrm>
          <a:prstGeom prst="rect">
            <a:avLst/>
          </a:pr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xmlns="" id="{9C988148-1036-4563-B1CC-49ED50F6CB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0847" y="3048296"/>
            <a:ext cx="932769" cy="1920406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4F30ECA1-6050-4392-B67C-F89E580168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81514" y="3012149"/>
            <a:ext cx="1194920" cy="199966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823B187E-D166-462E-847A-61AF50F7F2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30849" y="438754"/>
            <a:ext cx="1030313" cy="469433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xmlns="" id="{6342EF8D-B0F0-4A20-9C8D-EB934EDAD9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869" y="4594295"/>
            <a:ext cx="585267" cy="323116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xmlns="" id="{5AD37651-B988-4E4F-B437-7E35CBF114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0159" y="4139736"/>
            <a:ext cx="591363" cy="908383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xmlns="" id="{C6D23E6A-0E4B-4F0C-B0A8-E6D274A353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9601" y="3951550"/>
            <a:ext cx="390178" cy="969348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xmlns="" id="{BEEEBB4F-018E-4E4D-A2FB-CFD0FF38C61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96141" y="4113169"/>
            <a:ext cx="347502" cy="737680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xmlns="" id="{EC280E98-B494-493B-9B8F-C964EC3E19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797" y="3274213"/>
            <a:ext cx="640135" cy="262151"/>
          </a:xfrm>
          <a:prstGeom prst="rect">
            <a:avLst/>
          </a:prstGeom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xmlns="" id="{A575B60D-B3C5-48F9-A7DD-9E19244DFD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2297" y="157174"/>
            <a:ext cx="792549" cy="438950"/>
          </a:xfrm>
          <a:prstGeom prst="rect">
            <a:avLst/>
          </a:prstGeom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xmlns="" id="{F4B0F296-B992-4EEF-93D1-4734E2997C9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99830" y="2802547"/>
            <a:ext cx="426757" cy="201185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xmlns="" id="{1C586B08-6AE2-4824-88F2-204D8709A01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20299" y="1334451"/>
            <a:ext cx="615749" cy="28653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xmlns="" id="{042BD759-996A-4925-BCB1-776D43969BE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63748" y="4297448"/>
            <a:ext cx="475529" cy="640135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xmlns="" id="{B6667C30-493F-4162-BA56-BF6715D540B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76063" y="3719865"/>
            <a:ext cx="499915" cy="1237595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xmlns="" id="{DCFB431A-5B06-452E-BD42-92892E9F85D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7595" y="679373"/>
            <a:ext cx="268247" cy="101812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xmlns="" id="{6E3FAF40-E435-4C54-B85E-F5FA71B4EEB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02184" y="1088388"/>
            <a:ext cx="536494" cy="249958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xmlns="" id="{7DB04CAE-9D61-41D3-9561-D36B29FDDC2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036" y="679373"/>
            <a:ext cx="268247" cy="1018120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xmlns="" id="{7FD5FDF4-EBA7-428B-BAF6-B2CC7F767B9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557689" y="4542093"/>
            <a:ext cx="487722" cy="341406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xmlns="" id="{7EFEA6E0-7A2D-4FE3-8E51-1E06DB793D71}"/>
              </a:ext>
            </a:extLst>
          </p:cNvPr>
          <p:cNvSpPr txBox="1"/>
          <p:nvPr/>
        </p:nvSpPr>
        <p:spPr>
          <a:xfrm>
            <a:off x="2070431" y="1352837"/>
            <a:ext cx="4765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8000" b="1" dirty="0">
                <a:solidFill>
                  <a:schemeClr val="tx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感</a:t>
            </a:r>
            <a:r>
              <a:rPr lang="zh-CN" altLang="en-US" sz="80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谢</a:t>
            </a:r>
            <a:r>
              <a:rPr lang="zh-CN" altLang="en-US" sz="8000" b="1" dirty="0">
                <a:solidFill>
                  <a:schemeClr val="tx2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聆</a:t>
            </a:r>
            <a:r>
              <a:rPr lang="zh-CN" altLang="en-US" sz="80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听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xmlns="" id="{062ABCFE-C0BC-4817-AF35-930D72D69C16}"/>
              </a:ext>
            </a:extLst>
          </p:cNvPr>
          <p:cNvSpPr txBox="1"/>
          <p:nvPr/>
        </p:nvSpPr>
        <p:spPr>
          <a:xfrm>
            <a:off x="3649269" y="494449"/>
            <a:ext cx="1845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20XX</a:t>
            </a:r>
            <a:endParaRPr lang="zh-CN" altLang="en-US" sz="60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grpSp>
        <p:nvGrpSpPr>
          <p:cNvPr id="87" name="PA_组合 86">
            <a:extLst>
              <a:ext uri="{FF2B5EF4-FFF2-40B4-BE49-F238E27FC236}">
                <a16:creationId xmlns:a16="http://schemas.microsoft.com/office/drawing/2014/main" xmlns="" id="{3CFB803C-8A03-41F8-B516-C84290930A1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3919506" y="3537334"/>
            <a:ext cx="2384757" cy="2664065"/>
            <a:chOff x="3919506" y="3537334"/>
            <a:chExt cx="2384757" cy="2664065"/>
          </a:xfrm>
        </p:grpSpPr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xmlns="" id="{B8C78E12-FECB-4051-B0CE-DE4D7843E451}"/>
                </a:ext>
              </a:extLst>
            </p:cNvPr>
            <p:cNvSpPr/>
            <p:nvPr/>
          </p:nvSpPr>
          <p:spPr>
            <a:xfrm>
              <a:off x="3919506" y="3537334"/>
              <a:ext cx="2384757" cy="2664065"/>
            </a:xfrm>
            <a:custGeom>
              <a:avLst/>
              <a:gdLst/>
              <a:ahLst/>
              <a:cxnLst/>
              <a:rect l="0" t="0" r="0" b="0"/>
              <a:pathLst>
                <a:path w="2384757" h="2664065">
                  <a:moveTo>
                    <a:pt x="0" y="0"/>
                  </a:moveTo>
                  <a:lnTo>
                    <a:pt x="2384756" y="0"/>
                  </a:lnTo>
                  <a:lnTo>
                    <a:pt x="2384756" y="2664064"/>
                  </a:lnTo>
                  <a:lnTo>
                    <a:pt x="0" y="2664064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3" name="PA_图片 72">
              <a:extLst>
                <a:ext uri="{FF2B5EF4-FFF2-40B4-BE49-F238E27FC236}">
                  <a16:creationId xmlns:a16="http://schemas.microsoft.com/office/drawing/2014/main" xmlns="" id="{A9F65350-6FAB-4B65-A56C-582D0001B677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9"/>
            <a:stretch>
              <a:fillRect/>
            </a:stretch>
          </p:blipFill>
          <p:spPr>
            <a:xfrm>
              <a:off x="3944907" y="3537334"/>
              <a:ext cx="2359356" cy="1292464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2CDFB7C7-B915-49EE-8C4D-994517D8B88B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49570" t="20919" r="34859" b="7901"/>
          <a:stretch/>
        </p:blipFill>
        <p:spPr>
          <a:xfrm rot="16200000">
            <a:off x="4470898" y="1843783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41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50"/>
                            </p:stCondLst>
                            <p:childTnLst>
                              <p:par>
                                <p:cTn id="1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150"/>
                            </p:stCondLst>
                            <p:childTnLst>
                              <p:par>
                                <p:cTn id="141" presetID="49" presetClass="entr" presetSubtype="0" decel="10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888" y="2209694"/>
            <a:ext cx="447675" cy="492593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212399"/>
            <a:ext cx="7019925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 defTabSz="685800">
              <a:defRPr/>
            </a:pPr>
            <a:r>
              <a:rPr lang="en-US" altLang="zh-CN" sz="21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1636569"/>
            <a:ext cx="6984207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685800">
              <a:defRPr/>
            </a:pPr>
            <a:r>
              <a:rPr lang="zh-CN" altLang="en-US" sz="2400" spc="15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更多精品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984207" y="1633539"/>
            <a:ext cx="640276" cy="584488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36373" y="2940767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685800"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685800">
              <a:lnSpc>
                <a:spcPts val="1800"/>
              </a:lnSpc>
            </a:pP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http://www.ypppt.com/ziti/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http://www.ypppt.com/gushi/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61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E48C34C2-D5A2-4F0C-AC0F-4EF5A9C291B1}"/>
              </a:ext>
            </a:extLst>
          </p:cNvPr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0C6C32C-0161-4254-8EF5-805CF6958C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365388">
            <a:off x="1225006" y="192436"/>
            <a:ext cx="6693988" cy="256663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247E7A1F-2800-487C-87B4-09E147AD44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19C89A45-DC9C-41DA-B220-A35EBF68355C}"/>
              </a:ext>
            </a:extLst>
          </p:cNvPr>
          <p:cNvSpPr/>
          <p:nvPr/>
        </p:nvSpPr>
        <p:spPr>
          <a:xfrm>
            <a:off x="2385180" y="2760704"/>
            <a:ext cx="437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solidFill>
                  <a:schemeClr val="tx2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en-US" altLang="zh-CN" sz="2400" b="1" i="0" dirty="0">
              <a:solidFill>
                <a:schemeClr val="tx2"/>
              </a:solidFill>
              <a:effectLst/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B72CC679-3BF7-4CFE-8D0F-B2D99AEDC9E4}"/>
              </a:ext>
            </a:extLst>
          </p:cNvPr>
          <p:cNvSpPr/>
          <p:nvPr/>
        </p:nvSpPr>
        <p:spPr>
          <a:xfrm>
            <a:off x="2385180" y="3070663"/>
            <a:ext cx="437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5"/>
                </a:solidFill>
              </a:rPr>
              <a:t>Here to add a title</a:t>
            </a:r>
            <a:endParaRPr lang="en-US" altLang="zh-CN" sz="3200" b="1" i="0" dirty="0"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62474400-4DF8-40B3-8FDB-A4B5AB5C49A6}"/>
              </a:ext>
            </a:extLst>
          </p:cNvPr>
          <p:cNvSpPr txBox="1"/>
          <p:nvPr/>
        </p:nvSpPr>
        <p:spPr>
          <a:xfrm>
            <a:off x="3649269" y="1111230"/>
            <a:ext cx="1845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01</a:t>
            </a:r>
            <a:endParaRPr lang="zh-CN" altLang="en-US" sz="96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F8406D1E-8D3F-4AE5-B5DB-91B6C4E28B2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9570" t="20919" r="34859" b="7901"/>
          <a:stretch/>
        </p:blipFill>
        <p:spPr>
          <a:xfrm rot="16200000">
            <a:off x="4470898" y="1593712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83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83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2ED1FB41-548D-4ECC-8222-2BB5C51F4DE5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xmlns="" id="{E003A71C-147D-43E3-89CE-0127DCBA590C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xmlns="" id="{767E77FA-F986-4A18-8DDA-27499A4EA2A3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55" name="箭头: 五边形 54">
            <a:extLst>
              <a:ext uri="{FF2B5EF4-FFF2-40B4-BE49-F238E27FC236}">
                <a16:creationId xmlns:a16="http://schemas.microsoft.com/office/drawing/2014/main" xmlns="" id="{834F6F39-71C9-45D1-B7F9-83DF9E440829}"/>
              </a:ext>
            </a:extLst>
          </p:cNvPr>
          <p:cNvSpPr/>
          <p:nvPr/>
        </p:nvSpPr>
        <p:spPr>
          <a:xfrm>
            <a:off x="0" y="1330986"/>
            <a:ext cx="3810570" cy="1783136"/>
          </a:xfrm>
          <a:prstGeom prst="homePlat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xmlns="" id="{48C41141-F965-4C37-8338-E73F00828AFA}"/>
              </a:ext>
            </a:extLst>
          </p:cNvPr>
          <p:cNvSpPr/>
          <p:nvPr/>
        </p:nvSpPr>
        <p:spPr>
          <a:xfrm>
            <a:off x="2468156" y="1330409"/>
            <a:ext cx="1342415" cy="1783713"/>
          </a:xfrm>
          <a:custGeom>
            <a:avLst/>
            <a:gdLst>
              <a:gd name="connsiteX0" fmla="*/ 0 w 21600"/>
              <a:gd name="connsiteY0" fmla="*/ 7 h 21607"/>
              <a:gd name="connsiteX1" fmla="*/ 11937 w 21600"/>
              <a:gd name="connsiteY1" fmla="*/ 21607 h 21607"/>
              <a:gd name="connsiteX2" fmla="*/ 21600 w 21600"/>
              <a:gd name="connsiteY2" fmla="*/ 10558 h 21607"/>
              <a:gd name="connsiteX3" fmla="*/ 11937 w 21600"/>
              <a:gd name="connsiteY3" fmla="*/ 0 h 21607"/>
              <a:gd name="connsiteX4" fmla="*/ 0 w 21600"/>
              <a:gd name="connsiteY4" fmla="*/ 7 h 2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7" extrusionOk="0">
                <a:moveTo>
                  <a:pt x="0" y="7"/>
                </a:moveTo>
                <a:lnTo>
                  <a:pt x="11937" y="21607"/>
                </a:lnTo>
                <a:lnTo>
                  <a:pt x="21600" y="10558"/>
                </a:lnTo>
                <a:lnTo>
                  <a:pt x="11937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254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E2D79829-6B45-4F93-99F2-F530C0D24EC5}"/>
              </a:ext>
            </a:extLst>
          </p:cNvPr>
          <p:cNvGrpSpPr/>
          <p:nvPr/>
        </p:nvGrpSpPr>
        <p:grpSpPr>
          <a:xfrm>
            <a:off x="2471159" y="1330408"/>
            <a:ext cx="1345155" cy="1786717"/>
            <a:chOff x="2471159" y="1330408"/>
            <a:chExt cx="1345155" cy="1786717"/>
          </a:xfrm>
        </p:grpSpPr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xmlns="" id="{1F021769-D4F4-408A-A747-9F895758E770}"/>
                </a:ext>
              </a:extLst>
            </p:cNvPr>
            <p:cNvSpPr/>
            <p:nvPr/>
          </p:nvSpPr>
          <p:spPr>
            <a:xfrm rot="10800000" flipH="1">
              <a:off x="2471159" y="1330408"/>
              <a:ext cx="1345155" cy="1786717"/>
            </a:xfrm>
            <a:custGeom>
              <a:avLst/>
              <a:gdLst>
                <a:gd name="connsiteX0" fmla="*/ 0 w 21563"/>
                <a:gd name="connsiteY0" fmla="*/ 0 h 21492"/>
                <a:gd name="connsiteX1" fmla="*/ 11774 w 21563"/>
                <a:gd name="connsiteY1" fmla="*/ 21492 h 21492"/>
                <a:gd name="connsiteX2" fmla="*/ 21563 w 21563"/>
                <a:gd name="connsiteY2" fmla="*/ 11065 h 21492"/>
                <a:gd name="connsiteX3" fmla="*/ 11835 w 21563"/>
                <a:gd name="connsiteY3" fmla="*/ 58 h 21492"/>
                <a:gd name="connsiteX4" fmla="*/ 0 w 21563"/>
                <a:gd name="connsiteY4" fmla="*/ 0 h 21492"/>
                <a:gd name="connsiteX0" fmla="*/ 0 w 21563"/>
                <a:gd name="connsiteY0" fmla="*/ 29 h 21521"/>
                <a:gd name="connsiteX1" fmla="*/ 11774 w 21563"/>
                <a:gd name="connsiteY1" fmla="*/ 21521 h 21521"/>
                <a:gd name="connsiteX2" fmla="*/ 21563 w 21563"/>
                <a:gd name="connsiteY2" fmla="*/ 11094 h 21521"/>
                <a:gd name="connsiteX3" fmla="*/ 11798 w 21563"/>
                <a:gd name="connsiteY3" fmla="*/ 0 h 21521"/>
                <a:gd name="connsiteX4" fmla="*/ 0 w 21563"/>
                <a:gd name="connsiteY4" fmla="*/ 29 h 2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3" h="21521" extrusionOk="0">
                  <a:moveTo>
                    <a:pt x="0" y="29"/>
                  </a:moveTo>
                  <a:lnTo>
                    <a:pt x="11774" y="21521"/>
                  </a:lnTo>
                  <a:lnTo>
                    <a:pt x="21563" y="11094"/>
                  </a:lnTo>
                  <a:lnTo>
                    <a:pt x="1179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w="254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xmlns="" id="{CD662A4A-875D-4BCD-AAE7-A2F6B34F35C4}"/>
                </a:ext>
              </a:extLst>
            </p:cNvPr>
            <p:cNvSpPr/>
            <p:nvPr/>
          </p:nvSpPr>
          <p:spPr>
            <a:xfrm>
              <a:off x="2906767" y="1898192"/>
              <a:ext cx="697451" cy="6481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xmlns:a16="http://schemas.microsoft.com/office/drawing/2014/main" xmlns:a14="http://schemas.microsoft.com/office/drawing/2010/main" val="1"/>
              </a:ext>
            </a:extLst>
          </p:spPr>
          <p:txBody>
            <a:bodyPr wrap="none" lIns="25400" tIns="25400" rIns="25400" bIns="25400" anchor="ctr">
              <a:normAutofit/>
            </a:bodyPr>
            <a:lstStyle/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zh-CN" altLang="en-US" sz="1600" dirty="0">
                  <a:solidFill>
                    <a:schemeClr val="bg1">
                      <a:lumMod val="100000"/>
                    </a:schemeClr>
                  </a:solidFill>
                </a:rPr>
                <a:t>关键词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xmlns="" id="{BDF9489A-DA81-4256-8416-57E2EADD8D44}"/>
              </a:ext>
            </a:extLst>
          </p:cNvPr>
          <p:cNvGrpSpPr/>
          <p:nvPr/>
        </p:nvGrpSpPr>
        <p:grpSpPr>
          <a:xfrm flipH="1">
            <a:off x="383385" y="3439838"/>
            <a:ext cx="4336285" cy="1219601"/>
            <a:chOff x="726782" y="2589840"/>
            <a:chExt cx="2455459" cy="3329389"/>
          </a:xfrm>
        </p:grpSpPr>
        <p:sp>
          <p:nvSpPr>
            <p:cNvPr id="82" name="矩形 81">
              <a:extLst>
                <a:ext uri="{FF2B5EF4-FFF2-40B4-BE49-F238E27FC236}">
                  <a16:creationId xmlns:a16="http://schemas.microsoft.com/office/drawing/2014/main" xmlns="" id="{48D66568-4BE7-4E57-990C-5F2A336EF20D}"/>
                </a:ext>
              </a:extLst>
            </p:cNvPr>
            <p:cNvSpPr/>
            <p:nvPr/>
          </p:nvSpPr>
          <p:spPr>
            <a:xfrm>
              <a:off x="726782" y="2589840"/>
              <a:ext cx="2455459" cy="6695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noAutofit/>
            </a:bodyPr>
            <a:lstStyle/>
            <a:p>
              <a:pPr lvl="0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tabLst>
                  <a:tab pos="228594" algn="l"/>
                </a:tabLst>
                <a:defRPr/>
              </a:pPr>
              <a:r>
                <a:rPr lang="zh-CN" altLang="en-US" sz="1600" dirty="0"/>
                <a:t>标题文本预设</a:t>
              </a:r>
            </a:p>
          </p:txBody>
        </p:sp>
        <p:sp>
          <p:nvSpPr>
            <p:cNvPr id="83" name="矩形: 剪去顶角 82">
              <a:extLst>
                <a:ext uri="{FF2B5EF4-FFF2-40B4-BE49-F238E27FC236}">
                  <a16:creationId xmlns:a16="http://schemas.microsoft.com/office/drawing/2014/main" xmlns="" id="{DC152A6D-9C1D-48A4-8F5F-EE6D48F18980}"/>
                </a:ext>
              </a:extLst>
            </p:cNvPr>
            <p:cNvSpPr/>
            <p:nvPr/>
          </p:nvSpPr>
          <p:spPr>
            <a:xfrm>
              <a:off x="726782" y="3394915"/>
              <a:ext cx="2455459" cy="252431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marL="228594" indent="-228594">
                <a:lnSpc>
                  <a:spcPct val="120000"/>
                </a:lnSpc>
                <a:buFont typeface="Arial" pitchFamily="34" charset="0"/>
                <a:buChar char="•"/>
                <a:tabLst>
                  <a:tab pos="228594" algn="l"/>
                </a:tabLst>
                <a:defRPr/>
              </a:pPr>
              <a:r>
                <a:rPr lang="zh-CN" altLang="en-US" sz="1000" dirty="0"/>
                <a:t>此部分内容作为文字排版占位显示（建议使用主题字体）</a:t>
              </a:r>
              <a:br>
                <a:rPr lang="zh-CN" altLang="en-US" sz="1000" dirty="0"/>
              </a:br>
              <a:r>
                <a:rPr lang="zh-CN" altLang="en-US" sz="1000" dirty="0"/>
                <a:t>如需更改请在（设置形状格式）菜单下（文本选项）中调整</a:t>
              </a:r>
            </a:p>
          </p:txBody>
        </p:sp>
      </p:grpSp>
      <p:sp>
        <p:nvSpPr>
          <p:cNvPr id="60" name="文本框 28">
            <a:extLst>
              <a:ext uri="{FF2B5EF4-FFF2-40B4-BE49-F238E27FC236}">
                <a16:creationId xmlns:a16="http://schemas.microsoft.com/office/drawing/2014/main" xmlns="" id="{C4311F67-4DF8-4512-AC7E-A55377C29606}"/>
              </a:ext>
            </a:extLst>
          </p:cNvPr>
          <p:cNvSpPr txBox="1"/>
          <p:nvPr/>
        </p:nvSpPr>
        <p:spPr>
          <a:xfrm flipH="1">
            <a:off x="4719670" y="1495155"/>
            <a:ext cx="715580" cy="692498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en-US" altLang="zh-CN" sz="5400" b="1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E267569E-6C1A-4D89-A547-C2910C894859}"/>
              </a:ext>
            </a:extLst>
          </p:cNvPr>
          <p:cNvSpPr/>
          <p:nvPr/>
        </p:nvSpPr>
        <p:spPr>
          <a:xfrm flipH="1">
            <a:off x="6962627" y="2152476"/>
            <a:ext cx="1113785" cy="158813"/>
          </a:xfrm>
          <a:prstGeom prst="rect">
            <a:avLst/>
          </a:prstGeom>
        </p:spPr>
        <p:txBody>
          <a:bodyPr wrap="none" lIns="144000" tIns="0" rIns="144000" bIns="0"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标题文本预设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xmlns="" id="{8B5C40ED-4619-473D-9E1E-4A096606EB2E}"/>
              </a:ext>
            </a:extLst>
          </p:cNvPr>
          <p:cNvGrpSpPr/>
          <p:nvPr/>
        </p:nvGrpSpPr>
        <p:grpSpPr>
          <a:xfrm flipH="1">
            <a:off x="7706987" y="2622361"/>
            <a:ext cx="278671" cy="278671"/>
            <a:chOff x="1631504" y="4324694"/>
            <a:chExt cx="432048" cy="432048"/>
          </a:xfrm>
        </p:grpSpPr>
        <p:sp>
          <p:nvSpPr>
            <p:cNvPr id="80" name="矩形: 圆角 79">
              <a:extLst>
                <a:ext uri="{FF2B5EF4-FFF2-40B4-BE49-F238E27FC236}">
                  <a16:creationId xmlns:a16="http://schemas.microsoft.com/office/drawing/2014/main" xmlns="" id="{0932F197-32BF-4B17-899D-1F9017A7B191}"/>
                </a:ext>
              </a:extLst>
            </p:cNvPr>
            <p:cNvSpPr/>
            <p:nvPr/>
          </p:nvSpPr>
          <p:spPr>
            <a:xfrm>
              <a:off x="1631504" y="4324694"/>
              <a:ext cx="432048" cy="432048"/>
            </a:xfrm>
            <a:prstGeom prst="roundRect">
              <a:avLst>
                <a:gd name="adj" fmla="val 1413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xmlns="" id="{22A86D59-39AE-4AB9-AD58-79B648A25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527" y="4423717"/>
              <a:ext cx="234003" cy="234003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3" name="文本框 35">
            <a:extLst>
              <a:ext uri="{FF2B5EF4-FFF2-40B4-BE49-F238E27FC236}">
                <a16:creationId xmlns:a16="http://schemas.microsoft.com/office/drawing/2014/main" xmlns="" id="{EDB3D493-51AA-4609-9386-E3E65DFAC79B}"/>
              </a:ext>
            </a:extLst>
          </p:cNvPr>
          <p:cNvSpPr txBox="1"/>
          <p:nvPr/>
        </p:nvSpPr>
        <p:spPr>
          <a:xfrm flipH="1">
            <a:off x="6033889" y="1342755"/>
            <a:ext cx="715580" cy="692498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r>
              <a:rPr lang="en-US" altLang="zh-CN" sz="4800" b="1" dirty="0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9586975B-570D-48DE-BA05-66F4E7639D11}"/>
              </a:ext>
            </a:extLst>
          </p:cNvPr>
          <p:cNvSpPr/>
          <p:nvPr/>
        </p:nvSpPr>
        <p:spPr>
          <a:xfrm flipH="1">
            <a:off x="5666706" y="2152476"/>
            <a:ext cx="1113785" cy="158813"/>
          </a:xfrm>
          <a:prstGeom prst="rect">
            <a:avLst/>
          </a:prstGeom>
        </p:spPr>
        <p:txBody>
          <a:bodyPr wrap="none" lIns="144000" tIns="0" rIns="144000" bIns="0"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rPr>
              <a:t>标题文本预设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xmlns="" id="{EA32AC83-FD48-4286-8CEB-8E5CA53E7BEC}"/>
              </a:ext>
            </a:extLst>
          </p:cNvPr>
          <p:cNvGrpSpPr/>
          <p:nvPr/>
        </p:nvGrpSpPr>
        <p:grpSpPr>
          <a:xfrm flipH="1">
            <a:off x="6387302" y="2622361"/>
            <a:ext cx="278671" cy="278671"/>
            <a:chOff x="2581164" y="3432222"/>
            <a:chExt cx="371561" cy="371561"/>
          </a:xfrm>
        </p:grpSpPr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xmlns="" id="{1BF9031C-2FEB-447E-85EA-E471577A1C9C}"/>
                </a:ext>
              </a:extLst>
            </p:cNvPr>
            <p:cNvSpPr/>
            <p:nvPr/>
          </p:nvSpPr>
          <p:spPr>
            <a:xfrm>
              <a:off x="2581164" y="3432222"/>
              <a:ext cx="371561" cy="371561"/>
            </a:xfrm>
            <a:prstGeom prst="roundRect">
              <a:avLst>
                <a:gd name="adj" fmla="val 14132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xmlns="" id="{ED8FCCEE-A5FE-40AB-BE83-173A34E61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324" y="3522041"/>
              <a:ext cx="201242" cy="191923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6" name="文本框 42">
            <a:extLst>
              <a:ext uri="{FF2B5EF4-FFF2-40B4-BE49-F238E27FC236}">
                <a16:creationId xmlns:a16="http://schemas.microsoft.com/office/drawing/2014/main" xmlns="" id="{3CADD31B-231A-4F48-B47E-C86392BF9962}"/>
              </a:ext>
            </a:extLst>
          </p:cNvPr>
          <p:cNvSpPr txBox="1"/>
          <p:nvPr/>
        </p:nvSpPr>
        <p:spPr>
          <a:xfrm flipH="1">
            <a:off x="7348109" y="1495155"/>
            <a:ext cx="715580" cy="692498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en-US" altLang="zh-CN" sz="5400" b="1" dirty="0">
                <a:solidFill>
                  <a:schemeClr val="accent4"/>
                </a:solidFill>
              </a:rPr>
              <a:t>03</a:t>
            </a:r>
          </a:p>
        </p:txBody>
      </p: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xmlns="" id="{DA77EF6B-CA66-42E7-A81D-EC0D72C11185}"/>
              </a:ext>
            </a:extLst>
          </p:cNvPr>
          <p:cNvCxnSpPr>
            <a:cxnSpLocks/>
          </p:cNvCxnSpPr>
          <p:nvPr/>
        </p:nvCxnSpPr>
        <p:spPr>
          <a:xfrm flipH="1">
            <a:off x="8105125" y="1556928"/>
            <a:ext cx="0" cy="1337549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xmlns="" id="{223E2C03-3005-42DB-A788-898F67EE03DE}"/>
              </a:ext>
            </a:extLst>
          </p:cNvPr>
          <p:cNvCxnSpPr>
            <a:cxnSpLocks/>
          </p:cNvCxnSpPr>
          <p:nvPr/>
        </p:nvCxnSpPr>
        <p:spPr>
          <a:xfrm flipH="1">
            <a:off x="6785440" y="1556928"/>
            <a:ext cx="0" cy="1337549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xmlns="" id="{87CCFC87-A00F-42F3-934B-3CAEA2AAC21B}"/>
              </a:ext>
            </a:extLst>
          </p:cNvPr>
          <p:cNvCxnSpPr>
            <a:cxnSpLocks/>
          </p:cNvCxnSpPr>
          <p:nvPr/>
        </p:nvCxnSpPr>
        <p:spPr>
          <a:xfrm flipH="1">
            <a:off x="5465755" y="1556928"/>
            <a:ext cx="0" cy="1337549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>
            <a:extLst>
              <a:ext uri="{FF2B5EF4-FFF2-40B4-BE49-F238E27FC236}">
                <a16:creationId xmlns:a16="http://schemas.microsoft.com/office/drawing/2014/main" xmlns="" id="{E7611F70-72B8-4503-9C46-F4D3371F24D5}"/>
              </a:ext>
            </a:extLst>
          </p:cNvPr>
          <p:cNvSpPr/>
          <p:nvPr/>
        </p:nvSpPr>
        <p:spPr>
          <a:xfrm flipH="1">
            <a:off x="4347021" y="2152476"/>
            <a:ext cx="1113785" cy="158813"/>
          </a:xfrm>
          <a:prstGeom prst="rect">
            <a:avLst/>
          </a:prstGeom>
        </p:spPr>
        <p:txBody>
          <a:bodyPr wrap="none" lIns="144000" tIns="0" rIns="144000" bIns="0"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标题文本预设</a:t>
            </a: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xmlns="" id="{6D63475E-C9AE-4678-8067-6A14A1FF4400}"/>
              </a:ext>
            </a:extLst>
          </p:cNvPr>
          <p:cNvGrpSpPr/>
          <p:nvPr/>
        </p:nvGrpSpPr>
        <p:grpSpPr>
          <a:xfrm flipH="1">
            <a:off x="5067618" y="2622361"/>
            <a:ext cx="278671" cy="278671"/>
            <a:chOff x="4340743" y="3432222"/>
            <a:chExt cx="371561" cy="371561"/>
          </a:xfrm>
        </p:grpSpPr>
        <p:sp>
          <p:nvSpPr>
            <p:cNvPr id="73" name="矩形: 圆角 72">
              <a:extLst>
                <a:ext uri="{FF2B5EF4-FFF2-40B4-BE49-F238E27FC236}">
                  <a16:creationId xmlns:a16="http://schemas.microsoft.com/office/drawing/2014/main" xmlns="" id="{DF9A92EF-F014-46ED-A61F-A7F1FA7757CA}"/>
                </a:ext>
              </a:extLst>
            </p:cNvPr>
            <p:cNvSpPr/>
            <p:nvPr/>
          </p:nvSpPr>
          <p:spPr>
            <a:xfrm>
              <a:off x="4340743" y="3432222"/>
              <a:ext cx="371561" cy="371561"/>
            </a:xfrm>
            <a:prstGeom prst="roundRect">
              <a:avLst>
                <a:gd name="adj" fmla="val 14132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xmlns="" id="{1C430ED9-D05F-4809-A858-52633CC24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387" y="3517382"/>
              <a:ext cx="114274" cy="201242"/>
            </a:xfrm>
            <a:custGeom>
              <a:avLst/>
              <a:gdLst>
                <a:gd name="T0" fmla="*/ 36 w 123"/>
                <a:gd name="T1" fmla="*/ 18 h 217"/>
                <a:gd name="T2" fmla="*/ 56 w 123"/>
                <a:gd name="T3" fmla="*/ 18 h 217"/>
                <a:gd name="T4" fmla="*/ 56 w 123"/>
                <a:gd name="T5" fmla="*/ 33 h 217"/>
                <a:gd name="T6" fmla="*/ 36 w 123"/>
                <a:gd name="T7" fmla="*/ 33 h 217"/>
                <a:gd name="T8" fmla="*/ 36 w 123"/>
                <a:gd name="T9" fmla="*/ 18 h 217"/>
                <a:gd name="T10" fmla="*/ 66 w 123"/>
                <a:gd name="T11" fmla="*/ 33 h 217"/>
                <a:gd name="T12" fmla="*/ 86 w 123"/>
                <a:gd name="T13" fmla="*/ 33 h 217"/>
                <a:gd name="T14" fmla="*/ 86 w 123"/>
                <a:gd name="T15" fmla="*/ 18 h 217"/>
                <a:gd name="T16" fmla="*/ 66 w 123"/>
                <a:gd name="T17" fmla="*/ 18 h 217"/>
                <a:gd name="T18" fmla="*/ 66 w 123"/>
                <a:gd name="T19" fmla="*/ 33 h 217"/>
                <a:gd name="T20" fmla="*/ 103 w 123"/>
                <a:gd name="T21" fmla="*/ 62 h 217"/>
                <a:gd name="T22" fmla="*/ 123 w 123"/>
                <a:gd name="T23" fmla="*/ 62 h 217"/>
                <a:gd name="T24" fmla="*/ 123 w 123"/>
                <a:gd name="T25" fmla="*/ 149 h 217"/>
                <a:gd name="T26" fmla="*/ 123 w 123"/>
                <a:gd name="T27" fmla="*/ 149 h 217"/>
                <a:gd name="T28" fmla="*/ 123 w 123"/>
                <a:gd name="T29" fmla="*/ 154 h 217"/>
                <a:gd name="T30" fmla="*/ 62 w 123"/>
                <a:gd name="T31" fmla="*/ 217 h 217"/>
                <a:gd name="T32" fmla="*/ 0 w 123"/>
                <a:gd name="T33" fmla="*/ 154 h 217"/>
                <a:gd name="T34" fmla="*/ 0 w 123"/>
                <a:gd name="T35" fmla="*/ 149 h 217"/>
                <a:gd name="T36" fmla="*/ 0 w 123"/>
                <a:gd name="T37" fmla="*/ 149 h 217"/>
                <a:gd name="T38" fmla="*/ 0 w 123"/>
                <a:gd name="T39" fmla="*/ 62 h 217"/>
                <a:gd name="T40" fmla="*/ 20 w 123"/>
                <a:gd name="T41" fmla="*/ 62 h 217"/>
                <a:gd name="T42" fmla="*/ 20 w 123"/>
                <a:gd name="T43" fmla="*/ 0 h 217"/>
                <a:gd name="T44" fmla="*/ 103 w 123"/>
                <a:gd name="T45" fmla="*/ 0 h 217"/>
                <a:gd name="T46" fmla="*/ 103 w 123"/>
                <a:gd name="T47" fmla="*/ 62 h 217"/>
                <a:gd name="T48" fmla="*/ 30 w 123"/>
                <a:gd name="T49" fmla="*/ 62 h 217"/>
                <a:gd name="T50" fmla="*/ 93 w 123"/>
                <a:gd name="T51" fmla="*/ 62 h 217"/>
                <a:gd name="T52" fmla="*/ 93 w 123"/>
                <a:gd name="T53" fmla="*/ 10 h 217"/>
                <a:gd name="T54" fmla="*/ 30 w 123"/>
                <a:gd name="T55" fmla="*/ 10 h 217"/>
                <a:gd name="T56" fmla="*/ 30 w 123"/>
                <a:gd name="T57" fmla="*/ 62 h 217"/>
                <a:gd name="T58" fmla="*/ 76 w 123"/>
                <a:gd name="T59" fmla="*/ 137 h 217"/>
                <a:gd name="T60" fmla="*/ 98 w 123"/>
                <a:gd name="T61" fmla="*/ 115 h 217"/>
                <a:gd name="T62" fmla="*/ 98 w 123"/>
                <a:gd name="T63" fmla="*/ 109 h 217"/>
                <a:gd name="T64" fmla="*/ 91 w 123"/>
                <a:gd name="T65" fmla="*/ 102 h 217"/>
                <a:gd name="T66" fmla="*/ 85 w 123"/>
                <a:gd name="T67" fmla="*/ 102 h 217"/>
                <a:gd name="T68" fmla="*/ 63 w 123"/>
                <a:gd name="T69" fmla="*/ 124 h 217"/>
                <a:gd name="T70" fmla="*/ 42 w 123"/>
                <a:gd name="T71" fmla="*/ 102 h 217"/>
                <a:gd name="T72" fmla="*/ 36 w 123"/>
                <a:gd name="T73" fmla="*/ 102 h 217"/>
                <a:gd name="T74" fmla="*/ 29 w 123"/>
                <a:gd name="T75" fmla="*/ 109 h 217"/>
                <a:gd name="T76" fmla="*/ 29 w 123"/>
                <a:gd name="T77" fmla="*/ 115 h 217"/>
                <a:gd name="T78" fmla="*/ 50 w 123"/>
                <a:gd name="T79" fmla="*/ 137 h 217"/>
                <a:gd name="T80" fmla="*/ 29 w 123"/>
                <a:gd name="T81" fmla="*/ 158 h 217"/>
                <a:gd name="T82" fmla="*/ 29 w 123"/>
                <a:gd name="T83" fmla="*/ 164 h 217"/>
                <a:gd name="T84" fmla="*/ 36 w 123"/>
                <a:gd name="T85" fmla="*/ 171 h 217"/>
                <a:gd name="T86" fmla="*/ 42 w 123"/>
                <a:gd name="T87" fmla="*/ 171 h 217"/>
                <a:gd name="T88" fmla="*/ 63 w 123"/>
                <a:gd name="T89" fmla="*/ 150 h 217"/>
                <a:gd name="T90" fmla="*/ 85 w 123"/>
                <a:gd name="T91" fmla="*/ 171 h 217"/>
                <a:gd name="T92" fmla="*/ 91 w 123"/>
                <a:gd name="T93" fmla="*/ 171 h 217"/>
                <a:gd name="T94" fmla="*/ 98 w 123"/>
                <a:gd name="T95" fmla="*/ 164 h 217"/>
                <a:gd name="T96" fmla="*/ 98 w 123"/>
                <a:gd name="T97" fmla="*/ 158 h 217"/>
                <a:gd name="T98" fmla="*/ 76 w 123"/>
                <a:gd name="T99" fmla="*/ 13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3" h="217">
                  <a:moveTo>
                    <a:pt x="36" y="18"/>
                  </a:moveTo>
                  <a:lnTo>
                    <a:pt x="56" y="18"/>
                  </a:lnTo>
                  <a:lnTo>
                    <a:pt x="56" y="33"/>
                  </a:lnTo>
                  <a:lnTo>
                    <a:pt x="36" y="33"/>
                  </a:lnTo>
                  <a:lnTo>
                    <a:pt x="36" y="18"/>
                  </a:lnTo>
                  <a:close/>
                  <a:moveTo>
                    <a:pt x="66" y="33"/>
                  </a:moveTo>
                  <a:lnTo>
                    <a:pt x="86" y="33"/>
                  </a:lnTo>
                  <a:lnTo>
                    <a:pt x="86" y="18"/>
                  </a:lnTo>
                  <a:lnTo>
                    <a:pt x="66" y="18"/>
                  </a:lnTo>
                  <a:lnTo>
                    <a:pt x="66" y="33"/>
                  </a:lnTo>
                  <a:close/>
                  <a:moveTo>
                    <a:pt x="103" y="62"/>
                  </a:moveTo>
                  <a:lnTo>
                    <a:pt x="123" y="62"/>
                  </a:lnTo>
                  <a:lnTo>
                    <a:pt x="123" y="149"/>
                  </a:lnTo>
                  <a:lnTo>
                    <a:pt x="123" y="149"/>
                  </a:lnTo>
                  <a:cubicBezTo>
                    <a:pt x="123" y="151"/>
                    <a:pt x="123" y="152"/>
                    <a:pt x="123" y="154"/>
                  </a:cubicBezTo>
                  <a:cubicBezTo>
                    <a:pt x="123" y="194"/>
                    <a:pt x="96" y="217"/>
                    <a:pt x="62" y="217"/>
                  </a:cubicBezTo>
                  <a:cubicBezTo>
                    <a:pt x="28" y="217"/>
                    <a:pt x="0" y="194"/>
                    <a:pt x="0" y="154"/>
                  </a:cubicBezTo>
                  <a:cubicBezTo>
                    <a:pt x="0" y="152"/>
                    <a:pt x="0" y="151"/>
                    <a:pt x="0" y="149"/>
                  </a:cubicBezTo>
                  <a:lnTo>
                    <a:pt x="0" y="149"/>
                  </a:lnTo>
                  <a:lnTo>
                    <a:pt x="0" y="62"/>
                  </a:lnTo>
                  <a:lnTo>
                    <a:pt x="20" y="62"/>
                  </a:lnTo>
                  <a:lnTo>
                    <a:pt x="20" y="0"/>
                  </a:lnTo>
                  <a:lnTo>
                    <a:pt x="103" y="0"/>
                  </a:lnTo>
                  <a:lnTo>
                    <a:pt x="103" y="62"/>
                  </a:lnTo>
                  <a:close/>
                  <a:moveTo>
                    <a:pt x="30" y="62"/>
                  </a:moveTo>
                  <a:lnTo>
                    <a:pt x="93" y="62"/>
                  </a:lnTo>
                  <a:lnTo>
                    <a:pt x="93" y="10"/>
                  </a:lnTo>
                  <a:lnTo>
                    <a:pt x="30" y="10"/>
                  </a:lnTo>
                  <a:lnTo>
                    <a:pt x="30" y="62"/>
                  </a:lnTo>
                  <a:close/>
                  <a:moveTo>
                    <a:pt x="76" y="137"/>
                  </a:moveTo>
                  <a:lnTo>
                    <a:pt x="98" y="115"/>
                  </a:lnTo>
                  <a:cubicBezTo>
                    <a:pt x="100" y="113"/>
                    <a:pt x="100" y="111"/>
                    <a:pt x="98" y="109"/>
                  </a:cubicBezTo>
                  <a:lnTo>
                    <a:pt x="91" y="102"/>
                  </a:lnTo>
                  <a:cubicBezTo>
                    <a:pt x="89" y="100"/>
                    <a:pt x="87" y="100"/>
                    <a:pt x="85" y="102"/>
                  </a:cubicBezTo>
                  <a:lnTo>
                    <a:pt x="63" y="124"/>
                  </a:lnTo>
                  <a:lnTo>
                    <a:pt x="42" y="102"/>
                  </a:lnTo>
                  <a:cubicBezTo>
                    <a:pt x="40" y="100"/>
                    <a:pt x="38" y="100"/>
                    <a:pt x="36" y="102"/>
                  </a:cubicBezTo>
                  <a:lnTo>
                    <a:pt x="29" y="109"/>
                  </a:lnTo>
                  <a:cubicBezTo>
                    <a:pt x="27" y="111"/>
                    <a:pt x="27" y="113"/>
                    <a:pt x="29" y="115"/>
                  </a:cubicBezTo>
                  <a:lnTo>
                    <a:pt x="50" y="137"/>
                  </a:lnTo>
                  <a:lnTo>
                    <a:pt x="29" y="158"/>
                  </a:lnTo>
                  <a:cubicBezTo>
                    <a:pt x="27" y="160"/>
                    <a:pt x="27" y="162"/>
                    <a:pt x="29" y="164"/>
                  </a:cubicBezTo>
                  <a:lnTo>
                    <a:pt x="36" y="171"/>
                  </a:lnTo>
                  <a:cubicBezTo>
                    <a:pt x="38" y="173"/>
                    <a:pt x="40" y="173"/>
                    <a:pt x="42" y="171"/>
                  </a:cubicBezTo>
                  <a:lnTo>
                    <a:pt x="63" y="150"/>
                  </a:lnTo>
                  <a:lnTo>
                    <a:pt x="85" y="171"/>
                  </a:lnTo>
                  <a:cubicBezTo>
                    <a:pt x="87" y="173"/>
                    <a:pt x="89" y="173"/>
                    <a:pt x="91" y="171"/>
                  </a:cubicBezTo>
                  <a:lnTo>
                    <a:pt x="98" y="164"/>
                  </a:lnTo>
                  <a:cubicBezTo>
                    <a:pt x="100" y="162"/>
                    <a:pt x="100" y="160"/>
                    <a:pt x="98" y="158"/>
                  </a:cubicBezTo>
                  <a:lnTo>
                    <a:pt x="76" y="1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63D1DBAF-72E5-4F91-84F1-D8508D02730F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7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0" grpId="0"/>
      <p:bldP spid="61" grpId="0"/>
      <p:bldP spid="63" grpId="0"/>
      <p:bldP spid="64" grpId="0"/>
      <p:bldP spid="66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3EE6C0-4873-4F72-A9B1-824DA3A322CE}"/>
              </a:ext>
            </a:extLst>
          </p:cNvPr>
          <p:cNvSpPr>
            <a:spLocks noChangeAspect="1"/>
          </p:cNvSpPr>
          <p:nvPr/>
        </p:nvSpPr>
        <p:spPr bwMode="auto">
          <a:xfrm>
            <a:off x="1853210" y="1885460"/>
            <a:ext cx="2904305" cy="182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6354D6E-076B-42B9-8803-E3B04CC8EF8E}"/>
              </a:ext>
            </a:extLst>
          </p:cNvPr>
          <p:cNvGrpSpPr/>
          <p:nvPr/>
        </p:nvGrpSpPr>
        <p:grpSpPr>
          <a:xfrm>
            <a:off x="1501030" y="1889332"/>
            <a:ext cx="476116" cy="1823426"/>
            <a:chOff x="1214157" y="3109275"/>
            <a:chExt cx="780704" cy="2989935"/>
          </a:xfrm>
        </p:grpSpPr>
        <p:sp>
          <p:nvSpPr>
            <p:cNvPr id="70" name="Oval 5">
              <a:extLst>
                <a:ext uri="{FF2B5EF4-FFF2-40B4-BE49-F238E27FC236}">
                  <a16:creationId xmlns:a16="http://schemas.microsoft.com/office/drawing/2014/main" xmlns="" id="{BE250FAA-9059-4163-9C06-545A52B4E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57" y="3109275"/>
              <a:ext cx="780704" cy="3930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">
              <a:extLst>
                <a:ext uri="{FF2B5EF4-FFF2-40B4-BE49-F238E27FC236}">
                  <a16:creationId xmlns:a16="http://schemas.microsoft.com/office/drawing/2014/main" xmlns="" id="{206EEFEB-B2F4-4388-A7A5-ECEA3AC7B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57" y="3285986"/>
              <a:ext cx="780704" cy="2813224"/>
            </a:xfrm>
            <a:custGeom>
              <a:avLst/>
              <a:gdLst>
                <a:gd name="T0" fmla="*/ 0 w 30"/>
                <a:gd name="T1" fmla="*/ 0 h 107"/>
                <a:gd name="T2" fmla="*/ 0 w 30"/>
                <a:gd name="T3" fmla="*/ 99 h 107"/>
                <a:gd name="T4" fmla="*/ 15 w 30"/>
                <a:gd name="T5" fmla="*/ 107 h 107"/>
                <a:gd name="T6" fmla="*/ 30 w 30"/>
                <a:gd name="T7" fmla="*/ 99 h 107"/>
                <a:gd name="T8" fmla="*/ 30 w 30"/>
                <a:gd name="T9" fmla="*/ 0 h 107"/>
                <a:gd name="T10" fmla="*/ 15 w 30"/>
                <a:gd name="T11" fmla="*/ 8 h 107"/>
                <a:gd name="T12" fmla="*/ 0 w 3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7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xmlns="" id="{86C35E4A-A4B2-43EF-8AC3-B798A3369A4B}"/>
              </a:ext>
            </a:extLst>
          </p:cNvPr>
          <p:cNvGrpSpPr/>
          <p:nvPr/>
        </p:nvGrpSpPr>
        <p:grpSpPr>
          <a:xfrm>
            <a:off x="1501030" y="2742423"/>
            <a:ext cx="476116" cy="970335"/>
            <a:chOff x="1214157" y="4508118"/>
            <a:chExt cx="780704" cy="1591092"/>
          </a:xfrm>
        </p:grpSpPr>
        <p:sp>
          <p:nvSpPr>
            <p:cNvPr id="68" name="Oval 8">
              <a:extLst>
                <a:ext uri="{FF2B5EF4-FFF2-40B4-BE49-F238E27FC236}">
                  <a16:creationId xmlns:a16="http://schemas.microsoft.com/office/drawing/2014/main" xmlns="" id="{1DB77AF6-1F32-4077-8CD0-3FE4CF489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57" y="4508118"/>
              <a:ext cx="780704" cy="39573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9">
              <a:extLst>
                <a:ext uri="{FF2B5EF4-FFF2-40B4-BE49-F238E27FC236}">
                  <a16:creationId xmlns:a16="http://schemas.microsoft.com/office/drawing/2014/main" xmlns="" id="{B58466F8-E66F-4442-A73D-2A85079C8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157" y="4680484"/>
              <a:ext cx="780704" cy="1418726"/>
            </a:xfrm>
            <a:custGeom>
              <a:avLst/>
              <a:gdLst>
                <a:gd name="T0" fmla="*/ 0 w 30"/>
                <a:gd name="T1" fmla="*/ 0 h 54"/>
                <a:gd name="T2" fmla="*/ 0 w 30"/>
                <a:gd name="T3" fmla="*/ 46 h 54"/>
                <a:gd name="T4" fmla="*/ 15 w 30"/>
                <a:gd name="T5" fmla="*/ 54 h 54"/>
                <a:gd name="T6" fmla="*/ 30 w 30"/>
                <a:gd name="T7" fmla="*/ 46 h 54"/>
                <a:gd name="T8" fmla="*/ 30 w 30"/>
                <a:gd name="T9" fmla="*/ 0 h 54"/>
                <a:gd name="T10" fmla="*/ 15 w 30"/>
                <a:gd name="T11" fmla="*/ 8 h 54"/>
                <a:gd name="T12" fmla="*/ 0 w 30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4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54"/>
                    <a:pt x="15" y="54"/>
                  </a:cubicBezTo>
                  <a:cubicBezTo>
                    <a:pt x="30" y="54"/>
                    <a:pt x="30" y="46"/>
                    <a:pt x="30" y="4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xmlns="" id="{E71D7348-2B26-4567-9102-FE4A846141A6}"/>
              </a:ext>
            </a:extLst>
          </p:cNvPr>
          <p:cNvGrpSpPr/>
          <p:nvPr/>
        </p:nvGrpSpPr>
        <p:grpSpPr>
          <a:xfrm>
            <a:off x="2288009" y="1889332"/>
            <a:ext cx="476116" cy="1823426"/>
            <a:chOff x="2504594" y="3109275"/>
            <a:chExt cx="780704" cy="2989935"/>
          </a:xfrm>
        </p:grpSpPr>
        <p:sp>
          <p:nvSpPr>
            <p:cNvPr id="66" name="Oval 11">
              <a:extLst>
                <a:ext uri="{FF2B5EF4-FFF2-40B4-BE49-F238E27FC236}">
                  <a16:creationId xmlns:a16="http://schemas.microsoft.com/office/drawing/2014/main" xmlns="" id="{497AFE08-FB37-4FED-B037-6B7BB09EB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594" y="3109275"/>
              <a:ext cx="780704" cy="3930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12">
              <a:extLst>
                <a:ext uri="{FF2B5EF4-FFF2-40B4-BE49-F238E27FC236}">
                  <a16:creationId xmlns:a16="http://schemas.microsoft.com/office/drawing/2014/main" xmlns="" id="{602143C5-466C-42E4-A3E3-9EBB67897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594" y="3285986"/>
              <a:ext cx="780704" cy="2813224"/>
            </a:xfrm>
            <a:custGeom>
              <a:avLst/>
              <a:gdLst>
                <a:gd name="T0" fmla="*/ 0 w 30"/>
                <a:gd name="T1" fmla="*/ 0 h 107"/>
                <a:gd name="T2" fmla="*/ 0 w 30"/>
                <a:gd name="T3" fmla="*/ 99 h 107"/>
                <a:gd name="T4" fmla="*/ 15 w 30"/>
                <a:gd name="T5" fmla="*/ 107 h 107"/>
                <a:gd name="T6" fmla="*/ 30 w 30"/>
                <a:gd name="T7" fmla="*/ 99 h 107"/>
                <a:gd name="T8" fmla="*/ 30 w 30"/>
                <a:gd name="T9" fmla="*/ 0 h 107"/>
                <a:gd name="T10" fmla="*/ 15 w 30"/>
                <a:gd name="T11" fmla="*/ 8 h 107"/>
                <a:gd name="T12" fmla="*/ 0 w 3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7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" name="Group 13">
            <a:extLst>
              <a:ext uri="{FF2B5EF4-FFF2-40B4-BE49-F238E27FC236}">
                <a16:creationId xmlns:a16="http://schemas.microsoft.com/office/drawing/2014/main" xmlns="" id="{CD6DABC5-389A-43D5-B900-D9827FC28F2F}"/>
              </a:ext>
            </a:extLst>
          </p:cNvPr>
          <p:cNvGrpSpPr/>
          <p:nvPr/>
        </p:nvGrpSpPr>
        <p:grpSpPr>
          <a:xfrm>
            <a:off x="2288008" y="2981157"/>
            <a:ext cx="476117" cy="731601"/>
            <a:chOff x="2504593" y="4899578"/>
            <a:chExt cx="780705" cy="1199632"/>
          </a:xfrm>
        </p:grpSpPr>
        <p:sp>
          <p:nvSpPr>
            <p:cNvPr id="64" name="Oval 14">
              <a:extLst>
                <a:ext uri="{FF2B5EF4-FFF2-40B4-BE49-F238E27FC236}">
                  <a16:creationId xmlns:a16="http://schemas.microsoft.com/office/drawing/2014/main" xmlns="" id="{721E13B0-B35E-44ED-B4FB-0E1CC2702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593" y="4899578"/>
              <a:ext cx="780703" cy="4002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15">
              <a:extLst>
                <a:ext uri="{FF2B5EF4-FFF2-40B4-BE49-F238E27FC236}">
                  <a16:creationId xmlns:a16="http://schemas.microsoft.com/office/drawing/2014/main" xmlns="" id="{5183B426-D12A-4953-9BAC-0BD8D8B88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594" y="5100449"/>
              <a:ext cx="780704" cy="998761"/>
            </a:xfrm>
            <a:custGeom>
              <a:avLst/>
              <a:gdLst>
                <a:gd name="T0" fmla="*/ 0 w 30"/>
                <a:gd name="T1" fmla="*/ 0 h 38"/>
                <a:gd name="T2" fmla="*/ 0 w 30"/>
                <a:gd name="T3" fmla="*/ 30 h 38"/>
                <a:gd name="T4" fmla="*/ 15 w 30"/>
                <a:gd name="T5" fmla="*/ 38 h 38"/>
                <a:gd name="T6" fmla="*/ 30 w 30"/>
                <a:gd name="T7" fmla="*/ 30 h 38"/>
                <a:gd name="T8" fmla="*/ 30 w 30"/>
                <a:gd name="T9" fmla="*/ 0 h 38"/>
                <a:gd name="T10" fmla="*/ 15 w 30"/>
                <a:gd name="T11" fmla="*/ 7 h 38"/>
                <a:gd name="T12" fmla="*/ 0 w 3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8">
                  <a:moveTo>
                    <a:pt x="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8"/>
                    <a:pt x="15" y="38"/>
                  </a:cubicBezTo>
                  <a:cubicBezTo>
                    <a:pt x="30" y="38"/>
                    <a:pt x="30" y="30"/>
                    <a:pt x="30" y="3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7"/>
                    <a:pt x="15" y="7"/>
                  </a:cubicBezTo>
                  <a:cubicBezTo>
                    <a:pt x="0" y="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C6C5C901-7D95-461D-BB41-452FE9253B65}"/>
              </a:ext>
            </a:extLst>
          </p:cNvPr>
          <p:cNvGrpSpPr/>
          <p:nvPr/>
        </p:nvGrpSpPr>
        <p:grpSpPr>
          <a:xfrm>
            <a:off x="3074693" y="1889332"/>
            <a:ext cx="477757" cy="1823426"/>
            <a:chOff x="3794547" y="3109275"/>
            <a:chExt cx="783395" cy="2989935"/>
          </a:xfrm>
        </p:grpSpPr>
        <p:sp>
          <p:nvSpPr>
            <p:cNvPr id="62" name="Oval 17">
              <a:extLst>
                <a:ext uri="{FF2B5EF4-FFF2-40B4-BE49-F238E27FC236}">
                  <a16:creationId xmlns:a16="http://schemas.microsoft.com/office/drawing/2014/main" xmlns="" id="{C270F606-C9BB-4EBA-BCCA-8D298632D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547" y="3109275"/>
              <a:ext cx="783395" cy="3930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18">
              <a:extLst>
                <a:ext uri="{FF2B5EF4-FFF2-40B4-BE49-F238E27FC236}">
                  <a16:creationId xmlns:a16="http://schemas.microsoft.com/office/drawing/2014/main" xmlns="" id="{A38ADDEC-753F-448E-8C10-8BB2375E5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547" y="3285986"/>
              <a:ext cx="783395" cy="2813224"/>
            </a:xfrm>
            <a:custGeom>
              <a:avLst/>
              <a:gdLst>
                <a:gd name="T0" fmla="*/ 0 w 30"/>
                <a:gd name="T1" fmla="*/ 0 h 107"/>
                <a:gd name="T2" fmla="*/ 0 w 30"/>
                <a:gd name="T3" fmla="*/ 99 h 107"/>
                <a:gd name="T4" fmla="*/ 15 w 30"/>
                <a:gd name="T5" fmla="*/ 107 h 107"/>
                <a:gd name="T6" fmla="*/ 30 w 30"/>
                <a:gd name="T7" fmla="*/ 99 h 107"/>
                <a:gd name="T8" fmla="*/ 30 w 30"/>
                <a:gd name="T9" fmla="*/ 0 h 107"/>
                <a:gd name="T10" fmla="*/ 15 w 30"/>
                <a:gd name="T11" fmla="*/ 8 h 107"/>
                <a:gd name="T12" fmla="*/ 0 w 3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7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Group 19">
            <a:extLst>
              <a:ext uri="{FF2B5EF4-FFF2-40B4-BE49-F238E27FC236}">
                <a16:creationId xmlns:a16="http://schemas.microsoft.com/office/drawing/2014/main" xmlns="" id="{F34B30D7-934E-4E15-A30E-6CB3E9A5E850}"/>
              </a:ext>
            </a:extLst>
          </p:cNvPr>
          <p:cNvGrpSpPr/>
          <p:nvPr/>
        </p:nvGrpSpPr>
        <p:grpSpPr>
          <a:xfrm>
            <a:off x="3074693" y="2242314"/>
            <a:ext cx="477757" cy="1470444"/>
            <a:chOff x="3794547" y="3688072"/>
            <a:chExt cx="783395" cy="2411138"/>
          </a:xfrm>
        </p:grpSpPr>
        <p:sp>
          <p:nvSpPr>
            <p:cNvPr id="60" name="Oval 20">
              <a:extLst>
                <a:ext uri="{FF2B5EF4-FFF2-40B4-BE49-F238E27FC236}">
                  <a16:creationId xmlns:a16="http://schemas.microsoft.com/office/drawing/2014/main" xmlns="" id="{66605C33-CC42-453F-8D25-9431CA2FB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547" y="3688072"/>
              <a:ext cx="783395" cy="41996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21">
              <a:extLst>
                <a:ext uri="{FF2B5EF4-FFF2-40B4-BE49-F238E27FC236}">
                  <a16:creationId xmlns:a16="http://schemas.microsoft.com/office/drawing/2014/main" xmlns="" id="{54A2E16E-E14E-430C-B7B0-76FCC69C4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547" y="3891704"/>
              <a:ext cx="783395" cy="2207506"/>
            </a:xfrm>
            <a:custGeom>
              <a:avLst/>
              <a:gdLst>
                <a:gd name="T0" fmla="*/ 0 w 30"/>
                <a:gd name="T1" fmla="*/ 0 h 84"/>
                <a:gd name="T2" fmla="*/ 0 w 30"/>
                <a:gd name="T3" fmla="*/ 76 h 84"/>
                <a:gd name="T4" fmla="*/ 15 w 30"/>
                <a:gd name="T5" fmla="*/ 84 h 84"/>
                <a:gd name="T6" fmla="*/ 30 w 30"/>
                <a:gd name="T7" fmla="*/ 76 h 84"/>
                <a:gd name="T8" fmla="*/ 30 w 30"/>
                <a:gd name="T9" fmla="*/ 0 h 84"/>
                <a:gd name="T10" fmla="*/ 15 w 30"/>
                <a:gd name="T11" fmla="*/ 8 h 84"/>
                <a:gd name="T12" fmla="*/ 0 w 30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4">
                  <a:moveTo>
                    <a:pt x="0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84"/>
                    <a:pt x="15" y="84"/>
                  </a:cubicBezTo>
                  <a:cubicBezTo>
                    <a:pt x="30" y="84"/>
                    <a:pt x="30" y="76"/>
                    <a:pt x="30" y="7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Group 22">
            <a:extLst>
              <a:ext uri="{FF2B5EF4-FFF2-40B4-BE49-F238E27FC236}">
                <a16:creationId xmlns:a16="http://schemas.microsoft.com/office/drawing/2014/main" xmlns="" id="{35497C05-FFDF-4CD2-AFE9-ACC85C7EDA70}"/>
              </a:ext>
            </a:extLst>
          </p:cNvPr>
          <p:cNvGrpSpPr/>
          <p:nvPr/>
        </p:nvGrpSpPr>
        <p:grpSpPr>
          <a:xfrm>
            <a:off x="3862309" y="1889332"/>
            <a:ext cx="476116" cy="1823426"/>
            <a:chOff x="5086028" y="3109275"/>
            <a:chExt cx="780704" cy="2989935"/>
          </a:xfrm>
        </p:grpSpPr>
        <p:sp>
          <p:nvSpPr>
            <p:cNvPr id="58" name="Oval 23">
              <a:extLst>
                <a:ext uri="{FF2B5EF4-FFF2-40B4-BE49-F238E27FC236}">
                  <a16:creationId xmlns:a16="http://schemas.microsoft.com/office/drawing/2014/main" xmlns="" id="{25CC3643-7905-412B-A4EF-752D77786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028" y="3109275"/>
              <a:ext cx="780704" cy="39304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24">
              <a:extLst>
                <a:ext uri="{FF2B5EF4-FFF2-40B4-BE49-F238E27FC236}">
                  <a16:creationId xmlns:a16="http://schemas.microsoft.com/office/drawing/2014/main" xmlns="" id="{04C8DC23-8486-4629-BC79-406849DF1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028" y="3285986"/>
              <a:ext cx="780704" cy="2813224"/>
            </a:xfrm>
            <a:custGeom>
              <a:avLst/>
              <a:gdLst>
                <a:gd name="T0" fmla="*/ 0 w 30"/>
                <a:gd name="T1" fmla="*/ 0 h 107"/>
                <a:gd name="T2" fmla="*/ 0 w 30"/>
                <a:gd name="T3" fmla="*/ 99 h 107"/>
                <a:gd name="T4" fmla="*/ 15 w 30"/>
                <a:gd name="T5" fmla="*/ 107 h 107"/>
                <a:gd name="T6" fmla="*/ 30 w 30"/>
                <a:gd name="T7" fmla="*/ 99 h 107"/>
                <a:gd name="T8" fmla="*/ 30 w 30"/>
                <a:gd name="T9" fmla="*/ 0 h 107"/>
                <a:gd name="T10" fmla="*/ 15 w 30"/>
                <a:gd name="T11" fmla="*/ 8 h 107"/>
                <a:gd name="T12" fmla="*/ 0 w 3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7">
                  <a:moveTo>
                    <a:pt x="0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107"/>
                    <a:pt x="15" y="107"/>
                  </a:cubicBezTo>
                  <a:cubicBezTo>
                    <a:pt x="30" y="107"/>
                    <a:pt x="30" y="99"/>
                    <a:pt x="30" y="9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8"/>
                    <a:pt x="15" y="8"/>
                  </a:cubicBezTo>
                  <a:cubicBezTo>
                    <a:pt x="0" y="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xmlns="" id="{CA1FD3C9-B08F-41BD-8A8A-7CF22C4EE5EA}"/>
              </a:ext>
            </a:extLst>
          </p:cNvPr>
          <p:cNvGrpSpPr/>
          <p:nvPr/>
        </p:nvGrpSpPr>
        <p:grpSpPr>
          <a:xfrm>
            <a:off x="3860733" y="2622459"/>
            <a:ext cx="477691" cy="1090299"/>
            <a:chOff x="5083445" y="4311408"/>
            <a:chExt cx="783287" cy="1787802"/>
          </a:xfrm>
        </p:grpSpPr>
        <p:sp>
          <p:nvSpPr>
            <p:cNvPr id="56" name="Oval 26">
              <a:extLst>
                <a:ext uri="{FF2B5EF4-FFF2-40B4-BE49-F238E27FC236}">
                  <a16:creationId xmlns:a16="http://schemas.microsoft.com/office/drawing/2014/main" xmlns="" id="{283FC0B9-6244-4F14-BB0F-A79B83008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3445" y="4311408"/>
              <a:ext cx="783287" cy="40249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27">
              <a:extLst>
                <a:ext uri="{FF2B5EF4-FFF2-40B4-BE49-F238E27FC236}">
                  <a16:creationId xmlns:a16="http://schemas.microsoft.com/office/drawing/2014/main" xmlns="" id="{78D1A909-CDDB-4470-A436-B2DDCAFAF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028" y="4494730"/>
              <a:ext cx="780704" cy="1604480"/>
            </a:xfrm>
            <a:custGeom>
              <a:avLst/>
              <a:gdLst>
                <a:gd name="T0" fmla="*/ 0 w 30"/>
                <a:gd name="T1" fmla="*/ 0 h 61"/>
                <a:gd name="T2" fmla="*/ 0 w 30"/>
                <a:gd name="T3" fmla="*/ 53 h 61"/>
                <a:gd name="T4" fmla="*/ 15 w 30"/>
                <a:gd name="T5" fmla="*/ 61 h 61"/>
                <a:gd name="T6" fmla="*/ 30 w 30"/>
                <a:gd name="T7" fmla="*/ 53 h 61"/>
                <a:gd name="T8" fmla="*/ 30 w 30"/>
                <a:gd name="T9" fmla="*/ 0 h 61"/>
                <a:gd name="T10" fmla="*/ 15 w 30"/>
                <a:gd name="T11" fmla="*/ 7 h 61"/>
                <a:gd name="T12" fmla="*/ 0 w 30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61">
                  <a:moveTo>
                    <a:pt x="0" y="0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61"/>
                    <a:pt x="15" y="61"/>
                  </a:cubicBezTo>
                  <a:cubicBezTo>
                    <a:pt x="30" y="61"/>
                    <a:pt x="30" y="53"/>
                    <a:pt x="30" y="53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7"/>
                    <a:pt x="15" y="7"/>
                  </a:cubicBezTo>
                  <a:cubicBezTo>
                    <a:pt x="0" y="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" name="Freeform: Shape 32">
            <a:extLst>
              <a:ext uri="{FF2B5EF4-FFF2-40B4-BE49-F238E27FC236}">
                <a16:creationId xmlns:a16="http://schemas.microsoft.com/office/drawing/2014/main" xmlns="" id="{21C90C90-815C-4A21-AD86-E7BDBDA64F41}"/>
              </a:ext>
            </a:extLst>
          </p:cNvPr>
          <p:cNvSpPr>
            <a:spLocks/>
          </p:cNvSpPr>
          <p:nvPr/>
        </p:nvSpPr>
        <p:spPr bwMode="auto">
          <a:xfrm>
            <a:off x="3273783" y="1662882"/>
            <a:ext cx="105468" cy="175168"/>
          </a:xfrm>
          <a:custGeom>
            <a:avLst/>
            <a:gdLst>
              <a:gd name="T0" fmla="*/ 48 w 48"/>
              <a:gd name="T1" fmla="*/ 56 h 80"/>
              <a:gd name="T2" fmla="*/ 24 w 48"/>
              <a:gd name="T3" fmla="*/ 80 h 80"/>
              <a:gd name="T4" fmla="*/ 0 w 48"/>
              <a:gd name="T5" fmla="*/ 56 h 80"/>
              <a:gd name="T6" fmla="*/ 24 w 48"/>
              <a:gd name="T7" fmla="*/ 0 h 80"/>
              <a:gd name="T8" fmla="*/ 48 w 48"/>
              <a:gd name="T9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0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3"/>
          </a:solidFill>
          <a:ln w="30163" cap="rnd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Freeform: Shape 33">
            <a:extLst>
              <a:ext uri="{FF2B5EF4-FFF2-40B4-BE49-F238E27FC236}">
                <a16:creationId xmlns:a16="http://schemas.microsoft.com/office/drawing/2014/main" xmlns="" id="{B3D3CBA5-92C3-41D6-BD4D-7DD20EA65253}"/>
              </a:ext>
            </a:extLst>
          </p:cNvPr>
          <p:cNvSpPr>
            <a:spLocks/>
          </p:cNvSpPr>
          <p:nvPr/>
        </p:nvSpPr>
        <p:spPr bwMode="auto">
          <a:xfrm>
            <a:off x="4070886" y="1663901"/>
            <a:ext cx="105468" cy="175168"/>
          </a:xfrm>
          <a:custGeom>
            <a:avLst/>
            <a:gdLst>
              <a:gd name="T0" fmla="*/ 48 w 48"/>
              <a:gd name="T1" fmla="*/ 56 h 80"/>
              <a:gd name="T2" fmla="*/ 24 w 48"/>
              <a:gd name="T3" fmla="*/ 80 h 80"/>
              <a:gd name="T4" fmla="*/ 0 w 48"/>
              <a:gd name="T5" fmla="*/ 56 h 80"/>
              <a:gd name="T6" fmla="*/ 24 w 48"/>
              <a:gd name="T7" fmla="*/ 0 h 80"/>
              <a:gd name="T8" fmla="*/ 48 w 48"/>
              <a:gd name="T9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0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5"/>
          </a:solidFill>
          <a:ln w="30163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34">
            <a:extLst>
              <a:ext uri="{FF2B5EF4-FFF2-40B4-BE49-F238E27FC236}">
                <a16:creationId xmlns:a16="http://schemas.microsoft.com/office/drawing/2014/main" xmlns="" id="{404BBD5F-839F-4615-8D71-488405FBC6EA}"/>
              </a:ext>
            </a:extLst>
          </p:cNvPr>
          <p:cNvSpPr>
            <a:spLocks/>
          </p:cNvSpPr>
          <p:nvPr/>
        </p:nvSpPr>
        <p:spPr bwMode="auto">
          <a:xfrm>
            <a:off x="1671559" y="1662882"/>
            <a:ext cx="105468" cy="175168"/>
          </a:xfrm>
          <a:custGeom>
            <a:avLst/>
            <a:gdLst>
              <a:gd name="T0" fmla="*/ 48 w 48"/>
              <a:gd name="T1" fmla="*/ 56 h 80"/>
              <a:gd name="T2" fmla="*/ 24 w 48"/>
              <a:gd name="T3" fmla="*/ 80 h 80"/>
              <a:gd name="T4" fmla="*/ 0 w 48"/>
              <a:gd name="T5" fmla="*/ 56 h 80"/>
              <a:gd name="T6" fmla="*/ 24 w 48"/>
              <a:gd name="T7" fmla="*/ 0 h 80"/>
              <a:gd name="T8" fmla="*/ 48 w 48"/>
              <a:gd name="T9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0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1"/>
          </a:solidFill>
          <a:ln w="30163" cap="rnd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Freeform: Shape 35">
            <a:extLst>
              <a:ext uri="{FF2B5EF4-FFF2-40B4-BE49-F238E27FC236}">
                <a16:creationId xmlns:a16="http://schemas.microsoft.com/office/drawing/2014/main" xmlns="" id="{6DAD29B3-C306-4F52-87F3-9649BBE2B6C6}"/>
              </a:ext>
            </a:extLst>
          </p:cNvPr>
          <p:cNvSpPr>
            <a:spLocks/>
          </p:cNvSpPr>
          <p:nvPr/>
        </p:nvSpPr>
        <p:spPr bwMode="auto">
          <a:xfrm>
            <a:off x="2473069" y="1668028"/>
            <a:ext cx="105468" cy="175168"/>
          </a:xfrm>
          <a:custGeom>
            <a:avLst/>
            <a:gdLst>
              <a:gd name="T0" fmla="*/ 48 w 48"/>
              <a:gd name="T1" fmla="*/ 56 h 80"/>
              <a:gd name="T2" fmla="*/ 24 w 48"/>
              <a:gd name="T3" fmla="*/ 80 h 80"/>
              <a:gd name="T4" fmla="*/ 0 w 48"/>
              <a:gd name="T5" fmla="*/ 56 h 80"/>
              <a:gd name="T6" fmla="*/ 24 w 48"/>
              <a:gd name="T7" fmla="*/ 0 h 80"/>
              <a:gd name="T8" fmla="*/ 48 w 48"/>
              <a:gd name="T9" fmla="*/ 5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80">
                <a:moveTo>
                  <a:pt x="48" y="56"/>
                </a:moveTo>
                <a:cubicBezTo>
                  <a:pt x="48" y="70"/>
                  <a:pt x="38" y="80"/>
                  <a:pt x="24" y="80"/>
                </a:cubicBezTo>
                <a:cubicBezTo>
                  <a:pt x="10" y="80"/>
                  <a:pt x="0" y="70"/>
                  <a:pt x="0" y="56"/>
                </a:cubicBezTo>
                <a:cubicBezTo>
                  <a:pt x="0" y="42"/>
                  <a:pt x="24" y="0"/>
                  <a:pt x="24" y="0"/>
                </a:cubicBezTo>
                <a:cubicBezTo>
                  <a:pt x="24" y="0"/>
                  <a:pt x="48" y="42"/>
                  <a:pt x="48" y="56"/>
                </a:cubicBezTo>
                <a:close/>
              </a:path>
            </a:pathLst>
          </a:custGeom>
          <a:solidFill>
            <a:schemeClr val="accent2"/>
          </a:solidFill>
          <a:ln w="30163" cap="rnd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xmlns="" id="{659F9797-FCFC-4761-96E8-1AE2BDE8A29E}"/>
              </a:ext>
            </a:extLst>
          </p:cNvPr>
          <p:cNvGrpSpPr/>
          <p:nvPr/>
        </p:nvGrpSpPr>
        <p:grpSpPr>
          <a:xfrm>
            <a:off x="1325884" y="1430741"/>
            <a:ext cx="398408" cy="372174"/>
            <a:chOff x="1325884" y="1430741"/>
            <a:chExt cx="398408" cy="372174"/>
          </a:xfrm>
        </p:grpSpPr>
        <p:sp>
          <p:nvSpPr>
            <p:cNvPr id="13" name="Freeform: Shape 28">
              <a:extLst>
                <a:ext uri="{FF2B5EF4-FFF2-40B4-BE49-F238E27FC236}">
                  <a16:creationId xmlns:a16="http://schemas.microsoft.com/office/drawing/2014/main" xmlns="" id="{7E684305-7086-4562-92D6-B49022C48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474" y="1558053"/>
              <a:ext cx="370546" cy="235710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36">
              <a:extLst>
                <a:ext uri="{FF2B5EF4-FFF2-40B4-BE49-F238E27FC236}">
                  <a16:creationId xmlns:a16="http://schemas.microsoft.com/office/drawing/2014/main" xmlns="" id="{4EA95BA2-6C3D-4E5E-829B-D3AF8287C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884" y="1430741"/>
              <a:ext cx="398408" cy="372174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xmlns="" id="{9282C2F1-49BD-4ACB-8188-A20B43E75107}"/>
              </a:ext>
            </a:extLst>
          </p:cNvPr>
          <p:cNvGrpSpPr/>
          <p:nvPr/>
        </p:nvGrpSpPr>
        <p:grpSpPr>
          <a:xfrm>
            <a:off x="2127394" y="1430741"/>
            <a:ext cx="398408" cy="372174"/>
            <a:chOff x="2127394" y="1430741"/>
            <a:chExt cx="398408" cy="372174"/>
          </a:xfrm>
        </p:grpSpPr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xmlns="" id="{CD7D6EC4-BED3-403B-B117-604FF2E91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984" y="1558053"/>
              <a:ext cx="370546" cy="235710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37">
              <a:extLst>
                <a:ext uri="{FF2B5EF4-FFF2-40B4-BE49-F238E27FC236}">
                  <a16:creationId xmlns:a16="http://schemas.microsoft.com/office/drawing/2014/main" xmlns="" id="{8FB5F39F-BE37-4C49-843E-7E424C1F0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394" y="1430741"/>
              <a:ext cx="398408" cy="372174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xmlns="" id="{0052CACF-AE84-46BD-A36D-71707383CD00}"/>
              </a:ext>
            </a:extLst>
          </p:cNvPr>
          <p:cNvGrpSpPr/>
          <p:nvPr/>
        </p:nvGrpSpPr>
        <p:grpSpPr>
          <a:xfrm>
            <a:off x="2923018" y="1430741"/>
            <a:ext cx="398408" cy="372174"/>
            <a:chOff x="2923018" y="1430741"/>
            <a:chExt cx="398408" cy="372174"/>
          </a:xfrm>
        </p:grpSpPr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xmlns="" id="{90455AEE-FE88-4ADB-B8DF-6A6FD5274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608" y="1558053"/>
              <a:ext cx="370546" cy="235710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38">
              <a:extLst>
                <a:ext uri="{FF2B5EF4-FFF2-40B4-BE49-F238E27FC236}">
                  <a16:creationId xmlns:a16="http://schemas.microsoft.com/office/drawing/2014/main" xmlns="" id="{4ADB699D-3999-40DF-B8C4-7A837DD4B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018" y="1430741"/>
              <a:ext cx="398408" cy="372174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xmlns="" id="{2604528F-424F-4B99-895B-56F83D5AEB88}"/>
              </a:ext>
            </a:extLst>
          </p:cNvPr>
          <p:cNvGrpSpPr/>
          <p:nvPr/>
        </p:nvGrpSpPr>
        <p:grpSpPr>
          <a:xfrm>
            <a:off x="3730301" y="1430741"/>
            <a:ext cx="398408" cy="372174"/>
            <a:chOff x="3730301" y="1430741"/>
            <a:chExt cx="398408" cy="372174"/>
          </a:xfrm>
        </p:grpSpPr>
        <p:sp>
          <p:nvSpPr>
            <p:cNvPr id="16" name="Freeform: Shape 31">
              <a:extLst>
                <a:ext uri="{FF2B5EF4-FFF2-40B4-BE49-F238E27FC236}">
                  <a16:creationId xmlns:a16="http://schemas.microsoft.com/office/drawing/2014/main" xmlns="" id="{034A8330-DB5F-40FC-A25D-2CC976125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891" y="1558053"/>
              <a:ext cx="370546" cy="235710"/>
            </a:xfrm>
            <a:custGeom>
              <a:avLst/>
              <a:gdLst>
                <a:gd name="T0" fmla="*/ 737 w 769"/>
                <a:gd name="T1" fmla="*/ 91 h 489"/>
                <a:gd name="T2" fmla="*/ 369 w 769"/>
                <a:gd name="T3" fmla="*/ 83 h 489"/>
                <a:gd name="T4" fmla="*/ 163 w 769"/>
                <a:gd name="T5" fmla="*/ 0 h 489"/>
                <a:gd name="T6" fmla="*/ 26 w 769"/>
                <a:gd name="T7" fmla="*/ 122 h 489"/>
                <a:gd name="T8" fmla="*/ 0 w 769"/>
                <a:gd name="T9" fmla="*/ 186 h 489"/>
                <a:gd name="T10" fmla="*/ 0 w 769"/>
                <a:gd name="T11" fmla="*/ 223 h 489"/>
                <a:gd name="T12" fmla="*/ 237 w 769"/>
                <a:gd name="T13" fmla="*/ 469 h 489"/>
                <a:gd name="T14" fmla="*/ 297 w 769"/>
                <a:gd name="T15" fmla="*/ 489 h 489"/>
                <a:gd name="T16" fmla="*/ 360 w 769"/>
                <a:gd name="T17" fmla="*/ 454 h 489"/>
                <a:gd name="T18" fmla="*/ 660 w 769"/>
                <a:gd name="T19" fmla="*/ 154 h 489"/>
                <a:gd name="T20" fmla="*/ 769 w 769"/>
                <a:gd name="T21" fmla="*/ 154 h 489"/>
                <a:gd name="T22" fmla="*/ 737 w 769"/>
                <a:gd name="T23" fmla="*/ 9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9" h="48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39">
              <a:extLst>
                <a:ext uri="{FF2B5EF4-FFF2-40B4-BE49-F238E27FC236}">
                  <a16:creationId xmlns:a16="http://schemas.microsoft.com/office/drawing/2014/main" xmlns="" id="{B7223167-CC8C-497F-8427-FADE8B341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301" y="1430741"/>
              <a:ext cx="398408" cy="372174"/>
            </a:xfrm>
            <a:custGeom>
              <a:avLst/>
              <a:gdLst>
                <a:gd name="T0" fmla="*/ 313 w 827"/>
                <a:gd name="T1" fmla="*/ 772 h 772"/>
                <a:gd name="T2" fmla="*/ 240 w 827"/>
                <a:gd name="T3" fmla="*/ 740 h 772"/>
                <a:gd name="T4" fmla="*/ 32 w 827"/>
                <a:gd name="T5" fmla="*/ 533 h 772"/>
                <a:gd name="T6" fmla="*/ 0 w 827"/>
                <a:gd name="T7" fmla="*/ 460 h 772"/>
                <a:gd name="T8" fmla="*/ 32 w 827"/>
                <a:gd name="T9" fmla="*/ 386 h 772"/>
                <a:gd name="T10" fmla="*/ 413 w 827"/>
                <a:gd name="T11" fmla="*/ 6 h 772"/>
                <a:gd name="T12" fmla="*/ 426 w 827"/>
                <a:gd name="T13" fmla="*/ 1 h 772"/>
                <a:gd name="T14" fmla="*/ 439 w 827"/>
                <a:gd name="T15" fmla="*/ 6 h 772"/>
                <a:gd name="T16" fmla="*/ 821 w 827"/>
                <a:gd name="T17" fmla="*/ 404 h 772"/>
                <a:gd name="T18" fmla="*/ 825 w 827"/>
                <a:gd name="T19" fmla="*/ 424 h 772"/>
                <a:gd name="T20" fmla="*/ 808 w 827"/>
                <a:gd name="T21" fmla="*/ 435 h 772"/>
                <a:gd name="T22" fmla="*/ 694 w 827"/>
                <a:gd name="T23" fmla="*/ 435 h 772"/>
                <a:gd name="T24" fmla="*/ 387 w 827"/>
                <a:gd name="T25" fmla="*/ 740 h 772"/>
                <a:gd name="T26" fmla="*/ 313 w 827"/>
                <a:gd name="T27" fmla="*/ 772 h 772"/>
                <a:gd name="T28" fmla="*/ 426 w 827"/>
                <a:gd name="T29" fmla="*/ 45 h 772"/>
                <a:gd name="T30" fmla="*/ 58 w 827"/>
                <a:gd name="T31" fmla="*/ 412 h 772"/>
                <a:gd name="T32" fmla="*/ 37 w 827"/>
                <a:gd name="T33" fmla="*/ 460 h 772"/>
                <a:gd name="T34" fmla="*/ 58 w 827"/>
                <a:gd name="T35" fmla="*/ 507 h 772"/>
                <a:gd name="T36" fmla="*/ 266 w 827"/>
                <a:gd name="T37" fmla="*/ 714 h 772"/>
                <a:gd name="T38" fmla="*/ 361 w 827"/>
                <a:gd name="T39" fmla="*/ 714 h 772"/>
                <a:gd name="T40" fmla="*/ 673 w 827"/>
                <a:gd name="T41" fmla="*/ 403 h 772"/>
                <a:gd name="T42" fmla="*/ 686 w 827"/>
                <a:gd name="T43" fmla="*/ 398 h 772"/>
                <a:gd name="T44" fmla="*/ 765 w 827"/>
                <a:gd name="T45" fmla="*/ 398 h 772"/>
                <a:gd name="T46" fmla="*/ 426 w 827"/>
                <a:gd name="T47" fmla="*/ 45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7" h="772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xmlns="" id="{1CFA45D9-EDD5-4479-9995-091594794977}"/>
              </a:ext>
            </a:extLst>
          </p:cNvPr>
          <p:cNvGrpSpPr/>
          <p:nvPr/>
        </p:nvGrpSpPr>
        <p:grpSpPr>
          <a:xfrm>
            <a:off x="4964197" y="1571159"/>
            <a:ext cx="437324" cy="437324"/>
            <a:chOff x="4964197" y="1571159"/>
            <a:chExt cx="437324" cy="437324"/>
          </a:xfrm>
        </p:grpSpPr>
        <p:sp>
          <p:nvSpPr>
            <p:cNvPr id="25" name="Rectangle 47">
              <a:extLst>
                <a:ext uri="{FF2B5EF4-FFF2-40B4-BE49-F238E27FC236}">
                  <a16:creationId xmlns:a16="http://schemas.microsoft.com/office/drawing/2014/main" xmlns="" id="{19387B1B-99B8-4C7A-B561-1B97E84CB251}"/>
                </a:ext>
              </a:extLst>
            </p:cNvPr>
            <p:cNvSpPr/>
            <p:nvPr/>
          </p:nvSpPr>
          <p:spPr>
            <a:xfrm>
              <a:off x="4964197" y="1571159"/>
              <a:ext cx="437324" cy="4373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6" name="Group 48">
              <a:extLst>
                <a:ext uri="{FF2B5EF4-FFF2-40B4-BE49-F238E27FC236}">
                  <a16:creationId xmlns:a16="http://schemas.microsoft.com/office/drawing/2014/main" xmlns="" id="{3FE4BC3A-4FA9-459C-BC82-DA14FB372970}"/>
                </a:ext>
              </a:extLst>
            </p:cNvPr>
            <p:cNvGrpSpPr/>
            <p:nvPr/>
          </p:nvGrpSpPr>
          <p:grpSpPr>
            <a:xfrm>
              <a:off x="5069760" y="1674462"/>
              <a:ext cx="230717" cy="230717"/>
              <a:chOff x="2969179" y="1134173"/>
              <a:chExt cx="305776" cy="305776"/>
            </a:xfrm>
            <a:solidFill>
              <a:schemeClr val="bg1"/>
            </a:solidFill>
          </p:grpSpPr>
          <p:sp>
            <p:nvSpPr>
              <p:cNvPr id="54" name="Freeform: Shape 49">
                <a:extLst>
                  <a:ext uri="{FF2B5EF4-FFF2-40B4-BE49-F238E27FC236}">
                    <a16:creationId xmlns:a16="http://schemas.microsoft.com/office/drawing/2014/main" xmlns="" id="{594ECCA2-BF97-415D-AA3D-FEC72389A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179" y="1134173"/>
                <a:ext cx="305776" cy="3057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50">
                <a:extLst>
                  <a:ext uri="{FF2B5EF4-FFF2-40B4-BE49-F238E27FC236}">
                    <a16:creationId xmlns:a16="http://schemas.microsoft.com/office/drawing/2014/main" xmlns="" id="{78E527EB-E994-4C88-A187-B834BA45A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288" y="1162606"/>
                <a:ext cx="72132" cy="7160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xmlns="" id="{45E70F9C-EE36-48A7-83CF-D9A09537412D}"/>
              </a:ext>
            </a:extLst>
          </p:cNvPr>
          <p:cNvGrpSpPr/>
          <p:nvPr/>
        </p:nvGrpSpPr>
        <p:grpSpPr>
          <a:xfrm>
            <a:off x="4964134" y="3275434"/>
            <a:ext cx="437324" cy="437324"/>
            <a:chOff x="4964134" y="3275434"/>
            <a:chExt cx="437324" cy="437324"/>
          </a:xfrm>
        </p:grpSpPr>
        <p:sp>
          <p:nvSpPr>
            <p:cNvPr id="27" name="Rectangle 58">
              <a:extLst>
                <a:ext uri="{FF2B5EF4-FFF2-40B4-BE49-F238E27FC236}">
                  <a16:creationId xmlns:a16="http://schemas.microsoft.com/office/drawing/2014/main" xmlns="" id="{6363AD4F-1100-4433-BC31-50CC00145BE5}"/>
                </a:ext>
              </a:extLst>
            </p:cNvPr>
            <p:cNvSpPr/>
            <p:nvPr/>
          </p:nvSpPr>
          <p:spPr>
            <a:xfrm>
              <a:off x="4964134" y="3275434"/>
              <a:ext cx="437324" cy="4373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8" name="Group 59">
              <a:extLst>
                <a:ext uri="{FF2B5EF4-FFF2-40B4-BE49-F238E27FC236}">
                  <a16:creationId xmlns:a16="http://schemas.microsoft.com/office/drawing/2014/main" xmlns="" id="{164160C8-CF31-43CE-A653-1FC03606B559}"/>
                </a:ext>
              </a:extLst>
            </p:cNvPr>
            <p:cNvGrpSpPr/>
            <p:nvPr/>
          </p:nvGrpSpPr>
          <p:grpSpPr>
            <a:xfrm>
              <a:off x="5060100" y="3398254"/>
              <a:ext cx="245382" cy="191692"/>
              <a:chOff x="2581275" y="1710532"/>
              <a:chExt cx="464344" cy="362744"/>
            </a:xfrm>
            <a:solidFill>
              <a:schemeClr val="bg1"/>
            </a:solidFill>
          </p:grpSpPr>
          <p:sp>
            <p:nvSpPr>
              <p:cNvPr id="47" name="Freeform: Shape 60">
                <a:extLst>
                  <a:ext uri="{FF2B5EF4-FFF2-40B4-BE49-F238E27FC236}">
                    <a16:creationId xmlns:a16="http://schemas.microsoft.com/office/drawing/2014/main" xmlns="" id="{7C00EFE0-765D-4083-A0B8-AD748AB74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61">
                <a:extLst>
                  <a:ext uri="{FF2B5EF4-FFF2-40B4-BE49-F238E27FC236}">
                    <a16:creationId xmlns:a16="http://schemas.microsoft.com/office/drawing/2014/main" xmlns="" id="{C706B41C-B5BB-447F-9C72-775EA454C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62">
                <a:extLst>
                  <a:ext uri="{FF2B5EF4-FFF2-40B4-BE49-F238E27FC236}">
                    <a16:creationId xmlns:a16="http://schemas.microsoft.com/office/drawing/2014/main" xmlns="" id="{AEA5282C-5226-4082-A24A-B1388A2A1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63">
                <a:extLst>
                  <a:ext uri="{FF2B5EF4-FFF2-40B4-BE49-F238E27FC236}">
                    <a16:creationId xmlns:a16="http://schemas.microsoft.com/office/drawing/2014/main" xmlns="" id="{47AD8E58-91A6-40CC-9B42-889233081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64">
                <a:extLst>
                  <a:ext uri="{FF2B5EF4-FFF2-40B4-BE49-F238E27FC236}">
                    <a16:creationId xmlns:a16="http://schemas.microsoft.com/office/drawing/2014/main" xmlns="" id="{59EDA83A-F6BB-49BC-9325-D679B0225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65">
                <a:extLst>
                  <a:ext uri="{FF2B5EF4-FFF2-40B4-BE49-F238E27FC236}">
                    <a16:creationId xmlns:a16="http://schemas.microsoft.com/office/drawing/2014/main" xmlns="" id="{BFCF1655-AE34-4414-8047-5E1396CA3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66">
                <a:extLst>
                  <a:ext uri="{FF2B5EF4-FFF2-40B4-BE49-F238E27FC236}">
                    <a16:creationId xmlns:a16="http://schemas.microsoft.com/office/drawing/2014/main" xmlns="" id="{AD54442F-F40B-43FB-8322-CBACEE180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xmlns="" id="{B23A557E-B6F7-42F8-8085-18587880090B}"/>
              </a:ext>
            </a:extLst>
          </p:cNvPr>
          <p:cNvGrpSpPr/>
          <p:nvPr/>
        </p:nvGrpSpPr>
        <p:grpSpPr>
          <a:xfrm>
            <a:off x="4964197" y="2700110"/>
            <a:ext cx="437324" cy="437324"/>
            <a:chOff x="4964197" y="2700110"/>
            <a:chExt cx="437324" cy="437324"/>
          </a:xfrm>
        </p:grpSpPr>
        <p:sp>
          <p:nvSpPr>
            <p:cNvPr id="29" name="Rectangle 68">
              <a:extLst>
                <a:ext uri="{FF2B5EF4-FFF2-40B4-BE49-F238E27FC236}">
                  <a16:creationId xmlns:a16="http://schemas.microsoft.com/office/drawing/2014/main" xmlns="" id="{7122AE8D-5FAF-419A-8F15-B384D4C32A40}"/>
                </a:ext>
              </a:extLst>
            </p:cNvPr>
            <p:cNvSpPr/>
            <p:nvPr/>
          </p:nvSpPr>
          <p:spPr>
            <a:xfrm>
              <a:off x="4964197" y="2700110"/>
              <a:ext cx="437324" cy="4373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69">
              <a:extLst>
                <a:ext uri="{FF2B5EF4-FFF2-40B4-BE49-F238E27FC236}">
                  <a16:creationId xmlns:a16="http://schemas.microsoft.com/office/drawing/2014/main" xmlns="" id="{699A42B6-E4D5-49BE-807E-E471F79A7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281" y="2810810"/>
              <a:ext cx="215554" cy="215923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lc="http://schemas.openxmlformats.org/drawingml/2006/lockedCanvas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xmlns="" id="{07F809C3-CCCE-45E5-8C6B-FB601D6FCFDB}"/>
              </a:ext>
            </a:extLst>
          </p:cNvPr>
          <p:cNvGrpSpPr/>
          <p:nvPr/>
        </p:nvGrpSpPr>
        <p:grpSpPr>
          <a:xfrm>
            <a:off x="4964197" y="2129129"/>
            <a:ext cx="437324" cy="437324"/>
            <a:chOff x="4964197" y="2129129"/>
            <a:chExt cx="437324" cy="437324"/>
          </a:xfrm>
        </p:grpSpPr>
        <p:sp>
          <p:nvSpPr>
            <p:cNvPr id="31" name="Rectangle 71">
              <a:extLst>
                <a:ext uri="{FF2B5EF4-FFF2-40B4-BE49-F238E27FC236}">
                  <a16:creationId xmlns:a16="http://schemas.microsoft.com/office/drawing/2014/main" xmlns="" id="{BE0D0BD7-3DBA-4341-B41B-9BCF3F73B4AA}"/>
                </a:ext>
              </a:extLst>
            </p:cNvPr>
            <p:cNvSpPr/>
            <p:nvPr/>
          </p:nvSpPr>
          <p:spPr>
            <a:xfrm>
              <a:off x="4964197" y="2129129"/>
              <a:ext cx="437324" cy="4373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2" name="Group 72">
              <a:extLst>
                <a:ext uri="{FF2B5EF4-FFF2-40B4-BE49-F238E27FC236}">
                  <a16:creationId xmlns:a16="http://schemas.microsoft.com/office/drawing/2014/main" xmlns="" id="{13625BFE-0CA9-49D3-ABA5-252FC811629D}"/>
                </a:ext>
              </a:extLst>
            </p:cNvPr>
            <p:cNvGrpSpPr/>
            <p:nvPr/>
          </p:nvGrpSpPr>
          <p:grpSpPr>
            <a:xfrm>
              <a:off x="5083568" y="2240013"/>
              <a:ext cx="215923" cy="215554"/>
              <a:chOff x="2581275" y="2582069"/>
              <a:chExt cx="465138" cy="464344"/>
            </a:xfrm>
            <a:solidFill>
              <a:schemeClr val="bg1"/>
            </a:solidFill>
          </p:grpSpPr>
          <p:sp>
            <p:nvSpPr>
              <p:cNvPr id="45" name="Freeform: Shape 73">
                <a:extLst>
                  <a:ext uri="{FF2B5EF4-FFF2-40B4-BE49-F238E27FC236}">
                    <a16:creationId xmlns:a16="http://schemas.microsoft.com/office/drawing/2014/main" xmlns="" id="{8A55ADBA-F6BC-4C39-8144-97281B58E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74">
                <a:extLst>
                  <a:ext uri="{FF2B5EF4-FFF2-40B4-BE49-F238E27FC236}">
                    <a16:creationId xmlns:a16="http://schemas.microsoft.com/office/drawing/2014/main" xmlns="" id="{5AD0429B-68DA-46C7-AC44-666ECBBCD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3" name="Group 67">
            <a:extLst>
              <a:ext uri="{FF2B5EF4-FFF2-40B4-BE49-F238E27FC236}">
                <a16:creationId xmlns:a16="http://schemas.microsoft.com/office/drawing/2014/main" xmlns="" id="{47AB9061-5346-4F25-A282-C370130BD7DE}"/>
              </a:ext>
            </a:extLst>
          </p:cNvPr>
          <p:cNvGrpSpPr/>
          <p:nvPr/>
        </p:nvGrpSpPr>
        <p:grpSpPr>
          <a:xfrm>
            <a:off x="5401457" y="3322351"/>
            <a:ext cx="2416594" cy="343490"/>
            <a:chOff x="6444107" y="1469392"/>
            <a:chExt cx="4232109" cy="563232"/>
          </a:xfrm>
        </p:grpSpPr>
        <p:sp>
          <p:nvSpPr>
            <p:cNvPr id="43" name="TextBox 70">
              <a:extLst>
                <a:ext uri="{FF2B5EF4-FFF2-40B4-BE49-F238E27FC236}">
                  <a16:creationId xmlns:a16="http://schemas.microsoft.com/office/drawing/2014/main" xmlns="" id="{F8A1C1AB-875C-4A44-BA6E-75581A756101}"/>
                </a:ext>
              </a:extLst>
            </p:cNvPr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0ADBA132-E81A-4C78-AF80-92749489A35B}"/>
                </a:ext>
              </a:extLst>
            </p:cNvPr>
            <p:cNvSpPr txBox="1">
              <a:spLocks/>
            </p:cNvSpPr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5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34" name="Group 76">
            <a:extLst>
              <a:ext uri="{FF2B5EF4-FFF2-40B4-BE49-F238E27FC236}">
                <a16:creationId xmlns:a16="http://schemas.microsoft.com/office/drawing/2014/main" xmlns="" id="{DE45F399-14C8-42F6-8DAA-9F84EDA5951C}"/>
              </a:ext>
            </a:extLst>
          </p:cNvPr>
          <p:cNvGrpSpPr/>
          <p:nvPr/>
        </p:nvGrpSpPr>
        <p:grpSpPr>
          <a:xfrm>
            <a:off x="5401521" y="2747027"/>
            <a:ext cx="2416594" cy="343490"/>
            <a:chOff x="6444107" y="1469392"/>
            <a:chExt cx="4232109" cy="563232"/>
          </a:xfrm>
        </p:grpSpPr>
        <p:sp>
          <p:nvSpPr>
            <p:cNvPr id="41" name="TextBox 77">
              <a:extLst>
                <a:ext uri="{FF2B5EF4-FFF2-40B4-BE49-F238E27FC236}">
                  <a16:creationId xmlns:a16="http://schemas.microsoft.com/office/drawing/2014/main" xmlns="" id="{4CDDDE3D-EFA4-4762-83D9-EDDB92F1BDBE}"/>
                </a:ext>
              </a:extLst>
            </p:cNvPr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2" name="TextBox 78">
              <a:extLst>
                <a:ext uri="{FF2B5EF4-FFF2-40B4-BE49-F238E27FC236}">
                  <a16:creationId xmlns:a16="http://schemas.microsoft.com/office/drawing/2014/main" xmlns="" id="{824FA6C8-A12A-48DA-8201-4ABAA8579542}"/>
                </a:ext>
              </a:extLst>
            </p:cNvPr>
            <p:cNvSpPr txBox="1">
              <a:spLocks/>
            </p:cNvSpPr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5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35" name="Group 79">
            <a:extLst>
              <a:ext uri="{FF2B5EF4-FFF2-40B4-BE49-F238E27FC236}">
                <a16:creationId xmlns:a16="http://schemas.microsoft.com/office/drawing/2014/main" xmlns="" id="{561980EB-B671-4BA8-8B64-695B98A6C767}"/>
              </a:ext>
            </a:extLst>
          </p:cNvPr>
          <p:cNvGrpSpPr/>
          <p:nvPr/>
        </p:nvGrpSpPr>
        <p:grpSpPr>
          <a:xfrm>
            <a:off x="5401521" y="2176046"/>
            <a:ext cx="2416594" cy="343490"/>
            <a:chOff x="6444107" y="1469392"/>
            <a:chExt cx="4232109" cy="563232"/>
          </a:xfrm>
        </p:grpSpPr>
        <p:sp>
          <p:nvSpPr>
            <p:cNvPr id="39" name="TextBox 80">
              <a:extLst>
                <a:ext uri="{FF2B5EF4-FFF2-40B4-BE49-F238E27FC236}">
                  <a16:creationId xmlns:a16="http://schemas.microsoft.com/office/drawing/2014/main" xmlns="" id="{BC5C70D1-B1E8-4F13-AA34-6B7170F78570}"/>
                </a:ext>
              </a:extLst>
            </p:cNvPr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0" name="TextBox 81">
              <a:extLst>
                <a:ext uri="{FF2B5EF4-FFF2-40B4-BE49-F238E27FC236}">
                  <a16:creationId xmlns:a16="http://schemas.microsoft.com/office/drawing/2014/main" xmlns="" id="{185F3965-051C-4BCA-A36C-1791816C222B}"/>
                </a:ext>
              </a:extLst>
            </p:cNvPr>
            <p:cNvSpPr txBox="1">
              <a:spLocks/>
            </p:cNvSpPr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5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36" name="Group 82">
            <a:extLst>
              <a:ext uri="{FF2B5EF4-FFF2-40B4-BE49-F238E27FC236}">
                <a16:creationId xmlns:a16="http://schemas.microsoft.com/office/drawing/2014/main" xmlns="" id="{0F2C00A9-6415-4418-88A1-351BDD5FB698}"/>
              </a:ext>
            </a:extLst>
          </p:cNvPr>
          <p:cNvGrpSpPr/>
          <p:nvPr/>
        </p:nvGrpSpPr>
        <p:grpSpPr>
          <a:xfrm>
            <a:off x="5401521" y="1618076"/>
            <a:ext cx="2416594" cy="343490"/>
            <a:chOff x="6444107" y="1469392"/>
            <a:chExt cx="4232109" cy="563232"/>
          </a:xfrm>
        </p:grpSpPr>
        <p:sp>
          <p:nvSpPr>
            <p:cNvPr id="37" name="TextBox 83">
              <a:extLst>
                <a:ext uri="{FF2B5EF4-FFF2-40B4-BE49-F238E27FC236}">
                  <a16:creationId xmlns:a16="http://schemas.microsoft.com/office/drawing/2014/main" xmlns="" id="{21528517-8E96-4BA9-BD66-F460DC5D15F1}"/>
                </a:ext>
              </a:extLst>
            </p:cNvPr>
            <p:cNvSpPr txBox="1"/>
            <p:nvPr/>
          </p:nvSpPr>
          <p:spPr>
            <a:xfrm>
              <a:off x="6444107" y="1469392"/>
              <a:ext cx="4232109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8" name="TextBox 84">
              <a:extLst>
                <a:ext uri="{FF2B5EF4-FFF2-40B4-BE49-F238E27FC236}">
                  <a16:creationId xmlns:a16="http://schemas.microsoft.com/office/drawing/2014/main" xmlns="" id="{E0212531-A9E7-4FC2-BB52-651A0F07E90C}"/>
                </a:ext>
              </a:extLst>
            </p:cNvPr>
            <p:cNvSpPr txBox="1">
              <a:spLocks/>
            </p:cNvSpPr>
            <p:nvPr/>
          </p:nvSpPr>
          <p:spPr>
            <a:xfrm>
              <a:off x="6444107" y="1712256"/>
              <a:ext cx="4232109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55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xmlns="" id="{289E6B1E-A396-418A-9740-E4A2CB6A81B0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73" name="矩形 72">
              <a:extLst>
                <a:ext uri="{FF2B5EF4-FFF2-40B4-BE49-F238E27FC236}">
                  <a16:creationId xmlns:a16="http://schemas.microsoft.com/office/drawing/2014/main" xmlns="" id="{C470B043-4262-4B06-B797-7396D4AC7724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xmlns="" id="{F238D4B5-73B8-41D6-81C0-25FD6C3E7F00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xmlns="" id="{2628660E-DB59-42D6-A2BE-D0A1A7E4537D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3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5679E-6 L -1.66667E-6 0.35772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7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97531E-6 L 4.72222E-6 0.3564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0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45679E-6 L 4.72222E-6 0.35772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7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09877E-6 L 1.94444E-6 0.35741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5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0">
            <a:extLst>
              <a:ext uri="{FF2B5EF4-FFF2-40B4-BE49-F238E27FC236}">
                <a16:creationId xmlns:a16="http://schemas.microsoft.com/office/drawing/2014/main" xmlns="" id="{24175C0E-05E5-441D-9F4D-94C5232D3E4B}"/>
              </a:ext>
            </a:extLst>
          </p:cNvPr>
          <p:cNvSpPr/>
          <p:nvPr/>
        </p:nvSpPr>
        <p:spPr>
          <a:xfrm>
            <a:off x="3865250" y="1937519"/>
            <a:ext cx="1262191" cy="631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15" y="21600"/>
                </a:moveTo>
                <a:cubicBezTo>
                  <a:pt x="4315" y="14437"/>
                  <a:pt x="7219" y="8631"/>
                  <a:pt x="10800" y="8631"/>
                </a:cubicBezTo>
                <a:cubicBezTo>
                  <a:pt x="14381" y="8631"/>
                  <a:pt x="17285" y="14437"/>
                  <a:pt x="17285" y="21600"/>
                </a:cubicBezTo>
                <a:lnTo>
                  <a:pt x="21600" y="21600"/>
                </a:lnTo>
                <a:cubicBezTo>
                  <a:pt x="21600" y="9671"/>
                  <a:pt x="16765" y="0"/>
                  <a:pt x="10800" y="0"/>
                </a:cubicBezTo>
                <a:cubicBezTo>
                  <a:pt x="4835" y="0"/>
                  <a:pt x="0" y="9671"/>
                  <a:pt x="0" y="21600"/>
                </a:cubicBezTo>
                <a:cubicBezTo>
                  <a:pt x="0" y="21600"/>
                  <a:pt x="4315" y="21600"/>
                  <a:pt x="4315" y="216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xmlns="" id="{E4989E0E-893F-4EE3-8248-9A84DEF8009A}"/>
              </a:ext>
            </a:extLst>
          </p:cNvPr>
          <p:cNvSpPr/>
          <p:nvPr/>
        </p:nvSpPr>
        <p:spPr>
          <a:xfrm>
            <a:off x="3614122" y="2565340"/>
            <a:ext cx="1766786" cy="883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516" y="0"/>
                </a:lnTo>
                <a:cubicBezTo>
                  <a:pt x="18516" y="8522"/>
                  <a:pt x="15061" y="15431"/>
                  <a:pt x="10800" y="15431"/>
                </a:cubicBezTo>
                <a:cubicBezTo>
                  <a:pt x="6539" y="15431"/>
                  <a:pt x="3084" y="8522"/>
                  <a:pt x="3084" y="0"/>
                </a:cubicBezTo>
                <a:lnTo>
                  <a:pt x="0" y="0"/>
                </a:lnTo>
                <a:cubicBezTo>
                  <a:pt x="0" y="11930"/>
                  <a:pt x="4835" y="21600"/>
                  <a:pt x="10800" y="21600"/>
                </a:cubicBezTo>
                <a:cubicBezTo>
                  <a:pt x="16765" y="21600"/>
                  <a:pt x="21600" y="11930"/>
                  <a:pt x="216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xmlns="" id="{82F6DB38-5108-465D-AB3B-224DFF4694FD}"/>
              </a:ext>
            </a:extLst>
          </p:cNvPr>
          <p:cNvSpPr/>
          <p:nvPr/>
        </p:nvSpPr>
        <p:spPr>
          <a:xfrm>
            <a:off x="3362993" y="1435261"/>
            <a:ext cx="2270875" cy="1135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97" y="21600"/>
                </a:moveTo>
                <a:cubicBezTo>
                  <a:pt x="2397" y="12319"/>
                  <a:pt x="6159" y="4795"/>
                  <a:pt x="10800" y="4795"/>
                </a:cubicBezTo>
                <a:cubicBezTo>
                  <a:pt x="15441" y="4795"/>
                  <a:pt x="19203" y="12319"/>
                  <a:pt x="19203" y="21600"/>
                </a:cubicBezTo>
                <a:lnTo>
                  <a:pt x="21600" y="21600"/>
                </a:lnTo>
                <a:cubicBezTo>
                  <a:pt x="21600" y="9671"/>
                  <a:pt x="16765" y="0"/>
                  <a:pt x="10800" y="0"/>
                </a:cubicBezTo>
                <a:cubicBezTo>
                  <a:pt x="4835" y="0"/>
                  <a:pt x="0" y="9671"/>
                  <a:pt x="0" y="21600"/>
                </a:cubicBezTo>
                <a:cubicBezTo>
                  <a:pt x="0" y="21600"/>
                  <a:pt x="2397" y="21600"/>
                  <a:pt x="2397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xmlns="" id="{55FF2C5D-6B85-4FAA-8C45-B4030EA11430}"/>
              </a:ext>
            </a:extLst>
          </p:cNvPr>
          <p:cNvSpPr/>
          <p:nvPr/>
        </p:nvSpPr>
        <p:spPr>
          <a:xfrm>
            <a:off x="3111864" y="2565340"/>
            <a:ext cx="2775226" cy="1387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9637" y="0"/>
                </a:lnTo>
                <a:cubicBezTo>
                  <a:pt x="19637" y="9762"/>
                  <a:pt x="15681" y="17675"/>
                  <a:pt x="10800" y="17675"/>
                </a:cubicBezTo>
                <a:cubicBezTo>
                  <a:pt x="5919" y="17675"/>
                  <a:pt x="1963" y="9762"/>
                  <a:pt x="1963" y="0"/>
                </a:cubicBezTo>
                <a:lnTo>
                  <a:pt x="0" y="0"/>
                </a:lnTo>
                <a:cubicBezTo>
                  <a:pt x="0" y="11929"/>
                  <a:pt x="4835" y="21600"/>
                  <a:pt x="10800" y="21600"/>
                </a:cubicBezTo>
                <a:cubicBezTo>
                  <a:pt x="16765" y="21600"/>
                  <a:pt x="21600" y="11929"/>
                  <a:pt x="2160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14">
            <a:extLst>
              <a:ext uri="{FF2B5EF4-FFF2-40B4-BE49-F238E27FC236}">
                <a16:creationId xmlns:a16="http://schemas.microsoft.com/office/drawing/2014/main" xmlns="" id="{06AE53F4-F92B-4BBA-8D99-1AA1FD8B3883}"/>
              </a:ext>
            </a:extLst>
          </p:cNvPr>
          <p:cNvSpPr/>
          <p:nvPr/>
        </p:nvSpPr>
        <p:spPr>
          <a:xfrm>
            <a:off x="4270920" y="1435261"/>
            <a:ext cx="437863" cy="437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38100" tIns="38100" rIns="38100" bIns="38100" anchor="ctr">
            <a:norm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US" altLang="zh-CN" sz="2000" dirty="0"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23" name="Freeform: Shape 15">
            <a:extLst>
              <a:ext uri="{FF2B5EF4-FFF2-40B4-BE49-F238E27FC236}">
                <a16:creationId xmlns:a16="http://schemas.microsoft.com/office/drawing/2014/main" xmlns="" id="{3703967D-1E9F-45ED-BCEC-92258D4B02B9}"/>
              </a:ext>
            </a:extLst>
          </p:cNvPr>
          <p:cNvSpPr/>
          <p:nvPr/>
        </p:nvSpPr>
        <p:spPr>
          <a:xfrm>
            <a:off x="4270920" y="1937519"/>
            <a:ext cx="437863" cy="437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38100" tIns="38100" rIns="38100" bIns="38100" anchor="ctr">
            <a:norm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US" altLang="zh-CN" sz="2000"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24" name="Freeform: Shape 16">
            <a:extLst>
              <a:ext uri="{FF2B5EF4-FFF2-40B4-BE49-F238E27FC236}">
                <a16:creationId xmlns:a16="http://schemas.microsoft.com/office/drawing/2014/main" xmlns="" id="{52BB7F62-6CB5-4681-8038-1305553C3C7E}"/>
              </a:ext>
            </a:extLst>
          </p:cNvPr>
          <p:cNvSpPr/>
          <p:nvPr/>
        </p:nvSpPr>
        <p:spPr>
          <a:xfrm>
            <a:off x="4270920" y="3009645"/>
            <a:ext cx="437863" cy="437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38100" tIns="38100" rIns="38100" bIns="38100" anchor="ctr">
            <a:norm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US" altLang="zh-CN" sz="2000"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xmlns="" id="{A13D9A80-A547-4F6F-AFC1-98AD0D52F33F}"/>
              </a:ext>
            </a:extLst>
          </p:cNvPr>
          <p:cNvSpPr/>
          <p:nvPr/>
        </p:nvSpPr>
        <p:spPr>
          <a:xfrm>
            <a:off x="4270920" y="3521561"/>
            <a:ext cx="437863" cy="437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none" lIns="38100" tIns="38100" rIns="38100" bIns="38100" anchor="ctr">
            <a:norm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en-US" altLang="zh-CN" sz="2000">
                <a:latin typeface="Impact" panose="020B0806030902050204" pitchFamily="34" charset="0"/>
              </a:rPr>
              <a:t>04</a:t>
            </a:r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xmlns="" id="{6E9196D0-DACF-470C-8736-706A5D7D91C8}"/>
              </a:ext>
            </a:extLst>
          </p:cNvPr>
          <p:cNvGrpSpPr/>
          <p:nvPr/>
        </p:nvGrpSpPr>
        <p:grpSpPr>
          <a:xfrm>
            <a:off x="5772212" y="1627448"/>
            <a:ext cx="2233948" cy="646274"/>
            <a:chOff x="719138" y="4748567"/>
            <a:chExt cx="2186768" cy="951390"/>
          </a:xfrm>
        </p:grpSpPr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xmlns="" id="{3890FC61-3E71-4B99-98D6-9AB2B9297BDA}"/>
                </a:ext>
              </a:extLst>
            </p:cNvPr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6" name="TextBox 28">
              <a:extLst>
                <a:ext uri="{FF2B5EF4-FFF2-40B4-BE49-F238E27FC236}">
                  <a16:creationId xmlns:a16="http://schemas.microsoft.com/office/drawing/2014/main" xmlns="" id="{E7B09BE1-CA3E-4F42-B8E3-94C87B2F8092}"/>
                </a:ext>
              </a:extLst>
            </p:cNvPr>
            <p:cNvSpPr txBox="1">
              <a:spLocks/>
            </p:cNvSpPr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54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6" name="Group 29">
            <a:extLst>
              <a:ext uri="{FF2B5EF4-FFF2-40B4-BE49-F238E27FC236}">
                <a16:creationId xmlns:a16="http://schemas.microsoft.com/office/drawing/2014/main" xmlns="" id="{8058FCD6-B9D1-41BA-A51F-5A67068C1F95}"/>
              </a:ext>
            </a:extLst>
          </p:cNvPr>
          <p:cNvGrpSpPr/>
          <p:nvPr/>
        </p:nvGrpSpPr>
        <p:grpSpPr>
          <a:xfrm>
            <a:off x="1137840" y="1627448"/>
            <a:ext cx="2178775" cy="646274"/>
            <a:chOff x="719138" y="4748567"/>
            <a:chExt cx="2186768" cy="951390"/>
          </a:xfrm>
        </p:grpSpPr>
        <p:sp>
          <p:nvSpPr>
            <p:cNvPr id="13" name="TextBox 30">
              <a:extLst>
                <a:ext uri="{FF2B5EF4-FFF2-40B4-BE49-F238E27FC236}">
                  <a16:creationId xmlns:a16="http://schemas.microsoft.com/office/drawing/2014/main" xmlns="" id="{18099940-1416-4D2A-80E6-2E3F8340B66E}"/>
                </a:ext>
              </a:extLst>
            </p:cNvPr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540000" bIns="0" anchor="ctr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4" name="TextBox 31">
              <a:extLst>
                <a:ext uri="{FF2B5EF4-FFF2-40B4-BE49-F238E27FC236}">
                  <a16:creationId xmlns:a16="http://schemas.microsoft.com/office/drawing/2014/main" xmlns="" id="{5765A517-0882-4356-983C-D9D159020B5B}"/>
                </a:ext>
              </a:extLst>
            </p:cNvPr>
            <p:cNvSpPr txBox="1">
              <a:spLocks/>
            </p:cNvSpPr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54000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7" name="Group 32">
            <a:extLst>
              <a:ext uri="{FF2B5EF4-FFF2-40B4-BE49-F238E27FC236}">
                <a16:creationId xmlns:a16="http://schemas.microsoft.com/office/drawing/2014/main" xmlns="" id="{31174AAA-43ED-4EC5-9C39-A1F78CD207EB}"/>
              </a:ext>
            </a:extLst>
          </p:cNvPr>
          <p:cNvGrpSpPr/>
          <p:nvPr/>
        </p:nvGrpSpPr>
        <p:grpSpPr>
          <a:xfrm>
            <a:off x="5772212" y="3020386"/>
            <a:ext cx="2233948" cy="646274"/>
            <a:chOff x="719138" y="4748567"/>
            <a:chExt cx="2186768" cy="951390"/>
          </a:xfrm>
        </p:grpSpPr>
        <p:sp>
          <p:nvSpPr>
            <p:cNvPr id="11" name="TextBox 33">
              <a:extLst>
                <a:ext uri="{FF2B5EF4-FFF2-40B4-BE49-F238E27FC236}">
                  <a16:creationId xmlns:a16="http://schemas.microsoft.com/office/drawing/2014/main" xmlns="" id="{E94BE45D-D8F0-41D5-812C-63282F1544D6}"/>
                </a:ext>
              </a:extLst>
            </p:cNvPr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2" name="TextBox 34">
              <a:extLst>
                <a:ext uri="{FF2B5EF4-FFF2-40B4-BE49-F238E27FC236}">
                  <a16:creationId xmlns:a16="http://schemas.microsoft.com/office/drawing/2014/main" xmlns="" id="{14C2E78F-3360-4242-84DA-838BA21B5F1B}"/>
                </a:ext>
              </a:extLst>
            </p:cNvPr>
            <p:cNvSpPr txBox="1">
              <a:spLocks/>
            </p:cNvSpPr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540000" tIns="0" rIns="0" bIns="0" anchor="ctr" anchorCtr="0">
              <a:normAutofit fontScale="775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8" name="Group 35">
            <a:extLst>
              <a:ext uri="{FF2B5EF4-FFF2-40B4-BE49-F238E27FC236}">
                <a16:creationId xmlns:a16="http://schemas.microsoft.com/office/drawing/2014/main" xmlns="" id="{B3111AF1-B894-4E99-A016-59FA4C50410B}"/>
              </a:ext>
            </a:extLst>
          </p:cNvPr>
          <p:cNvGrpSpPr/>
          <p:nvPr/>
        </p:nvGrpSpPr>
        <p:grpSpPr>
          <a:xfrm>
            <a:off x="1137840" y="3020386"/>
            <a:ext cx="2178775" cy="646274"/>
            <a:chOff x="719138" y="4748567"/>
            <a:chExt cx="2186768" cy="951390"/>
          </a:xfrm>
        </p:grpSpPr>
        <p:sp>
          <p:nvSpPr>
            <p:cNvPr id="9" name="TextBox 36">
              <a:extLst>
                <a:ext uri="{FF2B5EF4-FFF2-40B4-BE49-F238E27FC236}">
                  <a16:creationId xmlns:a16="http://schemas.microsoft.com/office/drawing/2014/main" xmlns="" id="{85EE5A35-F044-4AAD-9091-A2AD1AEC7911}"/>
                </a:ext>
              </a:extLst>
            </p:cNvPr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540000" bIns="0" anchor="ctr" anchorCtr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0" name="TextBox 37">
              <a:extLst>
                <a:ext uri="{FF2B5EF4-FFF2-40B4-BE49-F238E27FC236}">
                  <a16:creationId xmlns:a16="http://schemas.microsoft.com/office/drawing/2014/main" xmlns="" id="{BBAD7182-DB6A-4383-AA8E-FD41189EAE88}"/>
                </a:ext>
              </a:extLst>
            </p:cNvPr>
            <p:cNvSpPr txBox="1">
              <a:spLocks/>
            </p:cNvSpPr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540000" bIns="0" anchor="ctr" anchorCtr="0">
              <a:normAutofit fontScale="775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61FE1BED-AC3B-4433-A001-1CCB71EA6CAD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35557F61-B996-46C2-953A-EC6A89849D45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05826FFF-87C3-4FF4-8AD8-C2D7A3905755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C98F3224-C4A8-4EA1-85FB-9ACD30F183F9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3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AFEAD344-5DC7-4B24-838A-DFD36BC0A5F3}"/>
              </a:ext>
            </a:extLst>
          </p:cNvPr>
          <p:cNvSpPr/>
          <p:nvPr/>
        </p:nvSpPr>
        <p:spPr>
          <a:xfrm>
            <a:off x="903596" y="1255305"/>
            <a:ext cx="1370688" cy="13461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solidFill>
                <a:schemeClr val="bg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AAA3BE11-BCE3-446D-984E-E170F86DD993}"/>
              </a:ext>
            </a:extLst>
          </p:cNvPr>
          <p:cNvSpPr/>
          <p:nvPr/>
        </p:nvSpPr>
        <p:spPr>
          <a:xfrm>
            <a:off x="2354913" y="1255305"/>
            <a:ext cx="1370688" cy="134617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159BEE66-3BA1-490E-A34B-C57D8E11D3B0}"/>
              </a:ext>
            </a:extLst>
          </p:cNvPr>
          <p:cNvSpPr/>
          <p:nvPr/>
        </p:nvSpPr>
        <p:spPr>
          <a:xfrm>
            <a:off x="903596" y="2679763"/>
            <a:ext cx="1370688" cy="134617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solidFill>
                <a:schemeClr val="bg1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A12043EC-30A9-40FA-8C6D-B5DE5D406B81}"/>
              </a:ext>
            </a:extLst>
          </p:cNvPr>
          <p:cNvSpPr/>
          <p:nvPr/>
        </p:nvSpPr>
        <p:spPr>
          <a:xfrm>
            <a:off x="2354913" y="2679763"/>
            <a:ext cx="1370688" cy="1346177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>
              <a:solidFill>
                <a:schemeClr val="bg1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38B8C58C-0617-4681-ADC5-3AEA2909484E}"/>
              </a:ext>
            </a:extLst>
          </p:cNvPr>
          <p:cNvSpPr/>
          <p:nvPr/>
        </p:nvSpPr>
        <p:spPr>
          <a:xfrm>
            <a:off x="1707384" y="2045742"/>
            <a:ext cx="1214429" cy="1203190"/>
          </a:xfrm>
          <a:prstGeom prst="rect">
            <a:avLst/>
          </a:prstGeom>
          <a:solidFill>
            <a:schemeClr val="accent5">
              <a:alpha val="89000"/>
            </a:schemeClr>
          </a:solidFill>
          <a:ln w="101600"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xmlns="" id="{8343D925-604F-4D4A-B21C-FAB7F960732D}"/>
              </a:ext>
            </a:extLst>
          </p:cNvPr>
          <p:cNvSpPr/>
          <p:nvPr/>
        </p:nvSpPr>
        <p:spPr>
          <a:xfrm>
            <a:off x="4092332" y="1757934"/>
            <a:ext cx="163608" cy="1636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96" y="15577"/>
                </a:moveTo>
                <a:cubicBezTo>
                  <a:pt x="12144" y="16865"/>
                  <a:pt x="9844" y="18851"/>
                  <a:pt x="8177" y="21278"/>
                </a:cubicBezTo>
                <a:cubicBezTo>
                  <a:pt x="9017" y="21487"/>
                  <a:pt x="9895" y="21600"/>
                  <a:pt x="10801" y="21600"/>
                </a:cubicBezTo>
                <a:cubicBezTo>
                  <a:pt x="12429" y="21600"/>
                  <a:pt x="13973" y="21237"/>
                  <a:pt x="15358" y="20591"/>
                </a:cubicBezTo>
                <a:cubicBezTo>
                  <a:pt x="15580" y="19502"/>
                  <a:pt x="15699" y="18376"/>
                  <a:pt x="15699" y="17222"/>
                </a:cubicBezTo>
                <a:cubicBezTo>
                  <a:pt x="15699" y="16807"/>
                  <a:pt x="15679" y="16394"/>
                  <a:pt x="15648" y="15985"/>
                </a:cubicBezTo>
                <a:cubicBezTo>
                  <a:pt x="15371" y="15896"/>
                  <a:pt x="15116" y="15757"/>
                  <a:pt x="14896" y="15577"/>
                </a:cubicBezTo>
                <a:close/>
                <a:moveTo>
                  <a:pt x="18049" y="2796"/>
                </a:moveTo>
                <a:cubicBezTo>
                  <a:pt x="16319" y="2963"/>
                  <a:pt x="14667" y="3397"/>
                  <a:pt x="13127" y="4050"/>
                </a:cubicBezTo>
                <a:cubicBezTo>
                  <a:pt x="13136" y="4125"/>
                  <a:pt x="13139" y="4202"/>
                  <a:pt x="13139" y="4280"/>
                </a:cubicBezTo>
                <a:cubicBezTo>
                  <a:pt x="13139" y="4642"/>
                  <a:pt x="13052" y="4984"/>
                  <a:pt x="12904" y="5289"/>
                </a:cubicBezTo>
                <a:cubicBezTo>
                  <a:pt x="14441" y="7094"/>
                  <a:pt x="15635" y="9198"/>
                  <a:pt x="16388" y="11500"/>
                </a:cubicBezTo>
                <a:cubicBezTo>
                  <a:pt x="17323" y="11517"/>
                  <a:pt x="18121" y="12090"/>
                  <a:pt x="18465" y="12903"/>
                </a:cubicBezTo>
                <a:cubicBezTo>
                  <a:pt x="19505" y="12797"/>
                  <a:pt x="20517" y="12599"/>
                  <a:pt x="21493" y="12312"/>
                </a:cubicBezTo>
                <a:cubicBezTo>
                  <a:pt x="21562" y="11817"/>
                  <a:pt x="21600" y="11314"/>
                  <a:pt x="21600" y="10799"/>
                </a:cubicBezTo>
                <a:cubicBezTo>
                  <a:pt x="21600" y="7626"/>
                  <a:pt x="20230" y="4772"/>
                  <a:pt x="18049" y="2796"/>
                </a:cubicBezTo>
                <a:close/>
                <a:moveTo>
                  <a:pt x="13739" y="14349"/>
                </a:moveTo>
                <a:cubicBezTo>
                  <a:pt x="11074" y="13908"/>
                  <a:pt x="8601" y="12890"/>
                  <a:pt x="6450" y="11433"/>
                </a:cubicBezTo>
                <a:cubicBezTo>
                  <a:pt x="6101" y="11646"/>
                  <a:pt x="5691" y="11773"/>
                  <a:pt x="5251" y="11773"/>
                </a:cubicBezTo>
                <a:cubicBezTo>
                  <a:pt x="5090" y="11773"/>
                  <a:pt x="4933" y="11755"/>
                  <a:pt x="4781" y="11724"/>
                </a:cubicBezTo>
                <a:cubicBezTo>
                  <a:pt x="3750" y="13677"/>
                  <a:pt x="3093" y="15854"/>
                  <a:pt x="2903" y="18164"/>
                </a:cubicBezTo>
                <a:cubicBezTo>
                  <a:pt x="3931" y="19266"/>
                  <a:pt x="5186" y="20154"/>
                  <a:pt x="6595" y="20750"/>
                </a:cubicBezTo>
                <a:cubicBezTo>
                  <a:pt x="8345" y="18059"/>
                  <a:pt x="10792" y="15833"/>
                  <a:pt x="13739" y="14349"/>
                </a:cubicBezTo>
                <a:close/>
                <a:moveTo>
                  <a:pt x="17258" y="15906"/>
                </a:moveTo>
                <a:cubicBezTo>
                  <a:pt x="17290" y="16340"/>
                  <a:pt x="17306" y="16780"/>
                  <a:pt x="17306" y="17222"/>
                </a:cubicBezTo>
                <a:cubicBezTo>
                  <a:pt x="17306" y="18003"/>
                  <a:pt x="17256" y="18770"/>
                  <a:pt x="17163" y="19525"/>
                </a:cubicBezTo>
                <a:cubicBezTo>
                  <a:pt x="18993" y="18186"/>
                  <a:pt x="20389" y="16288"/>
                  <a:pt x="21091" y="14080"/>
                </a:cubicBezTo>
                <a:cubicBezTo>
                  <a:pt x="20259" y="14281"/>
                  <a:pt x="19403" y="14425"/>
                  <a:pt x="18531" y="14508"/>
                </a:cubicBezTo>
                <a:cubicBezTo>
                  <a:pt x="18326" y="15137"/>
                  <a:pt x="17860" y="15646"/>
                  <a:pt x="17258" y="15906"/>
                </a:cubicBezTo>
                <a:close/>
                <a:moveTo>
                  <a:pt x="14278" y="12804"/>
                </a:moveTo>
                <a:cubicBezTo>
                  <a:pt x="14421" y="12507"/>
                  <a:pt x="14624" y="12244"/>
                  <a:pt x="14874" y="12035"/>
                </a:cubicBezTo>
                <a:cubicBezTo>
                  <a:pt x="14196" y="9947"/>
                  <a:pt x="13122" y="8037"/>
                  <a:pt x="11738" y="6396"/>
                </a:cubicBezTo>
                <a:cubicBezTo>
                  <a:pt x="11462" y="6512"/>
                  <a:pt x="11160" y="6577"/>
                  <a:pt x="10842" y="6577"/>
                </a:cubicBezTo>
                <a:cubicBezTo>
                  <a:pt x="10343" y="6577"/>
                  <a:pt x="9883" y="6417"/>
                  <a:pt x="9507" y="6147"/>
                </a:cubicBezTo>
                <a:cubicBezTo>
                  <a:pt x="8673" y="6781"/>
                  <a:pt x="7903" y="7490"/>
                  <a:pt x="7202" y="8265"/>
                </a:cubicBezTo>
                <a:cubicBezTo>
                  <a:pt x="7421" y="8615"/>
                  <a:pt x="7550" y="9030"/>
                  <a:pt x="7550" y="9475"/>
                </a:cubicBezTo>
                <a:cubicBezTo>
                  <a:pt x="7550" y="9715"/>
                  <a:pt x="7513" y="9946"/>
                  <a:pt x="7444" y="10163"/>
                </a:cubicBezTo>
                <a:cubicBezTo>
                  <a:pt x="9459" y="11510"/>
                  <a:pt x="11779" y="12433"/>
                  <a:pt x="14278" y="12804"/>
                </a:cubicBezTo>
                <a:close/>
                <a:moveTo>
                  <a:pt x="10842" y="1982"/>
                </a:moveTo>
                <a:cubicBezTo>
                  <a:pt x="11448" y="1982"/>
                  <a:pt x="11999" y="2219"/>
                  <a:pt x="12409" y="2604"/>
                </a:cubicBezTo>
                <a:cubicBezTo>
                  <a:pt x="13608" y="2088"/>
                  <a:pt x="14870" y="1692"/>
                  <a:pt x="16183" y="1439"/>
                </a:cubicBezTo>
                <a:cubicBezTo>
                  <a:pt x="14599" y="526"/>
                  <a:pt x="12761" y="0"/>
                  <a:pt x="10801" y="0"/>
                </a:cubicBezTo>
                <a:cubicBezTo>
                  <a:pt x="9464" y="0"/>
                  <a:pt x="8183" y="245"/>
                  <a:pt x="7001" y="690"/>
                </a:cubicBezTo>
                <a:cubicBezTo>
                  <a:pt x="7940" y="1152"/>
                  <a:pt x="8833" y="1693"/>
                  <a:pt x="9674" y="2303"/>
                </a:cubicBezTo>
                <a:cubicBezTo>
                  <a:pt x="10018" y="2100"/>
                  <a:pt x="10415" y="1982"/>
                  <a:pt x="10842" y="1982"/>
                </a:cubicBezTo>
                <a:close/>
                <a:moveTo>
                  <a:pt x="2954" y="9475"/>
                </a:moveTo>
                <a:cubicBezTo>
                  <a:pt x="2954" y="9153"/>
                  <a:pt x="3021" y="8844"/>
                  <a:pt x="3141" y="8566"/>
                </a:cubicBezTo>
                <a:cubicBezTo>
                  <a:pt x="2404" y="7757"/>
                  <a:pt x="1736" y="6884"/>
                  <a:pt x="1151" y="5952"/>
                </a:cubicBezTo>
                <a:cubicBezTo>
                  <a:pt x="417" y="7410"/>
                  <a:pt x="0" y="9056"/>
                  <a:pt x="0" y="10799"/>
                </a:cubicBezTo>
                <a:cubicBezTo>
                  <a:pt x="0" y="12819"/>
                  <a:pt x="556" y="14708"/>
                  <a:pt x="1521" y="16325"/>
                </a:cubicBezTo>
                <a:cubicBezTo>
                  <a:pt x="1866" y="14381"/>
                  <a:pt x="2520" y="12545"/>
                  <a:pt x="3424" y="10861"/>
                </a:cubicBezTo>
                <a:cubicBezTo>
                  <a:pt x="3130" y="10477"/>
                  <a:pt x="2954" y="9996"/>
                  <a:pt x="2954" y="9475"/>
                </a:cubicBezTo>
                <a:close/>
                <a:moveTo>
                  <a:pt x="5251" y="7176"/>
                </a:moveTo>
                <a:cubicBezTo>
                  <a:pt x="5487" y="7176"/>
                  <a:pt x="5715" y="7213"/>
                  <a:pt x="5930" y="7278"/>
                </a:cubicBezTo>
                <a:cubicBezTo>
                  <a:pt x="6738" y="6372"/>
                  <a:pt x="7636" y="5547"/>
                  <a:pt x="8608" y="4813"/>
                </a:cubicBezTo>
                <a:cubicBezTo>
                  <a:pt x="8567" y="4642"/>
                  <a:pt x="8543" y="4464"/>
                  <a:pt x="8543" y="4280"/>
                </a:cubicBezTo>
                <a:cubicBezTo>
                  <a:pt x="8543" y="4026"/>
                  <a:pt x="8587" y="3781"/>
                  <a:pt x="8663" y="3552"/>
                </a:cubicBezTo>
                <a:cubicBezTo>
                  <a:pt x="7575" y="2770"/>
                  <a:pt x="6391" y="2115"/>
                  <a:pt x="5131" y="1609"/>
                </a:cubicBezTo>
                <a:cubicBezTo>
                  <a:pt x="3949" y="2338"/>
                  <a:pt x="2920" y="3289"/>
                  <a:pt x="2099" y="4405"/>
                </a:cubicBezTo>
                <a:cubicBezTo>
                  <a:pt x="2708" y="5484"/>
                  <a:pt x="3433" y="6491"/>
                  <a:pt x="4256" y="7407"/>
                </a:cubicBezTo>
                <a:cubicBezTo>
                  <a:pt x="4557" y="7261"/>
                  <a:pt x="4895" y="7176"/>
                  <a:pt x="5251" y="7176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文本框 49">
            <a:extLst>
              <a:ext uri="{FF2B5EF4-FFF2-40B4-BE49-F238E27FC236}">
                <a16:creationId xmlns:a16="http://schemas.microsoft.com/office/drawing/2014/main" xmlns="" id="{9A39BC3D-97C7-4E0E-9445-64B90E7A0A2D}"/>
              </a:ext>
            </a:extLst>
          </p:cNvPr>
          <p:cNvSpPr txBox="1"/>
          <p:nvPr/>
        </p:nvSpPr>
        <p:spPr>
          <a:xfrm>
            <a:off x="4464389" y="1976587"/>
            <a:ext cx="1273223" cy="73554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通常规则为在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文档下中英文各使用一种字体以保持全文档统一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34B8039B-8C1A-433D-9CFC-0B54434FEEF6}"/>
              </a:ext>
            </a:extLst>
          </p:cNvPr>
          <p:cNvSpPr/>
          <p:nvPr/>
        </p:nvSpPr>
        <p:spPr>
          <a:xfrm>
            <a:off x="4464389" y="1745754"/>
            <a:ext cx="1273223" cy="23083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16" name="文本框 44">
            <a:extLst>
              <a:ext uri="{FF2B5EF4-FFF2-40B4-BE49-F238E27FC236}">
                <a16:creationId xmlns:a16="http://schemas.microsoft.com/office/drawing/2014/main" xmlns="" id="{740CDF73-A668-4F50-AC50-2C9DDDEE4945}"/>
              </a:ext>
            </a:extLst>
          </p:cNvPr>
          <p:cNvSpPr txBox="1"/>
          <p:nvPr/>
        </p:nvSpPr>
        <p:spPr>
          <a:xfrm>
            <a:off x="6383660" y="1976587"/>
            <a:ext cx="1273223" cy="73554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通常规则为在</a:t>
            </a: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文档下中英文各使用一种字体以保持全文档统一</a:t>
            </a: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xmlns="" id="{9F769569-4724-4DD9-9437-9BFA4C88E8DB}"/>
              </a:ext>
            </a:extLst>
          </p:cNvPr>
          <p:cNvSpPr/>
          <p:nvPr/>
        </p:nvSpPr>
        <p:spPr>
          <a:xfrm>
            <a:off x="5959520" y="1762890"/>
            <a:ext cx="202232" cy="1536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4" h="21471" extrusionOk="0">
                <a:moveTo>
                  <a:pt x="18030" y="19454"/>
                </a:moveTo>
                <a:cubicBezTo>
                  <a:pt x="17963" y="19996"/>
                  <a:pt x="19394" y="20889"/>
                  <a:pt x="19531" y="19301"/>
                </a:cubicBezTo>
                <a:cubicBezTo>
                  <a:pt x="20145" y="12136"/>
                  <a:pt x="19088" y="10075"/>
                  <a:pt x="19088" y="10075"/>
                </a:cubicBezTo>
                <a:lnTo>
                  <a:pt x="17606" y="11177"/>
                </a:lnTo>
                <a:cubicBezTo>
                  <a:pt x="17606" y="11177"/>
                  <a:pt x="18863" y="12767"/>
                  <a:pt x="18030" y="19454"/>
                </a:cubicBezTo>
                <a:close/>
                <a:moveTo>
                  <a:pt x="20733" y="6972"/>
                </a:moveTo>
                <a:lnTo>
                  <a:pt x="11887" y="388"/>
                </a:lnTo>
                <a:cubicBezTo>
                  <a:pt x="11194" y="-129"/>
                  <a:pt x="10060" y="-129"/>
                  <a:pt x="9367" y="388"/>
                </a:cubicBezTo>
                <a:lnTo>
                  <a:pt x="519" y="6972"/>
                </a:lnTo>
                <a:cubicBezTo>
                  <a:pt x="-173" y="7489"/>
                  <a:pt x="-173" y="8333"/>
                  <a:pt x="519" y="8848"/>
                </a:cubicBezTo>
                <a:lnTo>
                  <a:pt x="9367" y="15434"/>
                </a:lnTo>
                <a:cubicBezTo>
                  <a:pt x="10060" y="15950"/>
                  <a:pt x="11194" y="15950"/>
                  <a:pt x="11887" y="15434"/>
                </a:cubicBezTo>
                <a:lnTo>
                  <a:pt x="17606" y="11177"/>
                </a:lnTo>
                <a:lnTo>
                  <a:pt x="11405" y="9246"/>
                </a:lnTo>
                <a:cubicBezTo>
                  <a:pt x="11166" y="9325"/>
                  <a:pt x="10902" y="9369"/>
                  <a:pt x="10627" y="9369"/>
                </a:cubicBezTo>
                <a:cubicBezTo>
                  <a:pt x="9510" y="9369"/>
                  <a:pt x="8604" y="8653"/>
                  <a:pt x="8604" y="7770"/>
                </a:cubicBezTo>
                <a:cubicBezTo>
                  <a:pt x="8604" y="6886"/>
                  <a:pt x="9510" y="6170"/>
                  <a:pt x="10627" y="6170"/>
                </a:cubicBezTo>
                <a:cubicBezTo>
                  <a:pt x="11495" y="6170"/>
                  <a:pt x="12232" y="6603"/>
                  <a:pt x="12520" y="7209"/>
                </a:cubicBezTo>
                <a:lnTo>
                  <a:pt x="19088" y="10075"/>
                </a:lnTo>
                <a:lnTo>
                  <a:pt x="20733" y="8848"/>
                </a:lnTo>
                <a:cubicBezTo>
                  <a:pt x="21427" y="8333"/>
                  <a:pt x="21427" y="7489"/>
                  <a:pt x="20733" y="6972"/>
                </a:cubicBezTo>
                <a:close/>
                <a:moveTo>
                  <a:pt x="3508" y="13898"/>
                </a:moveTo>
                <a:cubicBezTo>
                  <a:pt x="4002" y="16554"/>
                  <a:pt x="4628" y="17714"/>
                  <a:pt x="6720" y="18930"/>
                </a:cubicBezTo>
                <a:cubicBezTo>
                  <a:pt x="8812" y="20144"/>
                  <a:pt x="9807" y="21471"/>
                  <a:pt x="10627" y="21471"/>
                </a:cubicBezTo>
                <a:cubicBezTo>
                  <a:pt x="11447" y="21471"/>
                  <a:pt x="12378" y="20309"/>
                  <a:pt x="14470" y="19093"/>
                </a:cubicBezTo>
                <a:cubicBezTo>
                  <a:pt x="16562" y="17877"/>
                  <a:pt x="16004" y="17508"/>
                  <a:pt x="16497" y="14853"/>
                </a:cubicBezTo>
                <a:lnTo>
                  <a:pt x="10627" y="18646"/>
                </a:lnTo>
                <a:cubicBezTo>
                  <a:pt x="10627" y="18646"/>
                  <a:pt x="3508" y="13898"/>
                  <a:pt x="3508" y="13898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5D959AE1-A97F-48F2-AAF7-03107F1361B3}"/>
              </a:ext>
            </a:extLst>
          </p:cNvPr>
          <p:cNvSpPr/>
          <p:nvPr/>
        </p:nvSpPr>
        <p:spPr>
          <a:xfrm>
            <a:off x="6383660" y="1745754"/>
            <a:ext cx="1273223" cy="23083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08B3D52B-6D01-4944-893F-B4B1083EEFA8}"/>
              </a:ext>
            </a:extLst>
          </p:cNvPr>
          <p:cNvSpPr/>
          <p:nvPr/>
        </p:nvSpPr>
        <p:spPr>
          <a:xfrm>
            <a:off x="4092332" y="2905475"/>
            <a:ext cx="163608" cy="151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38" y="6750"/>
                </a:moveTo>
                <a:cubicBezTo>
                  <a:pt x="19938" y="7481"/>
                  <a:pt x="19530" y="8241"/>
                  <a:pt x="18712" y="9028"/>
                </a:cubicBezTo>
                <a:cubicBezTo>
                  <a:pt x="17894" y="9816"/>
                  <a:pt x="16875" y="10345"/>
                  <a:pt x="15655" y="10618"/>
                </a:cubicBezTo>
                <a:cubicBezTo>
                  <a:pt x="16295" y="9099"/>
                  <a:pt x="16616" y="7359"/>
                  <a:pt x="16616" y="5400"/>
                </a:cubicBezTo>
                <a:lnTo>
                  <a:pt x="19938" y="5400"/>
                </a:lnTo>
                <a:cubicBezTo>
                  <a:pt x="19938" y="5400"/>
                  <a:pt x="19938" y="6750"/>
                  <a:pt x="19938" y="6750"/>
                </a:cubicBezTo>
                <a:close/>
                <a:moveTo>
                  <a:pt x="2889" y="9028"/>
                </a:moveTo>
                <a:cubicBezTo>
                  <a:pt x="2070" y="8241"/>
                  <a:pt x="1662" y="7481"/>
                  <a:pt x="1662" y="6750"/>
                </a:cubicBezTo>
                <a:lnTo>
                  <a:pt x="1662" y="5400"/>
                </a:lnTo>
                <a:lnTo>
                  <a:pt x="4984" y="5400"/>
                </a:lnTo>
                <a:cubicBezTo>
                  <a:pt x="4984" y="7359"/>
                  <a:pt x="5305" y="9098"/>
                  <a:pt x="5945" y="10617"/>
                </a:cubicBezTo>
                <a:cubicBezTo>
                  <a:pt x="4725" y="10345"/>
                  <a:pt x="3706" y="9815"/>
                  <a:pt x="2889" y="9028"/>
                </a:cubicBezTo>
                <a:cubicBezTo>
                  <a:pt x="2889" y="9028"/>
                  <a:pt x="2889" y="9028"/>
                  <a:pt x="2889" y="9028"/>
                </a:cubicBezTo>
                <a:close/>
                <a:moveTo>
                  <a:pt x="21237" y="3993"/>
                </a:moveTo>
                <a:cubicBezTo>
                  <a:pt x="20994" y="3731"/>
                  <a:pt x="20700" y="3600"/>
                  <a:pt x="20354" y="3600"/>
                </a:cubicBezTo>
                <a:lnTo>
                  <a:pt x="16616" y="3600"/>
                </a:lnTo>
                <a:lnTo>
                  <a:pt x="16616" y="2250"/>
                </a:lnTo>
                <a:cubicBezTo>
                  <a:pt x="16616" y="1631"/>
                  <a:pt x="16413" y="1102"/>
                  <a:pt x="16006" y="661"/>
                </a:cubicBezTo>
                <a:cubicBezTo>
                  <a:pt x="15599" y="220"/>
                  <a:pt x="15109" y="0"/>
                  <a:pt x="14538" y="0"/>
                </a:cubicBezTo>
                <a:lnTo>
                  <a:pt x="7062" y="0"/>
                </a:lnTo>
                <a:cubicBezTo>
                  <a:pt x="6491" y="0"/>
                  <a:pt x="6001" y="220"/>
                  <a:pt x="5595" y="661"/>
                </a:cubicBezTo>
                <a:cubicBezTo>
                  <a:pt x="5188" y="1102"/>
                  <a:pt x="4984" y="1631"/>
                  <a:pt x="4984" y="2250"/>
                </a:cubicBezTo>
                <a:lnTo>
                  <a:pt x="4984" y="3600"/>
                </a:lnTo>
                <a:lnTo>
                  <a:pt x="1246" y="3600"/>
                </a:lnTo>
                <a:cubicBezTo>
                  <a:pt x="900" y="3600"/>
                  <a:pt x="606" y="3731"/>
                  <a:pt x="363" y="3993"/>
                </a:cubicBezTo>
                <a:cubicBezTo>
                  <a:pt x="121" y="4256"/>
                  <a:pt x="0" y="4575"/>
                  <a:pt x="0" y="4950"/>
                </a:cubicBezTo>
                <a:lnTo>
                  <a:pt x="0" y="6750"/>
                </a:lnTo>
                <a:cubicBezTo>
                  <a:pt x="0" y="7416"/>
                  <a:pt x="180" y="8086"/>
                  <a:pt x="538" y="8761"/>
                </a:cubicBezTo>
                <a:cubicBezTo>
                  <a:pt x="898" y="9436"/>
                  <a:pt x="1382" y="10045"/>
                  <a:pt x="1992" y="10589"/>
                </a:cubicBezTo>
                <a:cubicBezTo>
                  <a:pt x="2602" y="11132"/>
                  <a:pt x="3351" y="11590"/>
                  <a:pt x="4238" y="11960"/>
                </a:cubicBezTo>
                <a:cubicBezTo>
                  <a:pt x="5125" y="12331"/>
                  <a:pt x="6058" y="12539"/>
                  <a:pt x="7036" y="12585"/>
                </a:cubicBezTo>
                <a:cubicBezTo>
                  <a:pt x="7399" y="13092"/>
                  <a:pt x="7810" y="13538"/>
                  <a:pt x="8269" y="13922"/>
                </a:cubicBezTo>
                <a:cubicBezTo>
                  <a:pt x="8598" y="14241"/>
                  <a:pt x="8824" y="14580"/>
                  <a:pt x="8950" y="14941"/>
                </a:cubicBezTo>
                <a:cubicBezTo>
                  <a:pt x="9076" y="15303"/>
                  <a:pt x="9139" y="15722"/>
                  <a:pt x="9139" y="16200"/>
                </a:cubicBezTo>
                <a:cubicBezTo>
                  <a:pt x="9139" y="16706"/>
                  <a:pt x="9006" y="17132"/>
                  <a:pt x="8743" y="17480"/>
                </a:cubicBezTo>
                <a:cubicBezTo>
                  <a:pt x="8479" y="17827"/>
                  <a:pt x="8057" y="18000"/>
                  <a:pt x="7477" y="18000"/>
                </a:cubicBezTo>
                <a:cubicBezTo>
                  <a:pt x="6828" y="18000"/>
                  <a:pt x="6250" y="18213"/>
                  <a:pt x="5744" y="18640"/>
                </a:cubicBezTo>
                <a:cubicBezTo>
                  <a:pt x="5238" y="19067"/>
                  <a:pt x="4984" y="19603"/>
                  <a:pt x="4984" y="20250"/>
                </a:cubicBezTo>
                <a:lnTo>
                  <a:pt x="4984" y="21150"/>
                </a:lnTo>
                <a:cubicBezTo>
                  <a:pt x="4984" y="21281"/>
                  <a:pt x="5023" y="21389"/>
                  <a:pt x="5101" y="21474"/>
                </a:cubicBezTo>
                <a:cubicBezTo>
                  <a:pt x="5180" y="21558"/>
                  <a:pt x="5278" y="21600"/>
                  <a:pt x="5400" y="21600"/>
                </a:cubicBezTo>
                <a:lnTo>
                  <a:pt x="16200" y="21600"/>
                </a:lnTo>
                <a:cubicBezTo>
                  <a:pt x="16322" y="21600"/>
                  <a:pt x="16421" y="21558"/>
                  <a:pt x="16499" y="21474"/>
                </a:cubicBezTo>
                <a:cubicBezTo>
                  <a:pt x="16577" y="21389"/>
                  <a:pt x="16616" y="21281"/>
                  <a:pt x="16616" y="21150"/>
                </a:cubicBezTo>
                <a:lnTo>
                  <a:pt x="16616" y="20250"/>
                </a:lnTo>
                <a:cubicBezTo>
                  <a:pt x="16616" y="19603"/>
                  <a:pt x="16362" y="19067"/>
                  <a:pt x="15856" y="18640"/>
                </a:cubicBezTo>
                <a:cubicBezTo>
                  <a:pt x="15349" y="18213"/>
                  <a:pt x="14772" y="18000"/>
                  <a:pt x="14123" y="18000"/>
                </a:cubicBezTo>
                <a:cubicBezTo>
                  <a:pt x="13543" y="18000"/>
                  <a:pt x="13121" y="17827"/>
                  <a:pt x="12857" y="17480"/>
                </a:cubicBezTo>
                <a:cubicBezTo>
                  <a:pt x="12594" y="17132"/>
                  <a:pt x="12462" y="16706"/>
                  <a:pt x="12462" y="16200"/>
                </a:cubicBezTo>
                <a:cubicBezTo>
                  <a:pt x="12462" y="15722"/>
                  <a:pt x="12524" y="15303"/>
                  <a:pt x="12650" y="14941"/>
                </a:cubicBezTo>
                <a:cubicBezTo>
                  <a:pt x="12776" y="14580"/>
                  <a:pt x="13003" y="14241"/>
                  <a:pt x="13331" y="13922"/>
                </a:cubicBezTo>
                <a:cubicBezTo>
                  <a:pt x="13790" y="13537"/>
                  <a:pt x="14201" y="13092"/>
                  <a:pt x="14564" y="12585"/>
                </a:cubicBezTo>
                <a:cubicBezTo>
                  <a:pt x="15543" y="12539"/>
                  <a:pt x="16475" y="12331"/>
                  <a:pt x="17362" y="11960"/>
                </a:cubicBezTo>
                <a:cubicBezTo>
                  <a:pt x="18249" y="11590"/>
                  <a:pt x="18998" y="11132"/>
                  <a:pt x="19608" y="10589"/>
                </a:cubicBezTo>
                <a:cubicBezTo>
                  <a:pt x="20218" y="10045"/>
                  <a:pt x="20702" y="9436"/>
                  <a:pt x="21062" y="8761"/>
                </a:cubicBezTo>
                <a:cubicBezTo>
                  <a:pt x="21420" y="8086"/>
                  <a:pt x="21600" y="7416"/>
                  <a:pt x="21600" y="6750"/>
                </a:cubicBezTo>
                <a:lnTo>
                  <a:pt x="21600" y="4950"/>
                </a:lnTo>
                <a:cubicBezTo>
                  <a:pt x="21600" y="4575"/>
                  <a:pt x="21479" y="4256"/>
                  <a:pt x="21237" y="3993"/>
                </a:cubicBezTo>
                <a:cubicBezTo>
                  <a:pt x="21237" y="3993"/>
                  <a:pt x="21237" y="3993"/>
                  <a:pt x="21237" y="3993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文本框 42">
            <a:extLst>
              <a:ext uri="{FF2B5EF4-FFF2-40B4-BE49-F238E27FC236}">
                <a16:creationId xmlns:a16="http://schemas.microsoft.com/office/drawing/2014/main" xmlns="" id="{D07607D8-1EB2-4EE9-B376-B2094E018AD9}"/>
              </a:ext>
            </a:extLst>
          </p:cNvPr>
          <p:cNvSpPr txBox="1"/>
          <p:nvPr/>
        </p:nvSpPr>
        <p:spPr>
          <a:xfrm>
            <a:off x="4464389" y="3127967"/>
            <a:ext cx="1273223" cy="735549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通常规则为在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文档下中英文各使用一种字体以保持全文档统一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DADECBB0-86FF-47A5-A494-0B21C71CE444}"/>
              </a:ext>
            </a:extLst>
          </p:cNvPr>
          <p:cNvSpPr/>
          <p:nvPr/>
        </p:nvSpPr>
        <p:spPr>
          <a:xfrm>
            <a:off x="4464389" y="2897134"/>
            <a:ext cx="1273223" cy="23083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7ADD3801-2812-4340-A54D-293C0DA4A6B9}"/>
              </a:ext>
            </a:extLst>
          </p:cNvPr>
          <p:cNvSpPr/>
          <p:nvPr/>
        </p:nvSpPr>
        <p:spPr>
          <a:xfrm>
            <a:off x="5978832" y="2895774"/>
            <a:ext cx="163608" cy="170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0" h="21387" extrusionOk="0">
                <a:moveTo>
                  <a:pt x="15651" y="10439"/>
                </a:moveTo>
                <a:cubicBezTo>
                  <a:pt x="14876" y="10985"/>
                  <a:pt x="13809" y="10794"/>
                  <a:pt x="13267" y="10015"/>
                </a:cubicBezTo>
                <a:cubicBezTo>
                  <a:pt x="12724" y="9235"/>
                  <a:pt x="12913" y="8160"/>
                  <a:pt x="13688" y="7614"/>
                </a:cubicBezTo>
                <a:cubicBezTo>
                  <a:pt x="14302" y="7180"/>
                  <a:pt x="15100" y="7212"/>
                  <a:pt x="15674" y="7633"/>
                </a:cubicBezTo>
                <a:cubicBezTo>
                  <a:pt x="15386" y="7808"/>
                  <a:pt x="15187" y="7909"/>
                  <a:pt x="15149" y="7927"/>
                </a:cubicBezTo>
                <a:cubicBezTo>
                  <a:pt x="14829" y="8080"/>
                  <a:pt x="14692" y="8465"/>
                  <a:pt x="14842" y="8787"/>
                </a:cubicBezTo>
                <a:cubicBezTo>
                  <a:pt x="14952" y="9021"/>
                  <a:pt x="15183" y="9159"/>
                  <a:pt x="15425" y="9159"/>
                </a:cubicBezTo>
                <a:cubicBezTo>
                  <a:pt x="15515" y="9159"/>
                  <a:pt x="15608" y="9138"/>
                  <a:pt x="15698" y="9096"/>
                </a:cubicBezTo>
                <a:cubicBezTo>
                  <a:pt x="15903" y="8999"/>
                  <a:pt x="16125" y="8881"/>
                  <a:pt x="16356" y="8743"/>
                </a:cubicBezTo>
                <a:cubicBezTo>
                  <a:pt x="16460" y="9377"/>
                  <a:pt x="16209" y="10045"/>
                  <a:pt x="15651" y="10439"/>
                </a:cubicBezTo>
                <a:close/>
                <a:moveTo>
                  <a:pt x="20298" y="434"/>
                </a:moveTo>
                <a:cubicBezTo>
                  <a:pt x="20181" y="97"/>
                  <a:pt x="19814" y="-81"/>
                  <a:pt x="19481" y="36"/>
                </a:cubicBezTo>
                <a:cubicBezTo>
                  <a:pt x="19146" y="153"/>
                  <a:pt x="18970" y="523"/>
                  <a:pt x="19086" y="859"/>
                </a:cubicBezTo>
                <a:cubicBezTo>
                  <a:pt x="20075" y="3715"/>
                  <a:pt x="18112" y="5846"/>
                  <a:pt x="16617" y="6988"/>
                </a:cubicBezTo>
                <a:lnTo>
                  <a:pt x="16012" y="6118"/>
                </a:lnTo>
                <a:cubicBezTo>
                  <a:pt x="15810" y="5827"/>
                  <a:pt x="15355" y="5583"/>
                  <a:pt x="15003" y="5578"/>
                </a:cubicBezTo>
                <a:lnTo>
                  <a:pt x="11612" y="5594"/>
                </a:lnTo>
                <a:cubicBezTo>
                  <a:pt x="11260" y="5588"/>
                  <a:pt x="10735" y="5751"/>
                  <a:pt x="10445" y="5955"/>
                </a:cubicBezTo>
                <a:lnTo>
                  <a:pt x="457" y="13000"/>
                </a:lnTo>
                <a:cubicBezTo>
                  <a:pt x="-27" y="13341"/>
                  <a:pt x="-145" y="14013"/>
                  <a:pt x="194" y="14500"/>
                </a:cubicBezTo>
                <a:lnTo>
                  <a:pt x="4734" y="21032"/>
                </a:lnTo>
                <a:cubicBezTo>
                  <a:pt x="5073" y="21519"/>
                  <a:pt x="5618" y="21461"/>
                  <a:pt x="6101" y="21120"/>
                </a:cubicBezTo>
                <a:lnTo>
                  <a:pt x="16090" y="14075"/>
                </a:lnTo>
                <a:cubicBezTo>
                  <a:pt x="16378" y="13870"/>
                  <a:pt x="16709" y="13429"/>
                  <a:pt x="16826" y="13093"/>
                </a:cubicBezTo>
                <a:lnTo>
                  <a:pt x="17888" y="9729"/>
                </a:lnTo>
                <a:cubicBezTo>
                  <a:pt x="18003" y="9393"/>
                  <a:pt x="17932" y="8880"/>
                  <a:pt x="17730" y="8589"/>
                </a:cubicBezTo>
                <a:lnTo>
                  <a:pt x="17361" y="8058"/>
                </a:lnTo>
                <a:cubicBezTo>
                  <a:pt x="19371" y="6513"/>
                  <a:pt x="21455" y="3778"/>
                  <a:pt x="20298" y="434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文本框 39">
            <a:extLst>
              <a:ext uri="{FF2B5EF4-FFF2-40B4-BE49-F238E27FC236}">
                <a16:creationId xmlns:a16="http://schemas.microsoft.com/office/drawing/2014/main" xmlns="" id="{94192EAC-E4AB-4338-BAD1-6AB6C5E86991}"/>
              </a:ext>
            </a:extLst>
          </p:cNvPr>
          <p:cNvSpPr txBox="1"/>
          <p:nvPr/>
        </p:nvSpPr>
        <p:spPr>
          <a:xfrm>
            <a:off x="6383660" y="3127966"/>
            <a:ext cx="1273223" cy="735550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通常规则为在</a:t>
            </a:r>
            <a:r>
              <a:rPr lang="en-US" altLang="zh-CN" sz="90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rPr>
              <a:t>文档下中英文各使用一种字体以保持全文档统一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63C989F9-D115-4331-A71B-0F70030AE657}"/>
              </a:ext>
            </a:extLst>
          </p:cNvPr>
          <p:cNvSpPr/>
          <p:nvPr/>
        </p:nvSpPr>
        <p:spPr>
          <a:xfrm>
            <a:off x="6383660" y="2897134"/>
            <a:ext cx="1273223" cy="230833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1E4D76E8-BB71-487C-9793-79CF2E040929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C0B420EB-141E-4046-BC9E-95432EB2BCE3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2EA6A13F-388B-453F-A874-063F62D24A89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857441A1-0AC9-4438-91B1-42A563D4D1E9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0" grpId="0" animBg="1"/>
      <p:bldP spid="21" grpId="0"/>
      <p:bldP spid="22" grpId="0"/>
      <p:bldP spid="16" grpId="0"/>
      <p:bldP spid="18" grpId="0" animBg="1"/>
      <p:bldP spid="19" grpId="0"/>
      <p:bldP spid="13" grpId="0" animBg="1"/>
      <p:bldP spid="14" grpId="0"/>
      <p:bldP spid="15" grpId="0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6">
            <a:extLst>
              <a:ext uri="{FF2B5EF4-FFF2-40B4-BE49-F238E27FC236}">
                <a16:creationId xmlns:a16="http://schemas.microsoft.com/office/drawing/2014/main" xmlns="" id="{34FE919A-BAE6-4E22-AAFF-35C88461BAA4}"/>
              </a:ext>
            </a:extLst>
          </p:cNvPr>
          <p:cNvSpPr/>
          <p:nvPr/>
        </p:nvSpPr>
        <p:spPr>
          <a:xfrm>
            <a:off x="6285469" y="1619630"/>
            <a:ext cx="1064454" cy="1064454"/>
          </a:xfrm>
          <a:prstGeom prst="ellipse">
            <a:avLst/>
          </a:prstGeom>
          <a:noFill/>
          <a:ln w="508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Oval 17">
            <a:extLst>
              <a:ext uri="{FF2B5EF4-FFF2-40B4-BE49-F238E27FC236}">
                <a16:creationId xmlns:a16="http://schemas.microsoft.com/office/drawing/2014/main" xmlns="" id="{8279FE2B-481E-4CB9-9091-8CB897092183}"/>
              </a:ext>
            </a:extLst>
          </p:cNvPr>
          <p:cNvSpPr/>
          <p:nvPr/>
        </p:nvSpPr>
        <p:spPr>
          <a:xfrm>
            <a:off x="6048515" y="1386834"/>
            <a:ext cx="1535618" cy="1535618"/>
          </a:xfrm>
          <a:prstGeom prst="ellipse">
            <a:avLst/>
          </a:prstGeom>
          <a:noFill/>
          <a:ln w="50800">
            <a:solidFill>
              <a:srgbClr val="FF5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PA_椭圆 18">
            <a:extLst>
              <a:ext uri="{FF2B5EF4-FFF2-40B4-BE49-F238E27FC236}">
                <a16:creationId xmlns:a16="http://schemas.microsoft.com/office/drawing/2014/main" xmlns="" id="{A57A1FC6-64CC-4598-9FC8-F4276CC733E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214818" y="1484525"/>
            <a:ext cx="270210" cy="27021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Rectangle: Rounded Corners 20">
            <a:extLst>
              <a:ext uri="{FF2B5EF4-FFF2-40B4-BE49-F238E27FC236}">
                <a16:creationId xmlns:a16="http://schemas.microsoft.com/office/drawing/2014/main" xmlns="" id="{9A65EBFF-1E58-470E-9D4C-19F403CB0AD2}"/>
              </a:ext>
            </a:extLst>
          </p:cNvPr>
          <p:cNvSpPr/>
          <p:nvPr/>
        </p:nvSpPr>
        <p:spPr>
          <a:xfrm>
            <a:off x="6317179" y="2740175"/>
            <a:ext cx="996355" cy="310139"/>
          </a:xfrm>
          <a:prstGeom prst="roundRect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100"/>
              <a:t>标题文本预设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xmlns="" id="{F18E3415-8FD6-4ECF-9802-D786D425BC47}"/>
              </a:ext>
            </a:extLst>
          </p:cNvPr>
          <p:cNvSpPr/>
          <p:nvPr/>
        </p:nvSpPr>
        <p:spPr>
          <a:xfrm>
            <a:off x="1798756" y="1619630"/>
            <a:ext cx="1064454" cy="1064454"/>
          </a:xfrm>
          <a:prstGeom prst="ellipse">
            <a:avLst/>
          </a:prstGeom>
          <a:noFill/>
          <a:ln w="508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xmlns="" id="{7CE9F752-91AB-43F1-A09A-5CC255239401}"/>
              </a:ext>
            </a:extLst>
          </p:cNvPr>
          <p:cNvSpPr/>
          <p:nvPr/>
        </p:nvSpPr>
        <p:spPr>
          <a:xfrm>
            <a:off x="1561803" y="1386834"/>
            <a:ext cx="1535618" cy="1535618"/>
          </a:xfrm>
          <a:prstGeom prst="ellipse">
            <a:avLst/>
          </a:prstGeom>
          <a:noFill/>
          <a:ln w="50800">
            <a:solidFill>
              <a:srgbClr val="FF8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PA_椭圆 6">
            <a:extLst>
              <a:ext uri="{FF2B5EF4-FFF2-40B4-BE49-F238E27FC236}">
                <a16:creationId xmlns:a16="http://schemas.microsoft.com/office/drawing/2014/main" xmlns="" id="{1156BFB4-A2D8-47C0-8185-AE5016085F8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28106" y="1484525"/>
            <a:ext cx="270210" cy="27021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xmlns="" id="{3D3A37F8-4E42-4F00-8E46-0870DF32C6D8}"/>
              </a:ext>
            </a:extLst>
          </p:cNvPr>
          <p:cNvSpPr/>
          <p:nvPr/>
        </p:nvSpPr>
        <p:spPr>
          <a:xfrm>
            <a:off x="1830467" y="2740175"/>
            <a:ext cx="996355" cy="310139"/>
          </a:xfrm>
          <a:prstGeom prst="roundRect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100"/>
              <a:t>标题文本预设</a:t>
            </a:r>
          </a:p>
        </p:txBody>
      </p:sp>
      <p:sp>
        <p:nvSpPr>
          <p:cNvPr id="12" name="Oval 1">
            <a:extLst>
              <a:ext uri="{FF2B5EF4-FFF2-40B4-BE49-F238E27FC236}">
                <a16:creationId xmlns:a16="http://schemas.microsoft.com/office/drawing/2014/main" xmlns="" id="{B7CE879D-2DBF-4294-A2D9-87EC228AA5D0}"/>
              </a:ext>
            </a:extLst>
          </p:cNvPr>
          <p:cNvSpPr/>
          <p:nvPr/>
        </p:nvSpPr>
        <p:spPr>
          <a:xfrm>
            <a:off x="1812034" y="1638301"/>
            <a:ext cx="1037899" cy="1027113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xmlns="" id="{CEBA923C-D697-4F4C-BB06-4157058E6402}"/>
              </a:ext>
            </a:extLst>
          </p:cNvPr>
          <p:cNvSpPr/>
          <p:nvPr/>
        </p:nvSpPr>
        <p:spPr>
          <a:xfrm>
            <a:off x="4043081" y="1619630"/>
            <a:ext cx="1064454" cy="1064454"/>
          </a:xfrm>
          <a:prstGeom prst="ellipse">
            <a:avLst/>
          </a:prstGeom>
          <a:noFill/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xmlns="" id="{F6BEE9A6-C36B-4C08-9EE2-8210C46018CD}"/>
              </a:ext>
            </a:extLst>
          </p:cNvPr>
          <p:cNvSpPr/>
          <p:nvPr/>
        </p:nvSpPr>
        <p:spPr>
          <a:xfrm>
            <a:off x="3806127" y="1386834"/>
            <a:ext cx="1535618" cy="1535618"/>
          </a:xfrm>
          <a:prstGeom prst="ellipse">
            <a:avLst/>
          </a:prstGeom>
          <a:noFill/>
          <a:ln w="50800">
            <a:solidFill>
              <a:srgbClr val="FFA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PA_椭圆 12">
            <a:extLst>
              <a:ext uri="{FF2B5EF4-FFF2-40B4-BE49-F238E27FC236}">
                <a16:creationId xmlns:a16="http://schemas.microsoft.com/office/drawing/2014/main" xmlns="" id="{F8935B09-BA2C-451E-A853-AD10FCE7638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972430" y="1484525"/>
            <a:ext cx="270210" cy="27021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xmlns="" id="{B20480D5-D5D5-4DBE-8E63-98E0D1883D57}"/>
              </a:ext>
            </a:extLst>
          </p:cNvPr>
          <p:cNvSpPr/>
          <p:nvPr/>
        </p:nvSpPr>
        <p:spPr>
          <a:xfrm>
            <a:off x="4074791" y="2740175"/>
            <a:ext cx="996355" cy="310139"/>
          </a:xfrm>
          <a:prstGeom prst="roundRect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100"/>
              <a:t>标题文本预设</a:t>
            </a:r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xmlns="" id="{EB22485D-8C17-4588-9BB7-C5C86DB8A5D4}"/>
              </a:ext>
            </a:extLst>
          </p:cNvPr>
          <p:cNvSpPr/>
          <p:nvPr/>
        </p:nvSpPr>
        <p:spPr>
          <a:xfrm>
            <a:off x="4059169" y="1638301"/>
            <a:ext cx="1037899" cy="1027113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xmlns="" id="{89BAE6A7-DD2E-4045-9110-BBAB78B17866}"/>
              </a:ext>
            </a:extLst>
          </p:cNvPr>
          <p:cNvSpPr/>
          <p:nvPr/>
        </p:nvSpPr>
        <p:spPr>
          <a:xfrm>
            <a:off x="6298747" y="1638301"/>
            <a:ext cx="1037899" cy="1027113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FF0000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xmlns="" id="{B191712A-1AE7-4975-A12F-62825953C88B}"/>
              </a:ext>
            </a:extLst>
          </p:cNvPr>
          <p:cNvSpPr txBox="1"/>
          <p:nvPr/>
        </p:nvSpPr>
        <p:spPr>
          <a:xfrm>
            <a:off x="1503683" y="3183872"/>
            <a:ext cx="1649922" cy="161191"/>
          </a:xfrm>
          <a:prstGeom prst="rect">
            <a:avLst/>
          </a:prstGeom>
        </p:spPr>
        <p:txBody>
          <a:bodyPr vert="horz" wrap="none" lIns="0" tIns="0" rIns="0" bIns="0" anchor="b" anchorCtr="0">
            <a:normAutofit fontScale="77500" lnSpcReduction="20000"/>
          </a:bodyPr>
          <a:lstStyle/>
          <a:p>
            <a:pPr algn="ctr"/>
            <a:r>
              <a:rPr lang="zh-CN" altLang="en-US" sz="1600" b="1" kern="900" dirty="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xmlns="" id="{66BB2175-B85C-48EE-BEBF-CED8E9BE14CC}"/>
              </a:ext>
            </a:extLst>
          </p:cNvPr>
          <p:cNvSpPr txBox="1"/>
          <p:nvPr/>
        </p:nvSpPr>
        <p:spPr>
          <a:xfrm>
            <a:off x="1503683" y="3345062"/>
            <a:ext cx="1649922" cy="265965"/>
          </a:xfrm>
          <a:prstGeom prst="rect">
            <a:avLst/>
          </a:prstGeom>
        </p:spPr>
        <p:txBody>
          <a:bodyPr vert="horz" wrap="square" lIns="0" tIns="0" rIns="0" bIns="0" anchor="t" anchorCtr="0">
            <a:normAutofit fontScale="70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1" name="TextBox 35">
            <a:extLst>
              <a:ext uri="{FF2B5EF4-FFF2-40B4-BE49-F238E27FC236}">
                <a16:creationId xmlns:a16="http://schemas.microsoft.com/office/drawing/2014/main" xmlns="" id="{3C214981-9FE8-46EB-93D7-351D7E9EDA09}"/>
              </a:ext>
            </a:extLst>
          </p:cNvPr>
          <p:cNvSpPr txBox="1"/>
          <p:nvPr/>
        </p:nvSpPr>
        <p:spPr>
          <a:xfrm>
            <a:off x="3740544" y="3183872"/>
            <a:ext cx="1649922" cy="161191"/>
          </a:xfrm>
          <a:prstGeom prst="rect">
            <a:avLst/>
          </a:prstGeom>
        </p:spPr>
        <p:txBody>
          <a:bodyPr vert="horz" wrap="none" lIns="0" tIns="0" rIns="0" bIns="0" anchor="b" anchorCtr="0">
            <a:normAutofit fontScale="77500" lnSpcReduction="20000"/>
          </a:bodyPr>
          <a:lstStyle/>
          <a:p>
            <a:pPr algn="ctr"/>
            <a:r>
              <a:rPr lang="zh-CN" altLang="en-US" sz="1600" b="1" kern="900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xmlns="" id="{FBB72F32-0E96-41DB-934B-754CFB8A383F}"/>
              </a:ext>
            </a:extLst>
          </p:cNvPr>
          <p:cNvSpPr txBox="1"/>
          <p:nvPr/>
        </p:nvSpPr>
        <p:spPr>
          <a:xfrm>
            <a:off x="3740544" y="3345062"/>
            <a:ext cx="1649922" cy="265965"/>
          </a:xfrm>
          <a:prstGeom prst="rect">
            <a:avLst/>
          </a:prstGeom>
        </p:spPr>
        <p:txBody>
          <a:bodyPr vert="horz" wrap="square" lIns="0" tIns="0" rIns="0" bIns="0" anchor="t" anchorCtr="0">
            <a:normAutofit fontScale="70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3" name="TextBox 38">
            <a:extLst>
              <a:ext uri="{FF2B5EF4-FFF2-40B4-BE49-F238E27FC236}">
                <a16:creationId xmlns:a16="http://schemas.microsoft.com/office/drawing/2014/main" xmlns="" id="{4E1DA7C8-9F1E-42BB-9995-5F3BD3ADE0BB}"/>
              </a:ext>
            </a:extLst>
          </p:cNvPr>
          <p:cNvSpPr txBox="1"/>
          <p:nvPr/>
        </p:nvSpPr>
        <p:spPr>
          <a:xfrm>
            <a:off x="5990395" y="3183872"/>
            <a:ext cx="1649922" cy="161191"/>
          </a:xfrm>
          <a:prstGeom prst="rect">
            <a:avLst/>
          </a:prstGeom>
        </p:spPr>
        <p:txBody>
          <a:bodyPr vert="horz" wrap="none" lIns="0" tIns="0" rIns="0" bIns="0" anchor="b" anchorCtr="0">
            <a:normAutofit fontScale="77500" lnSpcReduction="20000"/>
          </a:bodyPr>
          <a:lstStyle/>
          <a:p>
            <a:pPr algn="ctr"/>
            <a:r>
              <a:rPr lang="zh-CN" altLang="en-US" sz="1600" b="1" kern="90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4" name="TextBox 39">
            <a:extLst>
              <a:ext uri="{FF2B5EF4-FFF2-40B4-BE49-F238E27FC236}">
                <a16:creationId xmlns:a16="http://schemas.microsoft.com/office/drawing/2014/main" xmlns="" id="{FA623388-D5C2-43FB-937F-877457A06270}"/>
              </a:ext>
            </a:extLst>
          </p:cNvPr>
          <p:cNvSpPr txBox="1"/>
          <p:nvPr/>
        </p:nvSpPr>
        <p:spPr>
          <a:xfrm>
            <a:off x="5990395" y="3345062"/>
            <a:ext cx="1649922" cy="265965"/>
          </a:xfrm>
          <a:prstGeom prst="rect">
            <a:avLst/>
          </a:prstGeom>
        </p:spPr>
        <p:txBody>
          <a:bodyPr vert="horz" wrap="square" lIns="0" tIns="0" rIns="0" bIns="0" anchor="t" anchorCtr="0">
            <a:normAutofit fontScale="70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C45DFB59-0BC9-4039-8189-E0B52BD80E87}"/>
              </a:ext>
            </a:extLst>
          </p:cNvPr>
          <p:cNvGrpSpPr/>
          <p:nvPr/>
        </p:nvGrpSpPr>
        <p:grpSpPr>
          <a:xfrm>
            <a:off x="903596" y="78882"/>
            <a:ext cx="2830204" cy="577365"/>
            <a:chOff x="4086600" y="361949"/>
            <a:chExt cx="3915665" cy="577365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845BE078-D64C-4529-88D8-97D6119ACDFC}"/>
                </a:ext>
              </a:extLst>
            </p:cNvPr>
            <p:cNvSpPr/>
            <p:nvPr/>
          </p:nvSpPr>
          <p:spPr>
            <a:xfrm>
              <a:off x="4732879" y="662315"/>
              <a:ext cx="2623109" cy="27699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>
                  <a:solidFill>
                    <a:srgbClr val="FF0000"/>
                  </a:solidFill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b="1" dirty="0">
                  <a:solidFill>
                    <a:srgbClr val="FFA100"/>
                  </a:solidFill>
                  <a:latin typeface="+mj-ea"/>
                  <a:ea typeface="+mj-ea"/>
                </a:rPr>
                <a:t>Click here to add a title</a:t>
              </a:r>
              <a:endParaRPr lang="zh-CN" altLang="en-US" sz="1200" b="1" dirty="0">
                <a:solidFill>
                  <a:srgbClr val="FFA100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DE024CC1-6D27-48D2-AADB-E91B07AF8700}"/>
                </a:ext>
              </a:extLst>
            </p:cNvPr>
            <p:cNvSpPr txBox="1"/>
            <p:nvPr/>
          </p:nvSpPr>
          <p:spPr>
            <a:xfrm>
              <a:off x="4086600" y="361949"/>
              <a:ext cx="3915665" cy="4308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>
                  <a:solidFill>
                    <a:srgbClr val="FF0000"/>
                  </a:solidFill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rgbClr val="FFA100"/>
                  </a:solidFill>
                  <a:latin typeface="+mj-ea"/>
                  <a:ea typeface="+mj-ea"/>
                </a:rPr>
                <a:t>点击此处添加标题</a:t>
              </a: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EDB6DBC6-1B62-462D-A6F1-F3D7D203FAAA}"/>
              </a:ext>
            </a:extLst>
          </p:cNvPr>
          <p:cNvSpPr txBox="1"/>
          <p:nvPr/>
        </p:nvSpPr>
        <p:spPr>
          <a:xfrm>
            <a:off x="353930" y="69357"/>
            <a:ext cx="70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82716E-6 C 0.03212 0.05926 0.03126 0.15402 -0.00208 0.21111 C -0.03542 0.26852 -0.08855 0.26667 -0.12084 0.2071 C -0.15296 0.14784 -0.15209 0.05371 -0.11875 -0.00339 C -0.08542 -0.0608 -0.0323 -0.05926 5E-6 -3.82716E-6 L -0.00017 -0.0003 L 5E-6 -3.82716E-6 Z " pathEditMode="relative" rAng="8160000" ptsTypes="AAAAAAA">
                                      <p:cBhvr from="" to="">
                                        <p:cTn id="5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1037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23457E-7 C 0.03455 0.05525 0.03733 0.15 0.00625 0.21111 C -0.02465 0.27222 -0.07778 0.27716 -0.11233 0.22191 C -0.1467 0.16667 -0.14948 0.07253 -0.1184 0.01142 C -0.0875 -0.05 -0.03438 -0.05494 1.38889E-6 -1.23457E-7 L 1.38889E-6 -1.23457E-7 L 1.38889E-6 -1.23457E-7 Z " pathEditMode="relative" rAng="7920000" ptsTypes="AAAAAAA">
                                      <p:cBhvr from="" to="">
                                        <p:cTn id="6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" y="1111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3827E-6 C 0.03541 0.05308 0.0401 0.14753 0.01024 0.21049 C -0.01945 0.27376 -0.0724 0.28179 -0.10799 0.2287 C -0.14341 0.17561 -0.14809 0.08179 -0.11823 0.01882 C -0.08854 -0.04445 -0.03559 -0.05278 3.33333E-6 4.93827E-6 L -0.00018 4.93827E-6 L 3.33333E-6 4.93827E-6 Z " pathEditMode="relative" rAng="7800000" ptsTypes="AAAAAAA">
                                      <p:cBhvr from="" to="">
                                        <p:cTn id="7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5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655CA35D-8273-4668-82A0-C765CD98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304" y="3639126"/>
            <a:ext cx="2213040" cy="12436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4BAF13C2-10E7-4086-AC4F-A1D72893C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136" y="2852701"/>
            <a:ext cx="2853175" cy="202404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4693DD7E-BAC5-4F55-9B73-7188916E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759" y="2921838"/>
            <a:ext cx="2274005" cy="189602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E48C34C2-D5A2-4F0C-AC0F-4EF5A9C291B1}"/>
              </a:ext>
            </a:extLst>
          </p:cNvPr>
          <p:cNvGrpSpPr/>
          <p:nvPr/>
        </p:nvGrpSpPr>
        <p:grpSpPr>
          <a:xfrm>
            <a:off x="7337379" y="127341"/>
            <a:ext cx="1421290" cy="887160"/>
            <a:chOff x="7180022" y="219753"/>
            <a:chExt cx="1592029" cy="99373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E7C3B35B-B8D2-4C49-81CB-DDBD637AF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8317" y="219753"/>
              <a:ext cx="993734" cy="99373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895DE241-E92B-4927-900E-8FD3D5BB3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0022" y="595615"/>
              <a:ext cx="1530229" cy="61574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08601CBF-2AD2-4261-8191-36F90736C0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1461" y="4340776"/>
            <a:ext cx="1298561" cy="48162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2B1D96BD-DF8F-4B04-987B-AA4ECECC87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181" y="3053932"/>
            <a:ext cx="1079086" cy="43895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0C6C32C-0161-4254-8EF5-805CF6958C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9187" y="23100"/>
            <a:ext cx="1298561" cy="282878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E247DD9D-BD03-452E-9608-F8FD186A34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65388">
            <a:off x="1225006" y="192436"/>
            <a:ext cx="6693988" cy="256663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247E7A1F-2800-487C-87B4-09E147AD44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3773" y="2005412"/>
            <a:ext cx="914479" cy="76816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A21ABC91-65F8-458C-AFC7-0F77CF6365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1879" y="3991676"/>
            <a:ext cx="469433" cy="96325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C2534C03-113D-4374-8141-C9E008A840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79576" y="4059553"/>
            <a:ext cx="536494" cy="810838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770B5569-BE13-47B0-923B-39DA4A4327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38448" y="4010686"/>
            <a:ext cx="457240" cy="96325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BE25F316-3A78-4CC5-898C-80AE29383E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5611" y="4700137"/>
            <a:ext cx="304826" cy="2133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1B4FF0A3-E370-4B23-B855-B90E306442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80403" y="4822528"/>
            <a:ext cx="9748349" cy="32311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F7D8E1C9-AE3B-4107-B19D-3451CDDCD6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16084" y="4824641"/>
            <a:ext cx="2206943" cy="13412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33D6A114-2470-4715-830C-28260D2ECE3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0214" y="3962389"/>
            <a:ext cx="475529" cy="102421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3AA638C2-CCCC-415E-B5DC-3514E6BD385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3985" y="4058786"/>
            <a:ext cx="548688" cy="92667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44F3D5BF-0C3C-4308-8162-8988AB671E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10868" y="4644715"/>
            <a:ext cx="542591" cy="26215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19C89A45-DC9C-41DA-B220-A35EBF68355C}"/>
              </a:ext>
            </a:extLst>
          </p:cNvPr>
          <p:cNvSpPr/>
          <p:nvPr/>
        </p:nvSpPr>
        <p:spPr>
          <a:xfrm>
            <a:off x="2385180" y="2760704"/>
            <a:ext cx="437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i="0" dirty="0">
                <a:solidFill>
                  <a:schemeClr val="tx2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</a:rPr>
              <a:t>点击此处添加标题</a:t>
            </a:r>
            <a:endParaRPr lang="en-US" altLang="zh-CN" sz="2400" b="1" i="0" dirty="0">
              <a:solidFill>
                <a:schemeClr val="tx2"/>
              </a:solidFill>
              <a:effectLst/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B72CC679-3BF7-4CFE-8D0F-B2D99AEDC9E4}"/>
              </a:ext>
            </a:extLst>
          </p:cNvPr>
          <p:cNvSpPr/>
          <p:nvPr/>
        </p:nvSpPr>
        <p:spPr>
          <a:xfrm>
            <a:off x="2385180" y="3070663"/>
            <a:ext cx="437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accent5"/>
                </a:solidFill>
              </a:rPr>
              <a:t>Here to add a title</a:t>
            </a:r>
            <a:endParaRPr lang="en-US" altLang="zh-CN" sz="3200" b="1" i="0" dirty="0">
              <a:solidFill>
                <a:schemeClr val="accent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62474400-4DF8-40B3-8FDB-A4B5AB5C49A6}"/>
              </a:ext>
            </a:extLst>
          </p:cNvPr>
          <p:cNvSpPr txBox="1"/>
          <p:nvPr/>
        </p:nvSpPr>
        <p:spPr>
          <a:xfrm>
            <a:off x="3649269" y="1111230"/>
            <a:ext cx="1845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</a:rPr>
              <a:t>02</a:t>
            </a:r>
            <a:endParaRPr lang="zh-CN" altLang="en-US" sz="96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F8406D1E-8D3F-4AE5-B5DB-91B6C4E28B2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9570" t="20919" r="34859" b="7901"/>
          <a:stretch/>
        </p:blipFill>
        <p:spPr>
          <a:xfrm rot="16200000">
            <a:off x="4470898" y="1593712"/>
            <a:ext cx="202204" cy="20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83"/>
                            </p:stCondLst>
                            <p:childTnLst>
                              <p:par>
                                <p:cTn id="9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83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矢量图 课件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1195047"/>
  <p:tag name="MH_LIBRARY" val="GRAPHIC"/>
  <p:tag name="MH_TYPE" val="Text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8100"/>
      </a:accent1>
      <a:accent2>
        <a:srgbClr val="FFA74C"/>
      </a:accent2>
      <a:accent3>
        <a:srgbClr val="FF5C00"/>
      </a:accent3>
      <a:accent4>
        <a:srgbClr val="FF9F00"/>
      </a:accent4>
      <a:accent5>
        <a:srgbClr val="FFC34D"/>
      </a:accent5>
      <a:accent6>
        <a:srgbClr val="B44010"/>
      </a:accent6>
      <a:hlink>
        <a:srgbClr val="FF8100"/>
      </a:hlink>
      <a:folHlink>
        <a:srgbClr val="BFBFBF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F8100"/>
    </a:accent1>
    <a:accent2>
      <a:srgbClr val="FFA74C"/>
    </a:accent2>
    <a:accent3>
      <a:srgbClr val="FF5C00"/>
    </a:accent3>
    <a:accent4>
      <a:srgbClr val="FF9F00"/>
    </a:accent4>
    <a:accent5>
      <a:srgbClr val="FFC34D"/>
    </a:accent5>
    <a:accent6>
      <a:srgbClr val="B44010"/>
    </a:accent6>
    <a:hlink>
      <a:srgbClr val="FF810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1387</Words>
  <Application>Microsoft Office PowerPoint</Application>
  <PresentationFormat>全屏显示(16:9)</PresentationFormat>
  <Paragraphs>293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Meiryo</vt:lpstr>
      <vt:lpstr>等线</vt:lpstr>
      <vt:lpstr>等线 Light</vt:lpstr>
      <vt:lpstr>方正稚艺简体</vt:lpstr>
      <vt:lpstr>思源宋体 CN Light</vt:lpstr>
      <vt:lpstr>宋体</vt:lpstr>
      <vt:lpstr>微软雅黑</vt:lpstr>
      <vt:lpstr>造字工房悦黑演示版常规体</vt:lpstr>
      <vt:lpstr>Arial</vt:lpstr>
      <vt:lpstr>Calibri</vt:lpstr>
      <vt:lpstr>Calibri Light</vt:lpstr>
      <vt:lpstr>Impact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kan</cp:lastModifiedBy>
  <cp:revision>305</cp:revision>
  <dcterms:created xsi:type="dcterms:W3CDTF">2017-07-04T05:41:22Z</dcterms:created>
  <dcterms:modified xsi:type="dcterms:W3CDTF">2023-02-18T02:31:02Z</dcterms:modified>
</cp:coreProperties>
</file>