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6" r:id="rId1"/>
    <p:sldMasterId id="2147483992" r:id="rId2"/>
  </p:sldMasterIdLst>
  <p:notesMasterIdLst>
    <p:notesMasterId r:id="rId30"/>
  </p:notesMasterIdLst>
  <p:handoutMasterIdLst>
    <p:handoutMasterId r:id="rId31"/>
  </p:handoutMasterIdLst>
  <p:sldIdLst>
    <p:sldId id="3288" r:id="rId3"/>
    <p:sldId id="3289" r:id="rId4"/>
    <p:sldId id="3290" r:id="rId5"/>
    <p:sldId id="3281" r:id="rId6"/>
    <p:sldId id="3268" r:id="rId7"/>
    <p:sldId id="3269" r:id="rId8"/>
    <p:sldId id="3294" r:id="rId9"/>
    <p:sldId id="3298" r:id="rId10"/>
    <p:sldId id="3303" r:id="rId11"/>
    <p:sldId id="3271" r:id="rId12"/>
    <p:sldId id="3272" r:id="rId13"/>
    <p:sldId id="3300" r:id="rId14"/>
    <p:sldId id="3301" r:id="rId15"/>
    <p:sldId id="3273" r:id="rId16"/>
    <p:sldId id="3305" r:id="rId17"/>
    <p:sldId id="3274" r:id="rId18"/>
    <p:sldId id="3299" r:id="rId19"/>
    <p:sldId id="3302" r:id="rId20"/>
    <p:sldId id="3275" r:id="rId21"/>
    <p:sldId id="3276" r:id="rId22"/>
    <p:sldId id="3306" r:id="rId23"/>
    <p:sldId id="3277" r:id="rId24"/>
    <p:sldId id="3278" r:id="rId25"/>
    <p:sldId id="3279" r:id="rId26"/>
    <p:sldId id="3280" r:id="rId27"/>
    <p:sldId id="3307" r:id="rId28"/>
    <p:sldId id="3308" r:id="rId29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D7"/>
    <a:srgbClr val="F2F2F2"/>
    <a:srgbClr val="1D6DC2"/>
    <a:srgbClr val="08B689"/>
    <a:srgbClr val="79B50F"/>
    <a:srgbClr val="09B0DE"/>
    <a:srgbClr val="6669D2"/>
    <a:srgbClr val="33BE9B"/>
    <a:srgbClr val="33FCC4"/>
    <a:srgbClr val="42D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7" autoAdjust="0"/>
    <p:restoredTop sz="96314" autoAdjust="0"/>
  </p:normalViewPr>
  <p:slideViewPr>
    <p:cSldViewPr>
      <p:cViewPr varScale="1">
        <p:scale>
          <a:sx n="103" d="100"/>
          <a:sy n="103" d="100"/>
        </p:scale>
        <p:origin x="726" y="108"/>
      </p:cViewPr>
      <p:guideLst>
        <p:guide orient="horz" pos="328"/>
        <p:guide pos="4050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55-4E9F-BEB5-D9041A6B97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55-4E9F-BEB5-D9041A6B97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55-4E9F-BEB5-D9041A6B9788}"/>
              </c:ext>
            </c:extLst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</c:v>
                </c:pt>
                <c:pt idx="2">
                  <c:v>0.93899999999999995</c:v>
                </c:pt>
                <c:pt idx="3">
                  <c:v>0.77700000000000002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55-4E9F-BEB5-D9041A6B9788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-1320815504"/>
        <c:axId val="-1320813872"/>
      </c:barChart>
      <c:catAx>
        <c:axId val="-1320815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20813872"/>
        <c:crosses val="autoZero"/>
        <c:auto val="1"/>
        <c:lblAlgn val="ctr"/>
        <c:lblOffset val="100"/>
        <c:noMultiLvlLbl val="0"/>
      </c:catAx>
      <c:valAx>
        <c:axId val="-13208138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132081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12839466497"/>
          <c:y val="1.9316848786758798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3-478B-B07A-7D1F228E136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3-478B-B07A-7D1F228E1362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93-478B-B07A-7D1F228E1362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3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F0-4FC3-9775-104CBE6E390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5F0-4FC3-9775-104CBE6E390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F0-4FC3-9775-104CBE6E390F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38-4F23-9E75-65932C50934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38-4F23-9E75-65932C50934D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38-4F23-9E75-65932C50934D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8700985239"/>
          <c:y val="1.9316859890001186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51-41BA-9C63-B7F64C6BA8E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51-41BA-9C63-B7F64C6BA8E5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51-41BA-9C63-B7F64C6BA8E5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998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85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9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86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31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18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0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4851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76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458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09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8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258C887-E232-4797-8683-7782C6E058F0}" type="slidenum">
              <a:rPr lang="zh-CN" altLang="en-US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773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865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5129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18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249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44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685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485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696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371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3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6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9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4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92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31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06512E57-95F0-4912-AC44-F2D43C571B90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96A97911-2034-46D6-AA50-87A8D7B23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4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4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8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8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8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3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09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25575" y="110499"/>
            <a:ext cx="7068964" cy="70099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261456" y="110498"/>
            <a:ext cx="2700339" cy="3472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0029074" y="3649404"/>
            <a:ext cx="2700339" cy="3472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29076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244752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772903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31244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88527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0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63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1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2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0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9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7" r:id="rId2"/>
    <p:sldLayoutId id="2147483989" r:id="rId3"/>
    <p:sldLayoutId id="2147483990" r:id="rId4"/>
    <p:sldLayoutId id="214748399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901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11003" y="-16917"/>
            <a:ext cx="6466797" cy="7258931"/>
            <a:chOff x="6411003" y="-16917"/>
            <a:chExt cx="6466797" cy="7258931"/>
          </a:xfrm>
        </p:grpSpPr>
        <p:sp>
          <p:nvSpPr>
            <p:cNvPr id="6" name="矩形 5"/>
            <p:cNvSpPr/>
            <p:nvPr/>
          </p:nvSpPr>
          <p:spPr>
            <a:xfrm>
              <a:off x="6411009" y="-16917"/>
              <a:ext cx="6466791" cy="7258931"/>
            </a:xfrm>
            <a:prstGeom prst="rect">
              <a:avLst/>
            </a:prstGeom>
            <a:solidFill>
              <a:srgbClr val="008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5400000">
              <a:off x="6389018" y="3203828"/>
              <a:ext cx="447774" cy="403804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1547630"/>
            <a:ext cx="4273192" cy="4163974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44002" y="3669722"/>
            <a:ext cx="4167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INDUSTRY PPT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6844003" y="4311847"/>
            <a:ext cx="5065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中国电信公司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844003" y="2987526"/>
            <a:ext cx="495712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800" cap="all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中国电信</a:t>
            </a:r>
            <a:r>
              <a:rPr lang="zh-CN" altLang="en-US" sz="48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专用</a:t>
            </a:r>
            <a:r>
              <a:rPr lang="en-US" altLang="zh-CN" sz="4800" cap="all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4800" cap="all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6844003" y="4705183"/>
            <a:ext cx="56769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stock fund work summary | | performance report</a:t>
            </a: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</a:t>
            </a: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stock fund | </a:t>
            </a: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performance </a:t>
            </a: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report| | Is suitable for the financial industry | stock fund work summary | | performance report</a:t>
            </a:r>
            <a:endParaRPr lang="zh-CN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844003" y="2189264"/>
            <a:ext cx="2020425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6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20XX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9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664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9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664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89706" y="1960141"/>
            <a:ext cx="4559775" cy="4461526"/>
            <a:chOff x="5935480" y="1522617"/>
            <a:chExt cx="5018173" cy="4910048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220387" y="3756948"/>
              <a:ext cx="231061" cy="1336007"/>
            </a:xfrm>
            <a:custGeom>
              <a:avLst/>
              <a:gdLst>
                <a:gd name="T0" fmla="*/ 132 w 132"/>
                <a:gd name="T1" fmla="*/ 0 h 763"/>
                <a:gd name="T2" fmla="*/ 132 w 132"/>
                <a:gd name="T3" fmla="*/ 743 h 763"/>
                <a:gd name="T4" fmla="*/ 112 w 132"/>
                <a:gd name="T5" fmla="*/ 763 h 763"/>
                <a:gd name="T6" fmla="*/ 0 w 132"/>
                <a:gd name="T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763">
                  <a:moveTo>
                    <a:pt x="132" y="0"/>
                  </a:moveTo>
                  <a:cubicBezTo>
                    <a:pt x="132" y="743"/>
                    <a:pt x="132" y="743"/>
                    <a:pt x="132" y="743"/>
                  </a:cubicBezTo>
                  <a:cubicBezTo>
                    <a:pt x="132" y="754"/>
                    <a:pt x="123" y="763"/>
                    <a:pt x="112" y="763"/>
                  </a:cubicBezTo>
                  <a:cubicBezTo>
                    <a:pt x="0" y="763"/>
                    <a:pt x="0" y="763"/>
                    <a:pt x="0" y="763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5935480" y="6024605"/>
              <a:ext cx="1498935" cy="37029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175428" y="5009269"/>
              <a:ext cx="1020520" cy="662079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215419" y="5047780"/>
              <a:ext cx="940537" cy="585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5935480" y="5672830"/>
              <a:ext cx="1500416" cy="355479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6084337" y="5846125"/>
              <a:ext cx="91091" cy="42213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6171725" y="5846125"/>
              <a:ext cx="87388" cy="42213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257632" y="5846125"/>
              <a:ext cx="83686" cy="42213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345021" y="5846125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432409" y="5846125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6519798" y="5846125"/>
              <a:ext cx="74058" cy="42213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605705" y="5846125"/>
              <a:ext cx="71836" cy="42213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6693094" y="5846125"/>
              <a:ext cx="70355" cy="42213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6777520" y="5846125"/>
              <a:ext cx="73317" cy="42213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861206" y="5846125"/>
              <a:ext cx="77020" cy="42213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6944151" y="5846125"/>
              <a:ext cx="82204" cy="42213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7027836" y="5846125"/>
              <a:ext cx="84426" cy="42213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7112262" y="5846125"/>
              <a:ext cx="87388" cy="42213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7195948" y="5846125"/>
              <a:ext cx="91091" cy="42213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6113960" y="5797247"/>
              <a:ext cx="87388" cy="39991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197645" y="5797247"/>
              <a:ext cx="82204" cy="39991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9850" y="5797247"/>
              <a:ext cx="80723" cy="39991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6362795" y="5797247"/>
              <a:ext cx="77020" cy="39991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444999" y="5797247"/>
              <a:ext cx="73317" cy="39991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527204" y="5797247"/>
              <a:ext cx="71836" cy="39991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6610889" y="5797247"/>
              <a:ext cx="66652" cy="39991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6693094" y="5797247"/>
              <a:ext cx="66652" cy="39991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6772336" y="5797247"/>
              <a:ext cx="69615" cy="39991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6850837" y="5797247"/>
              <a:ext cx="74058" cy="39991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6931561" y="5797247"/>
              <a:ext cx="77020" cy="39991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7010062" y="5797247"/>
              <a:ext cx="80723" cy="39991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7089304" y="5797247"/>
              <a:ext cx="83686" cy="39991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7170028" y="5797247"/>
              <a:ext cx="85167" cy="39991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6145064" y="5746147"/>
              <a:ext cx="82945" cy="42213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6222085" y="5746147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6301327" y="5746147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6379828" y="5746147"/>
              <a:ext cx="74058" cy="42213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6459070" y="5746147"/>
              <a:ext cx="69615" cy="42213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6536091" y="5746147"/>
              <a:ext cx="66652" cy="42213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6614592" y="5746147"/>
              <a:ext cx="62949" cy="42213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6691613" y="5746147"/>
              <a:ext cx="65171" cy="42213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6767152" y="5746147"/>
              <a:ext cx="66652" cy="42213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6841950" y="5746147"/>
              <a:ext cx="70355" cy="42213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917490" y="5746147"/>
              <a:ext cx="73317" cy="42213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6993029" y="5746147"/>
              <a:ext cx="77020" cy="42213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7066346" y="5746147"/>
              <a:ext cx="80723" cy="42213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7141886" y="5746147"/>
              <a:ext cx="83686" cy="42213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6175428" y="5697269"/>
              <a:ext cx="79983" cy="40732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6248746" y="5697269"/>
              <a:ext cx="77020" cy="40732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6324285" y="5697269"/>
              <a:ext cx="71836" cy="40732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6397602" y="5697269"/>
              <a:ext cx="69615" cy="40732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470920" y="5697269"/>
              <a:ext cx="66652" cy="40732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44237" y="5697269"/>
              <a:ext cx="63690" cy="40732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18295" y="5697269"/>
              <a:ext cx="61468" cy="40732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91613" y="5697269"/>
              <a:ext cx="59246" cy="40732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761968" y="5697269"/>
              <a:ext cx="64430" cy="40732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833804" y="5697269"/>
              <a:ext cx="65912" cy="40732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903419" y="5697269"/>
              <a:ext cx="70355" cy="40732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973774" y="5697269"/>
              <a:ext cx="73317" cy="40732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7045610" y="5697269"/>
              <a:ext cx="74799" cy="40732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7115225" y="5697269"/>
              <a:ext cx="79242" cy="40732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93878" y="5921665"/>
              <a:ext cx="383621" cy="87388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7195948" y="5047780"/>
              <a:ext cx="139970" cy="91091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9256983" y="3756948"/>
              <a:ext cx="231061" cy="1415249"/>
            </a:xfrm>
            <a:custGeom>
              <a:avLst/>
              <a:gdLst>
                <a:gd name="T0" fmla="*/ 0 w 132"/>
                <a:gd name="T1" fmla="*/ 0 h 808"/>
                <a:gd name="T2" fmla="*/ 0 w 132"/>
                <a:gd name="T3" fmla="*/ 788 h 808"/>
                <a:gd name="T4" fmla="*/ 20 w 132"/>
                <a:gd name="T5" fmla="*/ 808 h 808"/>
                <a:gd name="T6" fmla="*/ 132 w 132"/>
                <a:gd name="T7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08">
                  <a:moveTo>
                    <a:pt x="0" y="0"/>
                  </a:moveTo>
                  <a:cubicBezTo>
                    <a:pt x="0" y="788"/>
                    <a:pt x="0" y="788"/>
                    <a:pt x="0" y="788"/>
                  </a:cubicBezTo>
                  <a:cubicBezTo>
                    <a:pt x="0" y="799"/>
                    <a:pt x="9" y="808"/>
                    <a:pt x="20" y="808"/>
                  </a:cubicBezTo>
                  <a:cubicBezTo>
                    <a:pt x="132" y="808"/>
                    <a:pt x="132" y="808"/>
                    <a:pt x="132" y="808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10092358" y="6029789"/>
              <a:ext cx="279939" cy="206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9512483" y="5009269"/>
              <a:ext cx="1441170" cy="1052365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9512483" y="5883154"/>
              <a:ext cx="1441170" cy="178480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9575433" y="5068516"/>
              <a:ext cx="1315271" cy="81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930911" y="6210491"/>
              <a:ext cx="604314" cy="525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9372514" y="5126281"/>
              <a:ext cx="139970" cy="91091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8623046" y="3756948"/>
              <a:ext cx="0" cy="1597432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8463822" y="5376597"/>
              <a:ext cx="812417" cy="1056068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8491964" y="5412145"/>
              <a:ext cx="756133" cy="934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78"/>
            <p:cNvSpPr>
              <a:spLocks noChangeArrowheads="1"/>
            </p:cNvSpPr>
            <p:nvPr/>
          </p:nvSpPr>
          <p:spPr bwMode="auto">
            <a:xfrm>
              <a:off x="8843739" y="6360829"/>
              <a:ext cx="5258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8577871" y="5236628"/>
              <a:ext cx="90351" cy="139970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Line 80"/>
            <p:cNvSpPr>
              <a:spLocks noChangeShapeType="1"/>
            </p:cNvSpPr>
            <p:nvPr/>
          </p:nvSpPr>
          <p:spPr bwMode="auto">
            <a:xfrm>
              <a:off x="7868395" y="3756948"/>
              <a:ext cx="0" cy="1844045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7647702" y="5625432"/>
              <a:ext cx="439905" cy="807233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7786190" y="5649872"/>
              <a:ext cx="162928" cy="17774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7675844" y="5686901"/>
              <a:ext cx="383621" cy="6598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7842475" y="6360829"/>
              <a:ext cx="5184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7822479" y="5485463"/>
              <a:ext cx="89610" cy="139970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6047308" y="1522617"/>
              <a:ext cx="4794518" cy="2824574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797823" y="289861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8908170" y="3020071"/>
              <a:ext cx="44435" cy="96275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8906689" y="294823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 noEditPoints="1"/>
            </p:cNvSpPr>
            <p:nvPr/>
          </p:nvSpPr>
          <p:spPr bwMode="auto">
            <a:xfrm>
              <a:off x="6793072" y="330667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6905640" y="3428130"/>
              <a:ext cx="41473" cy="96275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 noEditPoints="1"/>
            </p:cNvSpPr>
            <p:nvPr/>
          </p:nvSpPr>
          <p:spPr bwMode="auto">
            <a:xfrm>
              <a:off x="6901937" y="335629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 noEditPoints="1"/>
            </p:cNvSpPr>
            <p:nvPr/>
          </p:nvSpPr>
          <p:spPr bwMode="auto">
            <a:xfrm>
              <a:off x="9340669" y="3196329"/>
              <a:ext cx="487302" cy="705773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 noEditPoints="1"/>
            </p:cNvSpPr>
            <p:nvPr/>
          </p:nvSpPr>
          <p:spPr bwMode="auto">
            <a:xfrm>
              <a:off x="6924895" y="3683631"/>
              <a:ext cx="208103" cy="302897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 noEditPoints="1"/>
            </p:cNvSpPr>
            <p:nvPr/>
          </p:nvSpPr>
          <p:spPr bwMode="auto">
            <a:xfrm>
              <a:off x="7745459" y="2105454"/>
              <a:ext cx="662079" cy="648008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 noEditPoints="1"/>
            </p:cNvSpPr>
            <p:nvPr/>
          </p:nvSpPr>
          <p:spPr bwMode="auto">
            <a:xfrm>
              <a:off x="10445615" y="3240023"/>
              <a:ext cx="250316" cy="278458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 noEditPoints="1"/>
            </p:cNvSpPr>
            <p:nvPr/>
          </p:nvSpPr>
          <p:spPr bwMode="auto">
            <a:xfrm>
              <a:off x="10495234" y="3342223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 noEditPoints="1"/>
            </p:cNvSpPr>
            <p:nvPr/>
          </p:nvSpPr>
          <p:spPr bwMode="auto">
            <a:xfrm>
              <a:off x="10535225" y="3314081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10512267" y="3382214"/>
              <a:ext cx="37029" cy="37029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 noEditPoints="1"/>
            </p:cNvSpPr>
            <p:nvPr/>
          </p:nvSpPr>
          <p:spPr bwMode="auto">
            <a:xfrm>
              <a:off x="10552999" y="3354072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 noEditPoints="1"/>
            </p:cNvSpPr>
            <p:nvPr/>
          </p:nvSpPr>
          <p:spPr bwMode="auto">
            <a:xfrm>
              <a:off x="10533744" y="3425909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572254" y="3396285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 noEditPoints="1"/>
            </p:cNvSpPr>
            <p:nvPr/>
          </p:nvSpPr>
          <p:spPr bwMode="auto">
            <a:xfrm>
              <a:off x="8318668" y="3474787"/>
              <a:ext cx="251797" cy="278458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 noEditPoints="1"/>
            </p:cNvSpPr>
            <p:nvPr/>
          </p:nvSpPr>
          <p:spPr bwMode="auto">
            <a:xfrm>
              <a:off x="8369027" y="3576987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 noEditPoints="1"/>
            </p:cNvSpPr>
            <p:nvPr/>
          </p:nvSpPr>
          <p:spPr bwMode="auto">
            <a:xfrm>
              <a:off x="8407537" y="3546623"/>
              <a:ext cx="68133" cy="42213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8386801" y="3616978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8426793" y="3587355"/>
              <a:ext cx="68133" cy="4147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 noEditPoints="1"/>
            </p:cNvSpPr>
            <p:nvPr/>
          </p:nvSpPr>
          <p:spPr bwMode="auto">
            <a:xfrm>
              <a:off x="8406056" y="3659191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 noEditPoints="1"/>
            </p:cNvSpPr>
            <p:nvPr/>
          </p:nvSpPr>
          <p:spPr bwMode="auto">
            <a:xfrm>
              <a:off x="8446048" y="3631049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8348291" y="2331331"/>
              <a:ext cx="232542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8444567" y="2301708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 noEditPoints="1"/>
            </p:cNvSpPr>
            <p:nvPr/>
          </p:nvSpPr>
          <p:spPr bwMode="auto">
            <a:xfrm>
              <a:off x="8023917" y="3180776"/>
              <a:ext cx="233283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8120192" y="3152634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 noEditPoints="1"/>
            </p:cNvSpPr>
            <p:nvPr/>
          </p:nvSpPr>
          <p:spPr bwMode="auto">
            <a:xfrm>
              <a:off x="6828620" y="2762349"/>
              <a:ext cx="232542" cy="219212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 noEditPoints="1"/>
            </p:cNvSpPr>
            <p:nvPr/>
          </p:nvSpPr>
          <p:spPr bwMode="auto">
            <a:xfrm>
              <a:off x="6926377" y="2734207"/>
              <a:ext cx="38510" cy="139970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 noEditPoints="1"/>
            </p:cNvSpPr>
            <p:nvPr/>
          </p:nvSpPr>
          <p:spPr bwMode="auto">
            <a:xfrm>
              <a:off x="9582839" y="2617195"/>
              <a:ext cx="108125" cy="77020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 noEditPoints="1"/>
            </p:cNvSpPr>
            <p:nvPr/>
          </p:nvSpPr>
          <p:spPr bwMode="auto">
            <a:xfrm>
              <a:off x="9445831" y="2594237"/>
              <a:ext cx="285864" cy="308081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 noEditPoints="1"/>
            </p:cNvSpPr>
            <p:nvPr/>
          </p:nvSpPr>
          <p:spPr bwMode="auto">
            <a:xfrm>
              <a:off x="9531739" y="2734207"/>
              <a:ext cx="120715" cy="61468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 noEditPoints="1"/>
            </p:cNvSpPr>
            <p:nvPr/>
          </p:nvSpPr>
          <p:spPr bwMode="auto">
            <a:xfrm>
              <a:off x="9533220" y="2771236"/>
              <a:ext cx="93313" cy="47397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 noEditPoints="1"/>
            </p:cNvSpPr>
            <p:nvPr/>
          </p:nvSpPr>
          <p:spPr bwMode="auto">
            <a:xfrm>
              <a:off x="7062643" y="2960084"/>
              <a:ext cx="110346" cy="79242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 noEditPoints="1"/>
            </p:cNvSpPr>
            <p:nvPr/>
          </p:nvSpPr>
          <p:spPr bwMode="auto">
            <a:xfrm>
              <a:off x="7022652" y="2937126"/>
              <a:ext cx="287345" cy="308822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 noEditPoints="1"/>
            </p:cNvSpPr>
            <p:nvPr/>
          </p:nvSpPr>
          <p:spPr bwMode="auto">
            <a:xfrm>
              <a:off x="7101154" y="3079317"/>
              <a:ext cx="121455" cy="59246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 noEditPoints="1"/>
            </p:cNvSpPr>
            <p:nvPr/>
          </p:nvSpPr>
          <p:spPr bwMode="auto">
            <a:xfrm>
              <a:off x="7129296" y="3114124"/>
              <a:ext cx="91091" cy="48878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 noEditPoints="1"/>
            </p:cNvSpPr>
            <p:nvPr/>
          </p:nvSpPr>
          <p:spPr bwMode="auto">
            <a:xfrm>
              <a:off x="7833588" y="3758429"/>
              <a:ext cx="108125" cy="79242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 noEditPoints="1"/>
            </p:cNvSpPr>
            <p:nvPr/>
          </p:nvSpPr>
          <p:spPr bwMode="auto">
            <a:xfrm>
              <a:off x="7696580" y="3736212"/>
              <a:ext cx="287345" cy="308081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7782488" y="3876181"/>
              <a:ext cx="122936" cy="61468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 noEditPoints="1"/>
            </p:cNvSpPr>
            <p:nvPr/>
          </p:nvSpPr>
          <p:spPr bwMode="auto">
            <a:xfrm>
              <a:off x="7786190" y="3913211"/>
              <a:ext cx="91091" cy="46657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 noEditPoints="1"/>
            </p:cNvSpPr>
            <p:nvPr/>
          </p:nvSpPr>
          <p:spPr bwMode="auto">
            <a:xfrm>
              <a:off x="9892401" y="3310378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7420344" y="2280971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 noEditPoints="1"/>
            </p:cNvSpPr>
            <p:nvPr/>
          </p:nvSpPr>
          <p:spPr bwMode="auto">
            <a:xfrm>
              <a:off x="8551210" y="3732509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 noEditPoints="1"/>
            </p:cNvSpPr>
            <p:nvPr/>
          </p:nvSpPr>
          <p:spPr bwMode="auto">
            <a:xfrm>
              <a:off x="8680812" y="2189880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 noEditPoints="1"/>
            </p:cNvSpPr>
            <p:nvPr/>
          </p:nvSpPr>
          <p:spPr bwMode="auto">
            <a:xfrm>
              <a:off x="9765021" y="2868992"/>
              <a:ext cx="276237" cy="302897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7672141" y="2876398"/>
              <a:ext cx="278458" cy="302897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8900023" y="1972149"/>
              <a:ext cx="197735" cy="285864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 noEditPoints="1"/>
            </p:cNvSpPr>
            <p:nvPr/>
          </p:nvSpPr>
          <p:spPr bwMode="auto">
            <a:xfrm>
              <a:off x="10200483" y="3117827"/>
              <a:ext cx="196254" cy="287345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 noEditPoints="1"/>
            </p:cNvSpPr>
            <p:nvPr/>
          </p:nvSpPr>
          <p:spPr bwMode="auto">
            <a:xfrm>
              <a:off x="7374428" y="2777901"/>
              <a:ext cx="196254" cy="285864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0391552" y="3665857"/>
              <a:ext cx="166631" cy="91091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 noEditPoints="1"/>
            </p:cNvSpPr>
            <p:nvPr/>
          </p:nvSpPr>
          <p:spPr bwMode="auto">
            <a:xfrm>
              <a:off x="10407105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10500418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 noEditPoints="1"/>
            </p:cNvSpPr>
            <p:nvPr/>
          </p:nvSpPr>
          <p:spPr bwMode="auto">
            <a:xfrm>
              <a:off x="10338971" y="3637715"/>
              <a:ext cx="215509" cy="142191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8740058" y="5776511"/>
              <a:ext cx="278458" cy="150338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 noEditPoints="1"/>
            </p:cNvSpPr>
            <p:nvPr/>
          </p:nvSpPr>
          <p:spPr bwMode="auto">
            <a:xfrm>
              <a:off x="8766719" y="5979430"/>
              <a:ext cx="64430" cy="64430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 noEditPoints="1"/>
            </p:cNvSpPr>
            <p:nvPr/>
          </p:nvSpPr>
          <p:spPr bwMode="auto">
            <a:xfrm>
              <a:off x="8922241" y="5979430"/>
              <a:ext cx="65171" cy="64430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 noEditPoints="1"/>
            </p:cNvSpPr>
            <p:nvPr/>
          </p:nvSpPr>
          <p:spPr bwMode="auto">
            <a:xfrm>
              <a:off x="8651188" y="5729114"/>
              <a:ext cx="364366" cy="236245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 noEditPoints="1"/>
            </p:cNvSpPr>
            <p:nvPr/>
          </p:nvSpPr>
          <p:spPr bwMode="auto">
            <a:xfrm>
              <a:off x="8139447" y="3823600"/>
              <a:ext cx="166631" cy="89610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8155740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 noEditPoints="1"/>
            </p:cNvSpPr>
            <p:nvPr/>
          </p:nvSpPr>
          <p:spPr bwMode="auto">
            <a:xfrm>
              <a:off x="8248313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 noEditPoints="1"/>
            </p:cNvSpPr>
            <p:nvPr/>
          </p:nvSpPr>
          <p:spPr bwMode="auto">
            <a:xfrm>
              <a:off x="8087607" y="3795458"/>
              <a:ext cx="216990" cy="142191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 noEditPoints="1"/>
            </p:cNvSpPr>
            <p:nvPr/>
          </p:nvSpPr>
          <p:spPr bwMode="auto">
            <a:xfrm>
              <a:off x="9996083" y="3639936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9990898" y="3760651"/>
              <a:ext cx="190329" cy="19255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 noEditPoints="1"/>
            </p:cNvSpPr>
            <p:nvPr/>
          </p:nvSpPr>
          <p:spPr bwMode="auto">
            <a:xfrm>
              <a:off x="10159010" y="3646602"/>
              <a:ext cx="54062" cy="8220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7570682" y="1970668"/>
              <a:ext cx="178480" cy="114049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7565498" y="2093604"/>
              <a:ext cx="191070" cy="17033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733609" y="1978074"/>
              <a:ext cx="54062" cy="8368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299413" y="2986744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294229" y="3107459"/>
              <a:ext cx="188848" cy="17033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 noEditPoints="1"/>
            </p:cNvSpPr>
            <p:nvPr/>
          </p:nvSpPr>
          <p:spPr bwMode="auto">
            <a:xfrm>
              <a:off x="8461600" y="2993410"/>
              <a:ext cx="52581" cy="8220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 noEditPoints="1"/>
            </p:cNvSpPr>
            <p:nvPr/>
          </p:nvSpPr>
          <p:spPr bwMode="auto">
            <a:xfrm>
              <a:off x="7775822" y="5954991"/>
              <a:ext cx="178480" cy="113309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 noEditPoints="1"/>
            </p:cNvSpPr>
            <p:nvPr/>
          </p:nvSpPr>
          <p:spPr bwMode="auto">
            <a:xfrm>
              <a:off x="7770638" y="6077186"/>
              <a:ext cx="190329" cy="17774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 noEditPoints="1"/>
            </p:cNvSpPr>
            <p:nvPr/>
          </p:nvSpPr>
          <p:spPr bwMode="auto">
            <a:xfrm>
              <a:off x="7938750" y="5961656"/>
              <a:ext cx="54062" cy="8442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 noEditPoints="1"/>
            </p:cNvSpPr>
            <p:nvPr/>
          </p:nvSpPr>
          <p:spPr bwMode="auto">
            <a:xfrm>
              <a:off x="8850405" y="3251132"/>
              <a:ext cx="203660" cy="19403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>
              <a:off x="8897802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>
              <a:off x="8941496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Oval 164"/>
            <p:cNvSpPr>
              <a:spLocks noChangeArrowheads="1"/>
            </p:cNvSpPr>
            <p:nvPr/>
          </p:nvSpPr>
          <p:spPr bwMode="auto">
            <a:xfrm>
              <a:off x="8985190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 noEditPoints="1"/>
            </p:cNvSpPr>
            <p:nvPr/>
          </p:nvSpPr>
          <p:spPr bwMode="auto">
            <a:xfrm>
              <a:off x="8759313" y="3324449"/>
              <a:ext cx="176999" cy="168112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 noEditPoints="1"/>
            </p:cNvSpPr>
            <p:nvPr/>
          </p:nvSpPr>
          <p:spPr bwMode="auto">
            <a:xfrm>
              <a:off x="8314965" y="1649997"/>
              <a:ext cx="202919" cy="194773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Oval 167"/>
            <p:cNvSpPr>
              <a:spLocks noChangeArrowheads="1"/>
            </p:cNvSpPr>
            <p:nvPr/>
          </p:nvSpPr>
          <p:spPr bwMode="auto">
            <a:xfrm>
              <a:off x="8362362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Oval 168"/>
            <p:cNvSpPr>
              <a:spLocks noChangeArrowheads="1"/>
            </p:cNvSpPr>
            <p:nvPr/>
          </p:nvSpPr>
          <p:spPr bwMode="auto">
            <a:xfrm>
              <a:off x="8406056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Oval 169"/>
            <p:cNvSpPr>
              <a:spLocks noChangeArrowheads="1"/>
            </p:cNvSpPr>
            <p:nvPr/>
          </p:nvSpPr>
          <p:spPr bwMode="auto">
            <a:xfrm>
              <a:off x="8449751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 noEditPoints="1"/>
            </p:cNvSpPr>
            <p:nvPr/>
          </p:nvSpPr>
          <p:spPr bwMode="auto">
            <a:xfrm>
              <a:off x="8222392" y="1724055"/>
              <a:ext cx="178480" cy="168112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 noEditPoints="1"/>
            </p:cNvSpPr>
            <p:nvPr/>
          </p:nvSpPr>
          <p:spPr bwMode="auto">
            <a:xfrm>
              <a:off x="7164103" y="2429828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Oval 172"/>
            <p:cNvSpPr>
              <a:spLocks noChangeArrowheads="1"/>
            </p:cNvSpPr>
            <p:nvPr/>
          </p:nvSpPr>
          <p:spPr bwMode="auto">
            <a:xfrm>
              <a:off x="7211500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Oval 173"/>
            <p:cNvSpPr>
              <a:spLocks noChangeArrowheads="1"/>
            </p:cNvSpPr>
            <p:nvPr/>
          </p:nvSpPr>
          <p:spPr bwMode="auto">
            <a:xfrm>
              <a:off x="7255194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Oval 174"/>
            <p:cNvSpPr>
              <a:spLocks noChangeArrowheads="1"/>
            </p:cNvSpPr>
            <p:nvPr/>
          </p:nvSpPr>
          <p:spPr bwMode="auto">
            <a:xfrm>
              <a:off x="7299629" y="2501664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7071530" y="2501664"/>
              <a:ext cx="176999" cy="169593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7360357" y="3839152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Oval 177"/>
            <p:cNvSpPr>
              <a:spLocks noChangeArrowheads="1"/>
            </p:cNvSpPr>
            <p:nvPr/>
          </p:nvSpPr>
          <p:spPr bwMode="auto">
            <a:xfrm>
              <a:off x="7407754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Oval 178"/>
            <p:cNvSpPr>
              <a:spLocks noChangeArrowheads="1"/>
            </p:cNvSpPr>
            <p:nvPr/>
          </p:nvSpPr>
          <p:spPr bwMode="auto">
            <a:xfrm>
              <a:off x="7451448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Oval 179"/>
            <p:cNvSpPr>
              <a:spLocks noChangeArrowheads="1"/>
            </p:cNvSpPr>
            <p:nvPr/>
          </p:nvSpPr>
          <p:spPr bwMode="auto">
            <a:xfrm>
              <a:off x="7495142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 noEditPoints="1"/>
            </p:cNvSpPr>
            <p:nvPr/>
          </p:nvSpPr>
          <p:spPr bwMode="auto">
            <a:xfrm>
              <a:off x="7267784" y="3910989"/>
              <a:ext cx="178480" cy="170333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 noEditPoints="1"/>
            </p:cNvSpPr>
            <p:nvPr/>
          </p:nvSpPr>
          <p:spPr bwMode="auto">
            <a:xfrm>
              <a:off x="9172557" y="2920092"/>
              <a:ext cx="275496" cy="308081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 noEditPoints="1"/>
            </p:cNvSpPr>
            <p:nvPr/>
          </p:nvSpPr>
          <p:spPr bwMode="auto">
            <a:xfrm>
              <a:off x="6278369" y="3306675"/>
              <a:ext cx="276977" cy="306600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 noEditPoints="1"/>
            </p:cNvSpPr>
            <p:nvPr/>
          </p:nvSpPr>
          <p:spPr bwMode="auto">
            <a:xfrm>
              <a:off x="9125900" y="2583869"/>
              <a:ext cx="262165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 noEditPoints="1"/>
            </p:cNvSpPr>
            <p:nvPr/>
          </p:nvSpPr>
          <p:spPr bwMode="auto">
            <a:xfrm>
              <a:off x="7955783" y="2746796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 noEditPoints="1"/>
            </p:cNvSpPr>
            <p:nvPr/>
          </p:nvSpPr>
          <p:spPr bwMode="auto">
            <a:xfrm>
              <a:off x="7892834" y="1860322"/>
              <a:ext cx="262906" cy="220693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 noEditPoints="1"/>
            </p:cNvSpPr>
            <p:nvPr/>
          </p:nvSpPr>
          <p:spPr bwMode="auto">
            <a:xfrm>
              <a:off x="6596818" y="3054878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8623046" y="1809962"/>
              <a:ext cx="197735" cy="11182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 noEditPoints="1"/>
            </p:cNvSpPr>
            <p:nvPr/>
          </p:nvSpPr>
          <p:spPr bwMode="auto">
            <a:xfrm>
              <a:off x="8580833" y="1853656"/>
              <a:ext cx="108865" cy="173296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 noEditPoints="1"/>
            </p:cNvSpPr>
            <p:nvPr/>
          </p:nvSpPr>
          <p:spPr bwMode="auto">
            <a:xfrm>
              <a:off x="8647486" y="1939564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 noEditPoints="1"/>
            </p:cNvSpPr>
            <p:nvPr/>
          </p:nvSpPr>
          <p:spPr bwMode="auto">
            <a:xfrm>
              <a:off x="9505818" y="3959867"/>
              <a:ext cx="197735" cy="11256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 noEditPoints="1"/>
            </p:cNvSpPr>
            <p:nvPr/>
          </p:nvSpPr>
          <p:spPr bwMode="auto">
            <a:xfrm>
              <a:off x="9462124" y="4003561"/>
              <a:ext cx="108125" cy="174036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 noEditPoints="1"/>
            </p:cNvSpPr>
            <p:nvPr/>
          </p:nvSpPr>
          <p:spPr bwMode="auto">
            <a:xfrm>
              <a:off x="9528036" y="4089469"/>
              <a:ext cx="175518" cy="112568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 noEditPoints="1"/>
            </p:cNvSpPr>
            <p:nvPr/>
          </p:nvSpPr>
          <p:spPr bwMode="auto">
            <a:xfrm>
              <a:off x="7812111" y="3454051"/>
              <a:ext cx="196254" cy="11034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 noEditPoints="1"/>
            </p:cNvSpPr>
            <p:nvPr/>
          </p:nvSpPr>
          <p:spPr bwMode="auto">
            <a:xfrm>
              <a:off x="7768417" y="3496264"/>
              <a:ext cx="108865" cy="173296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 noEditPoints="1"/>
            </p:cNvSpPr>
            <p:nvPr/>
          </p:nvSpPr>
          <p:spPr bwMode="auto">
            <a:xfrm>
              <a:off x="7835069" y="3582171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 noEditPoints="1"/>
            </p:cNvSpPr>
            <p:nvPr/>
          </p:nvSpPr>
          <p:spPr bwMode="auto">
            <a:xfrm>
              <a:off x="8906689" y="2426125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 noEditPoints="1"/>
            </p:cNvSpPr>
            <p:nvPr/>
          </p:nvSpPr>
          <p:spPr bwMode="auto">
            <a:xfrm>
              <a:off x="8911873" y="2537953"/>
              <a:ext cx="176999" cy="80723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 noEditPoints="1"/>
            </p:cNvSpPr>
            <p:nvPr/>
          </p:nvSpPr>
          <p:spPr bwMode="auto">
            <a:xfrm>
              <a:off x="7556611" y="3248910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 noEditPoints="1"/>
            </p:cNvSpPr>
            <p:nvPr/>
          </p:nvSpPr>
          <p:spPr bwMode="auto">
            <a:xfrm>
              <a:off x="7561795" y="3359256"/>
              <a:ext cx="176999" cy="8220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 noEditPoints="1"/>
            </p:cNvSpPr>
            <p:nvPr/>
          </p:nvSpPr>
          <p:spPr bwMode="auto">
            <a:xfrm>
              <a:off x="8281639" y="2005475"/>
              <a:ext cx="176999" cy="80723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8286823" y="2118044"/>
              <a:ext cx="176999" cy="7998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 noEditPoints="1"/>
            </p:cNvSpPr>
            <p:nvPr/>
          </p:nvSpPr>
          <p:spPr bwMode="auto">
            <a:xfrm>
              <a:off x="8931128" y="3548845"/>
              <a:ext cx="205141" cy="204400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9108127" y="3651786"/>
              <a:ext cx="168112" cy="170333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 noEditPoints="1"/>
            </p:cNvSpPr>
            <p:nvPr/>
          </p:nvSpPr>
          <p:spPr bwMode="auto">
            <a:xfrm>
              <a:off x="8997780" y="3753245"/>
              <a:ext cx="136267" cy="137007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9742063" y="3791755"/>
              <a:ext cx="246613" cy="21180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454935" y="3154856"/>
              <a:ext cx="245132" cy="213287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6519798" y="3625865"/>
              <a:ext cx="245132" cy="21180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7577347" y="2548321"/>
              <a:ext cx="245132" cy="21402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8619343" y="2658667"/>
              <a:ext cx="65171" cy="65171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8756351" y="2749759"/>
              <a:ext cx="64430" cy="65171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12"/>
            <p:cNvSpPr>
              <a:spLocks noEditPoints="1"/>
            </p:cNvSpPr>
            <p:nvPr/>
          </p:nvSpPr>
          <p:spPr bwMode="auto">
            <a:xfrm>
              <a:off x="8651188" y="2820114"/>
              <a:ext cx="73317" cy="73317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8782271" y="2614973"/>
              <a:ext cx="73317" cy="7405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8689699" y="2676441"/>
              <a:ext cx="87388" cy="133304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8575649" y="2600902"/>
              <a:ext cx="75539" cy="225877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043480" y="5366229"/>
              <a:ext cx="372512" cy="373253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9973124" y="5278841"/>
              <a:ext cx="519887" cy="262906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7164103" y="3597723"/>
              <a:ext cx="135526" cy="134786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7164103" y="3439980"/>
              <a:ext cx="292529" cy="292529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7164103" y="3315562"/>
              <a:ext cx="416947" cy="416947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6492396" y="5147758"/>
              <a:ext cx="385102" cy="385102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1910068" y="2429413"/>
            <a:ext cx="1540806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r>
              <a:rPr 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3220280" y="4342764"/>
            <a:ext cx="2727717" cy="191970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7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220280" y="4760464"/>
            <a:ext cx="2727717" cy="191970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3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220280" y="5202928"/>
            <a:ext cx="2727717" cy="191970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9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220280" y="5630671"/>
            <a:ext cx="2727717" cy="191970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5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220280" y="6073130"/>
            <a:ext cx="2727717" cy="191970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251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921823" y="432414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21823" y="4723057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921823" y="518850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933572" y="5611325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921823" y="6070612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887405" y="2732559"/>
            <a:ext cx="73289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2513862" y="2716167"/>
            <a:ext cx="350534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918581" y="3472615"/>
            <a:ext cx="427694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4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1019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59267"/>
            <a:ext cx="12858750" cy="260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2802" y="2087558"/>
            <a:ext cx="1209531" cy="2132187"/>
            <a:chOff x="647700" y="1123950"/>
            <a:chExt cx="990600" cy="1746250"/>
          </a:xfrm>
        </p:grpSpPr>
        <p:sp>
          <p:nvSpPr>
            <p:cNvPr id="25" name="Rectangle 24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261926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Freeform 89"/>
          <p:cNvSpPr>
            <a:spLocks noEditPoints="1"/>
          </p:cNvSpPr>
          <p:nvPr/>
        </p:nvSpPr>
        <p:spPr bwMode="auto">
          <a:xfrm>
            <a:off x="2333646" y="3167222"/>
            <a:ext cx="507848" cy="5078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1777491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17974" y="3963881"/>
            <a:ext cx="1209531" cy="2132187"/>
            <a:chOff x="2165350" y="2786822"/>
            <a:chExt cx="990600" cy="1746250"/>
          </a:xfrm>
        </p:grpSpPr>
        <p:sp>
          <p:nvSpPr>
            <p:cNvPr id="34" name="Rectangle 33"/>
            <p:cNvSpPr/>
            <p:nvPr/>
          </p:nvSpPr>
          <p:spPr>
            <a:xfrm flipV="1">
              <a:off x="2165350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flipV="1">
              <a:off x="2257425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3797098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3364930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53148" y="2087558"/>
            <a:ext cx="1209531" cy="2132187"/>
            <a:chOff x="647700" y="1123950"/>
            <a:chExt cx="990600" cy="1746250"/>
          </a:xfrm>
        </p:grpSpPr>
        <p:sp>
          <p:nvSpPr>
            <p:cNvPr id="40" name="Rectangle 39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332273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486823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8320" y="3963881"/>
            <a:ext cx="1209531" cy="2132187"/>
            <a:chOff x="4676775" y="2786822"/>
            <a:chExt cx="990600" cy="1746250"/>
          </a:xfrm>
        </p:grpSpPr>
        <p:sp>
          <p:nvSpPr>
            <p:cNvPr id="46" name="Rectangle 45"/>
            <p:cNvSpPr/>
            <p:nvPr/>
          </p:nvSpPr>
          <p:spPr>
            <a:xfrm flipV="1">
              <a:off x="467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flipV="1">
              <a:off x="476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67446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6431401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123495" y="2087558"/>
            <a:ext cx="1209531" cy="2132187"/>
            <a:chOff x="647700" y="1123950"/>
            <a:chExt cx="990600" cy="1746250"/>
          </a:xfrm>
        </p:grpSpPr>
        <p:sp>
          <p:nvSpPr>
            <p:cNvPr id="51" name="Rectangle 50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8402619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794532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9658668" y="3963881"/>
            <a:ext cx="1209531" cy="2132187"/>
            <a:chOff x="7216775" y="2786822"/>
            <a:chExt cx="990600" cy="1746250"/>
          </a:xfrm>
        </p:grpSpPr>
        <p:sp>
          <p:nvSpPr>
            <p:cNvPr id="56" name="Rectangle 55"/>
            <p:cNvSpPr/>
            <p:nvPr/>
          </p:nvSpPr>
          <p:spPr>
            <a:xfrm flipV="1">
              <a:off x="721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6"/>
                </a:gs>
                <a:gs pos="5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 flipV="1">
              <a:off x="730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9937791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9520628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3846655" y="4490547"/>
            <a:ext cx="538189" cy="428355"/>
          </a:xfrm>
          <a:custGeom>
            <a:avLst/>
            <a:gdLst/>
            <a:ahLst/>
            <a:cxnLst>
              <a:cxn ang="0">
                <a:pos x="68" y="48"/>
              </a:cxn>
              <a:cxn ang="0">
                <a:pos x="62" y="54"/>
              </a:cxn>
              <a:cxn ang="0">
                <a:pos x="7" y="54"/>
              </a:cxn>
              <a:cxn ang="0">
                <a:pos x="0" y="48"/>
              </a:cxn>
              <a:cxn ang="0">
                <a:pos x="0" y="6"/>
              </a:cxn>
              <a:cxn ang="0">
                <a:pos x="7" y="0"/>
              </a:cxn>
              <a:cxn ang="0">
                <a:pos x="62" y="0"/>
              </a:cxn>
              <a:cxn ang="0">
                <a:pos x="68" y="6"/>
              </a:cxn>
              <a:cxn ang="0">
                <a:pos x="68" y="48"/>
              </a:cxn>
              <a:cxn ang="0">
                <a:pos x="62" y="5"/>
              </a:cxn>
              <a:cxn ang="0">
                <a:pos x="7" y="5"/>
              </a:cxn>
              <a:cxn ang="0">
                <a:pos x="5" y="6"/>
              </a:cxn>
              <a:cxn ang="0">
                <a:pos x="11" y="17"/>
              </a:cxn>
              <a:cxn ang="0">
                <a:pos x="26" y="29"/>
              </a:cxn>
              <a:cxn ang="0">
                <a:pos x="34" y="34"/>
              </a:cxn>
              <a:cxn ang="0">
                <a:pos x="34" y="34"/>
              </a:cxn>
              <a:cxn ang="0">
                <a:pos x="34" y="34"/>
              </a:cxn>
              <a:cxn ang="0">
                <a:pos x="43" y="29"/>
              </a:cxn>
              <a:cxn ang="0">
                <a:pos x="58" y="17"/>
              </a:cxn>
              <a:cxn ang="0">
                <a:pos x="64" y="8"/>
              </a:cxn>
              <a:cxn ang="0">
                <a:pos x="62" y="5"/>
              </a:cxn>
              <a:cxn ang="0">
                <a:pos x="64" y="19"/>
              </a:cxn>
              <a:cxn ang="0">
                <a:pos x="61" y="21"/>
              </a:cxn>
              <a:cxn ang="0">
                <a:pos x="45" y="34"/>
              </a:cxn>
              <a:cxn ang="0">
                <a:pos x="34" y="39"/>
              </a:cxn>
              <a:cxn ang="0">
                <a:pos x="34" y="39"/>
              </a:cxn>
              <a:cxn ang="0">
                <a:pos x="34" y="39"/>
              </a:cxn>
              <a:cxn ang="0">
                <a:pos x="24" y="34"/>
              </a:cxn>
              <a:cxn ang="0">
                <a:pos x="8" y="21"/>
              </a:cxn>
              <a:cxn ang="0">
                <a:pos x="5" y="19"/>
              </a:cxn>
              <a:cxn ang="0">
                <a:pos x="5" y="48"/>
              </a:cxn>
              <a:cxn ang="0">
                <a:pos x="7" y="49"/>
              </a:cxn>
              <a:cxn ang="0">
                <a:pos x="62" y="49"/>
              </a:cxn>
              <a:cxn ang="0">
                <a:pos x="64" y="48"/>
              </a:cxn>
              <a:cxn ang="0">
                <a:pos x="64" y="19"/>
              </a:cxn>
            </a:cxnLst>
            <a:rect l="0" t="0" r="r" b="b"/>
            <a:pathLst>
              <a:path w="68" h="54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226"/>
          <p:cNvSpPr>
            <a:spLocks noEditPoints="1"/>
          </p:cNvSpPr>
          <p:nvPr/>
        </p:nvSpPr>
        <p:spPr bwMode="auto">
          <a:xfrm>
            <a:off x="5367162" y="3356404"/>
            <a:ext cx="597013" cy="4001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29"/>
          <p:cNvSpPr>
            <a:spLocks noEditPoints="1"/>
          </p:cNvSpPr>
          <p:nvPr/>
        </p:nvSpPr>
        <p:spPr bwMode="auto">
          <a:xfrm>
            <a:off x="6958163" y="4503940"/>
            <a:ext cx="466754" cy="469929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217"/>
          <p:cNvSpPr>
            <a:spLocks noEditPoints="1"/>
          </p:cNvSpPr>
          <p:nvPr/>
        </p:nvSpPr>
        <p:spPr bwMode="auto">
          <a:xfrm>
            <a:off x="8483646" y="3356404"/>
            <a:ext cx="495053" cy="37129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 noEditPoints="1"/>
          </p:cNvSpPr>
          <p:nvPr/>
        </p:nvSpPr>
        <p:spPr bwMode="auto">
          <a:xfrm>
            <a:off x="10012228" y="4490546"/>
            <a:ext cx="504357" cy="39120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2830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2" grpId="0"/>
      <p:bldP spid="36" grpId="0" animBg="1"/>
      <p:bldP spid="38" grpId="0"/>
      <p:bldP spid="42" grpId="0" animBg="1"/>
      <p:bldP spid="44" grpId="0"/>
      <p:bldP spid="48" grpId="0" animBg="1"/>
      <p:bldP spid="49" grpId="0"/>
      <p:bldP spid="53" grpId="0" animBg="1"/>
      <p:bldP spid="55" grpId="0"/>
      <p:bldP spid="58" grpId="0" animBg="1"/>
      <p:bldP spid="59" grpId="0"/>
      <p:bldP spid="63" grpId="0" animBg="1"/>
      <p:bldP spid="75" grpId="0" animBg="1"/>
      <p:bldP spid="79" grpId="0" animBg="1"/>
      <p:bldP spid="81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921649" y="2558699"/>
            <a:ext cx="2066374" cy="20663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9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57329" y="2558699"/>
            <a:ext cx="2066374" cy="206637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9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393009" y="2558699"/>
            <a:ext cx="2066374" cy="206637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628689" y="2558699"/>
            <a:ext cx="2066374" cy="206637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864370" y="2558699"/>
            <a:ext cx="2066374" cy="206637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9854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AutoShape 11"/>
          <p:cNvSpPr>
            <a:spLocks/>
          </p:cNvSpPr>
          <p:nvPr/>
        </p:nvSpPr>
        <p:spPr bwMode="auto">
          <a:xfrm>
            <a:off x="1348919" y="1498093"/>
            <a:ext cx="10160910" cy="553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7"/>
          <p:cNvSpPr>
            <a:spLocks/>
          </p:cNvSpPr>
          <p:nvPr/>
        </p:nvSpPr>
        <p:spPr bwMode="auto">
          <a:xfrm>
            <a:off x="4857750" y="1000427"/>
            <a:ext cx="3143250" cy="3077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31196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13263" y="5245538"/>
            <a:ext cx="1683147" cy="537174"/>
            <a:chOff x="1092200" y="4140022"/>
            <a:chExt cx="1790700" cy="571500"/>
          </a:xfrm>
        </p:grpSpPr>
        <p:sp>
          <p:nvSpPr>
            <p:cNvPr id="25" name="圆角矩形 24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40" name="Title 13"/>
          <p:cNvSpPr txBox="1">
            <a:spLocks/>
          </p:cNvSpPr>
          <p:nvPr/>
        </p:nvSpPr>
        <p:spPr>
          <a:xfrm>
            <a:off x="333422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54764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348943" y="5245538"/>
            <a:ext cx="1683147" cy="537174"/>
            <a:chOff x="1092200" y="4140022"/>
            <a:chExt cx="1790700" cy="571500"/>
          </a:xfrm>
        </p:grpSpPr>
        <p:sp>
          <p:nvSpPr>
            <p:cNvPr id="43" name="圆角矩形 42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46" name="Title 13"/>
          <p:cNvSpPr txBox="1">
            <a:spLocks/>
          </p:cNvSpPr>
          <p:nvPr/>
        </p:nvSpPr>
        <p:spPr>
          <a:xfrm>
            <a:off x="556990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578332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584623" y="5245538"/>
            <a:ext cx="1683147" cy="537174"/>
            <a:chOff x="1092200" y="4140022"/>
            <a:chExt cx="1790700" cy="571500"/>
          </a:xfrm>
        </p:grpSpPr>
        <p:sp>
          <p:nvSpPr>
            <p:cNvPr id="49" name="圆角矩形 48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52" name="Title 13"/>
          <p:cNvSpPr txBox="1">
            <a:spLocks/>
          </p:cNvSpPr>
          <p:nvPr/>
        </p:nvSpPr>
        <p:spPr>
          <a:xfrm>
            <a:off x="780558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801900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820303" y="5245538"/>
            <a:ext cx="1683147" cy="537174"/>
            <a:chOff x="1092200" y="4140022"/>
            <a:chExt cx="1790700" cy="571500"/>
          </a:xfrm>
        </p:grpSpPr>
        <p:sp>
          <p:nvSpPr>
            <p:cNvPr id="55" name="圆角矩形 54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58" name="Title 13"/>
          <p:cNvSpPr txBox="1">
            <a:spLocks/>
          </p:cNvSpPr>
          <p:nvPr/>
        </p:nvSpPr>
        <p:spPr>
          <a:xfrm>
            <a:off x="10041264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10254689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0055984" y="5245538"/>
            <a:ext cx="1683147" cy="537174"/>
            <a:chOff x="1092200" y="4140022"/>
            <a:chExt cx="1790700" cy="571500"/>
          </a:xfrm>
        </p:grpSpPr>
        <p:sp>
          <p:nvSpPr>
            <p:cNvPr id="61" name="圆角矩形 60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39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0974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21" grpId="0"/>
      <p:bldP spid="22" grpId="0" autoUpdateAnimBg="0"/>
      <p:bldP spid="14" grpId="0"/>
      <p:bldP spid="40" grpId="0"/>
      <p:bldP spid="41" grpId="0"/>
      <p:bldP spid="46" grpId="0"/>
      <p:bldP spid="47" grpId="0"/>
      <p:bldP spid="52" grpId="0"/>
      <p:bldP spid="5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4159" y="3737828"/>
            <a:ext cx="8588658" cy="29968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93183" y="497976"/>
            <a:ext cx="8564862" cy="299781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0455" y="497977"/>
            <a:ext cx="4575966" cy="2997813"/>
            <a:chOff x="-7985" y="901147"/>
            <a:chExt cx="3255024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478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95126" y="2403919"/>
                <a:ext cx="3192655" cy="78696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478">
                  <a:lnSpc>
                    <a:spcPct val="150000"/>
                  </a:lnSpc>
                  <a:defRPr/>
                </a:pPr>
                <a:r>
                  <a:rPr lang="zh-CN" altLang="en-US" sz="799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79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23494" y="2099042"/>
                <a:ext cx="3135919" cy="218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2918467" y="1869225"/>
              <a:ext cx="461842" cy="195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478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9"/>
          <p:cNvGrpSpPr/>
          <p:nvPr/>
        </p:nvGrpSpPr>
        <p:grpSpPr>
          <a:xfrm>
            <a:off x="8283402" y="3737829"/>
            <a:ext cx="4574644" cy="2997035"/>
            <a:chOff x="-201446" y="901147"/>
            <a:chExt cx="3253437" cy="2131459"/>
          </a:xfrm>
          <a:solidFill>
            <a:schemeClr val="accent2"/>
          </a:solidFill>
        </p:grpSpPr>
        <p:grpSp>
          <p:nvGrpSpPr>
            <p:cNvPr id="3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478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42162" y="2372952"/>
                <a:ext cx="3128750" cy="78717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478">
                  <a:lnSpc>
                    <a:spcPct val="150000"/>
                  </a:lnSpc>
                  <a:defRPr/>
                </a:pPr>
                <a:r>
                  <a:rPr lang="zh-CN" altLang="en-US" sz="799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79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42162" y="2044620"/>
                <a:ext cx="3298918" cy="21888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 rot="16200000">
              <a:off x="-334350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478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1308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9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4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53376" y="1897307"/>
              <a:ext cx="178556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81467" y="1897308"/>
              <a:ext cx="1785561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7"/>
            <a:ext cx="2392206" cy="651106"/>
            <a:chOff x="844734" y="1897307"/>
            <a:chExt cx="2287091" cy="598201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3955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765067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44911" y="1897307"/>
              <a:ext cx="1785560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5"/>
            <a:ext cx="2392206" cy="651103"/>
            <a:chOff x="844734" y="1897308"/>
            <a:chExt cx="2287091" cy="598202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3955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5153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8043" cy="68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5624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 rot="5400000">
            <a:off x="7148316" y="2923561"/>
            <a:ext cx="2920157" cy="1975047"/>
            <a:chOff x="3185892" y="1494690"/>
            <a:chExt cx="2076670" cy="1404555"/>
          </a:xfrm>
        </p:grpSpPr>
        <p:sp>
          <p:nvSpPr>
            <p:cNvPr id="146" name="Rounded Rectangle 14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Isosceles Triangle 14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9088599" y="2616451"/>
            <a:ext cx="973740" cy="973740"/>
            <a:chOff x="6117900" y="2063019"/>
            <a:chExt cx="692475" cy="692475"/>
          </a:xfrm>
        </p:grpSpPr>
        <p:grpSp>
          <p:nvGrpSpPr>
            <p:cNvPr id="142" name="Group 104"/>
            <p:cNvGrpSpPr/>
            <p:nvPr/>
          </p:nvGrpSpPr>
          <p:grpSpPr>
            <a:xfrm rot="5400000">
              <a:off x="6117900" y="2063019"/>
              <a:ext cx="692475" cy="692475"/>
              <a:chOff x="2847975" y="2058809"/>
              <a:chExt cx="811251" cy="811251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8" name="Freeform 132"/>
            <p:cNvSpPr>
              <a:spLocks noEditPoints="1"/>
            </p:cNvSpPr>
            <p:nvPr/>
          </p:nvSpPr>
          <p:spPr bwMode="auto">
            <a:xfrm>
              <a:off x="6320565" y="2271926"/>
              <a:ext cx="287144" cy="274660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58992" y="1771393"/>
            <a:ext cx="2920157" cy="1975047"/>
            <a:chOff x="3185892" y="1494690"/>
            <a:chExt cx="2076670" cy="1404555"/>
          </a:xfrm>
        </p:grpSpPr>
        <p:sp>
          <p:nvSpPr>
            <p:cNvPr id="24" name="Rounded Rectangle 23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04"/>
          <p:cNvGrpSpPr/>
          <p:nvPr/>
        </p:nvGrpSpPr>
        <p:grpSpPr>
          <a:xfrm>
            <a:off x="5124439" y="1304973"/>
            <a:ext cx="973740" cy="97374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Text Placeholder 3"/>
          <p:cNvSpPr txBox="1">
            <a:spLocks/>
          </p:cNvSpPr>
          <p:nvPr/>
        </p:nvSpPr>
        <p:spPr>
          <a:xfrm>
            <a:off x="5537456" y="2189935"/>
            <a:ext cx="1763230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 Placeholder 3"/>
          <p:cNvSpPr txBox="1">
            <a:spLocks/>
          </p:cNvSpPr>
          <p:nvPr/>
        </p:nvSpPr>
        <p:spPr>
          <a:xfrm rot="5400000">
            <a:off x="7799915" y="3696281"/>
            <a:ext cx="1774822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 rot="10800000">
            <a:off x="4958992" y="4081867"/>
            <a:ext cx="2920157" cy="1975047"/>
            <a:chOff x="3185892" y="1494690"/>
            <a:chExt cx="2076670" cy="1404555"/>
          </a:xfrm>
        </p:grpSpPr>
        <p:sp>
          <p:nvSpPr>
            <p:cNvPr id="166" name="Rounded Rectangle 16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Isosceles Triangle 16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0" name="Text Placeholder 3"/>
          <p:cNvSpPr txBox="1">
            <a:spLocks/>
          </p:cNvSpPr>
          <p:nvPr/>
        </p:nvSpPr>
        <p:spPr>
          <a:xfrm rot="10800000" flipV="1">
            <a:off x="5537457" y="5073061"/>
            <a:ext cx="1763230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 rot="16200000">
            <a:off x="2799209" y="2923562"/>
            <a:ext cx="2920157" cy="1975047"/>
            <a:chOff x="3185892" y="1494690"/>
            <a:chExt cx="2076670" cy="1404555"/>
          </a:xfrm>
        </p:grpSpPr>
        <p:sp>
          <p:nvSpPr>
            <p:cNvPr id="176" name="Rounded Rectangle 17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Isosceles Triangle 17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739964" y="5549595"/>
            <a:ext cx="973740" cy="973740"/>
            <a:chOff x="4447668" y="4317675"/>
            <a:chExt cx="692475" cy="692475"/>
          </a:xfrm>
        </p:grpSpPr>
        <p:grpSp>
          <p:nvGrpSpPr>
            <p:cNvPr id="162" name="Group 104"/>
            <p:cNvGrpSpPr/>
            <p:nvPr/>
          </p:nvGrpSpPr>
          <p:grpSpPr>
            <a:xfrm rot="10800000">
              <a:off x="4447668" y="4317675"/>
              <a:ext cx="692475" cy="692475"/>
              <a:chOff x="2847975" y="2058809"/>
              <a:chExt cx="811251" cy="811251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0" name="Freeform 62"/>
            <p:cNvSpPr>
              <a:spLocks noEditPoints="1"/>
            </p:cNvSpPr>
            <p:nvPr/>
          </p:nvSpPr>
          <p:spPr bwMode="auto">
            <a:xfrm>
              <a:off x="4660988" y="4529933"/>
              <a:ext cx="265835" cy="267961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796414" y="4231978"/>
            <a:ext cx="973740" cy="973740"/>
            <a:chOff x="1649562" y="3211901"/>
            <a:chExt cx="692475" cy="692475"/>
          </a:xfrm>
        </p:grpSpPr>
        <p:grpSp>
          <p:nvGrpSpPr>
            <p:cNvPr id="172" name="Group 104"/>
            <p:cNvGrpSpPr/>
            <p:nvPr/>
          </p:nvGrpSpPr>
          <p:grpSpPr>
            <a:xfrm rot="16200000">
              <a:off x="1649562" y="3211901"/>
              <a:ext cx="692475" cy="692475"/>
              <a:chOff x="2847975" y="2058809"/>
              <a:chExt cx="811251" cy="811251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2" name="Freeform 38"/>
            <p:cNvSpPr>
              <a:spLocks noEditPoints="1"/>
            </p:cNvSpPr>
            <p:nvPr/>
          </p:nvSpPr>
          <p:spPr bwMode="auto">
            <a:xfrm>
              <a:off x="1883302" y="3401568"/>
              <a:ext cx="212198" cy="31000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>
            <a:spLocks/>
          </p:cNvSpPr>
          <p:nvPr/>
        </p:nvSpPr>
        <p:spPr>
          <a:xfrm rot="16200000">
            <a:off x="3292945" y="3696284"/>
            <a:ext cx="1774824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4957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40" grpId="0"/>
      <p:bldP spid="160" grpId="0"/>
      <p:bldP spid="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31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8288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3543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8799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439147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69030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469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83981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09237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4492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9608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47238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9404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99675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924931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50186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75302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000417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8253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7" y="199"/>
            <a:ext cx="12857339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3672" y="199"/>
            <a:ext cx="4350513" cy="7232253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99374" y="4326159"/>
            <a:ext cx="3279106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799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799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16166" y="2968993"/>
            <a:ext cx="966532" cy="964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Oval 24"/>
          <p:cNvSpPr/>
          <p:nvPr/>
        </p:nvSpPr>
        <p:spPr>
          <a:xfrm>
            <a:off x="2885826" y="2968993"/>
            <a:ext cx="966532" cy="964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55487" y="2968993"/>
            <a:ext cx="966532" cy="964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63672" y="6774858"/>
            <a:ext cx="4350513" cy="457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16873" y="2143682"/>
            <a:ext cx="3305070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399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altLang="zh-CN" sz="2399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20863" y="1997541"/>
            <a:ext cx="110375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Triangle 42"/>
          <p:cNvSpPr/>
          <p:nvPr/>
        </p:nvSpPr>
        <p:spPr>
          <a:xfrm rot="18900000">
            <a:off x="2973968" y="-363646"/>
            <a:ext cx="729921" cy="72769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2173559" y="1218011"/>
            <a:ext cx="182582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$350</a:t>
            </a:r>
            <a:r>
              <a:rPr lang="en-US" altLang="zh-CN" sz="3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.00</a:t>
            </a:r>
            <a:endParaRPr lang="en-US" altLang="zh-CN" sz="4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560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21" grpId="0"/>
      <p:bldP spid="24" grpId="0" animBg="1"/>
      <p:bldP spid="25" grpId="0" animBg="1"/>
      <p:bldP spid="26" grpId="0" animBg="1"/>
      <p:bldP spid="39" grpId="0" animBg="1"/>
      <p:bldP spid="40" grpId="0"/>
      <p:bldP spid="43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02581" y="2266408"/>
            <a:ext cx="1807592" cy="1807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6408581" y="2266408"/>
            <a:ext cx="1807592" cy="1807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>
            <a:off x="6410173" y="4076892"/>
            <a:ext cx="1807592" cy="1807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604173" y="4076893"/>
            <a:ext cx="1807592" cy="180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4119949" y="2661819"/>
            <a:ext cx="1016770" cy="101677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70803" y="2661819"/>
            <a:ext cx="1016770" cy="1016770"/>
            <a:chOff x="4844787" y="1172442"/>
            <a:chExt cx="811251" cy="811251"/>
          </a:xfrm>
        </p:grpSpPr>
        <p:sp>
          <p:nvSpPr>
            <p:cNvPr id="31" name="Oval 30"/>
            <p:cNvSpPr/>
            <p:nvPr/>
          </p:nvSpPr>
          <p:spPr>
            <a:xfrm rot="5400000">
              <a:off x="4844787" y="1172442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4963563" y="1291220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2"/>
            <p:cNvSpPr>
              <a:spLocks noEditPoints="1"/>
            </p:cNvSpPr>
            <p:nvPr/>
          </p:nvSpPr>
          <p:spPr bwMode="auto">
            <a:xfrm>
              <a:off x="5086350" y="1387475"/>
              <a:ext cx="347469" cy="33236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686993" y="4472304"/>
            <a:ext cx="1016770" cy="1016770"/>
            <a:chOff x="5732424" y="3172832"/>
            <a:chExt cx="811251" cy="811251"/>
          </a:xfrm>
        </p:grpSpPr>
        <p:sp>
          <p:nvSpPr>
            <p:cNvPr id="44" name="Oval 43"/>
            <p:cNvSpPr/>
            <p:nvPr/>
          </p:nvSpPr>
          <p:spPr>
            <a:xfrm rot="10800000">
              <a:off x="5732424" y="3172832"/>
              <a:ext cx="811251" cy="8112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5851200" y="3291608"/>
              <a:ext cx="573697" cy="5736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5980092" y="3411731"/>
              <a:ext cx="334963" cy="33764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12673" y="4472304"/>
            <a:ext cx="1016770" cy="1016770"/>
            <a:chOff x="3735612" y="4059199"/>
            <a:chExt cx="811251" cy="811251"/>
          </a:xfrm>
        </p:grpSpPr>
        <p:sp>
          <p:nvSpPr>
            <p:cNvPr id="40" name="Oval 39"/>
            <p:cNvSpPr/>
            <p:nvPr/>
          </p:nvSpPr>
          <p:spPr>
            <a:xfrm rot="16200000">
              <a:off x="3735612" y="4059199"/>
              <a:ext cx="811251" cy="8112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3854390" y="4177975"/>
              <a:ext cx="573697" cy="5736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4002794" y="4262526"/>
              <a:ext cx="283462" cy="4141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 Placeholder 3"/>
          <p:cNvSpPr txBox="1">
            <a:spLocks/>
          </p:cNvSpPr>
          <p:nvPr/>
        </p:nvSpPr>
        <p:spPr>
          <a:xfrm>
            <a:off x="5096008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6902009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6903599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5097602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5306002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5307595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7112003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7113592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000854" y="2386080"/>
            <a:ext cx="1969754" cy="577338"/>
            <a:chOff x="1038614" y="1610050"/>
            <a:chExt cx="1571608" cy="460641"/>
          </a:xfrm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2299254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ooter Text"/>
            <p:cNvSpPr txBox="1"/>
            <p:nvPr/>
          </p:nvSpPr>
          <p:spPr>
            <a:xfrm>
              <a:off x="1038614" y="1610050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00854" y="2912901"/>
            <a:ext cx="1969754" cy="577338"/>
            <a:chOff x="1038614" y="2030387"/>
            <a:chExt cx="1571608" cy="460641"/>
          </a:xfrm>
        </p:grpSpPr>
        <p:sp>
          <p:nvSpPr>
            <p:cNvPr id="88" name="Freeform 45"/>
            <p:cNvSpPr>
              <a:spLocks noEditPoints="1"/>
            </p:cNvSpPr>
            <p:nvPr/>
          </p:nvSpPr>
          <p:spPr bwMode="auto">
            <a:xfrm>
              <a:off x="2299254" y="20441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ooter Text"/>
            <p:cNvSpPr txBox="1"/>
            <p:nvPr/>
          </p:nvSpPr>
          <p:spPr>
            <a:xfrm>
              <a:off x="1038614" y="2030387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00854" y="3425531"/>
            <a:ext cx="1969754" cy="577338"/>
            <a:chOff x="1038614" y="2439394"/>
            <a:chExt cx="1571608" cy="460640"/>
          </a:xfrm>
        </p:grpSpPr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2299254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ooter Text"/>
            <p:cNvSpPr txBox="1"/>
            <p:nvPr/>
          </p:nvSpPr>
          <p:spPr>
            <a:xfrm>
              <a:off x="1038614" y="2439394"/>
              <a:ext cx="1198996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000854" y="4226886"/>
            <a:ext cx="1969754" cy="577338"/>
            <a:chOff x="1038614" y="3078778"/>
            <a:chExt cx="1571608" cy="460641"/>
          </a:xfrm>
        </p:grpSpPr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2299254" y="309257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>
              <a:off x="1038614" y="3078778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000854" y="4753723"/>
            <a:ext cx="1969754" cy="577338"/>
            <a:chOff x="1038614" y="3499119"/>
            <a:chExt cx="1571608" cy="460640"/>
          </a:xfrm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2299254" y="35129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ooter Text"/>
            <p:cNvSpPr txBox="1"/>
            <p:nvPr/>
          </p:nvSpPr>
          <p:spPr>
            <a:xfrm>
              <a:off x="1038614" y="3499119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000854" y="5266343"/>
            <a:ext cx="1969754" cy="577338"/>
            <a:chOff x="1038614" y="3908122"/>
            <a:chExt cx="1571608" cy="460640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2299254" y="39219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ooter Text"/>
            <p:cNvSpPr txBox="1"/>
            <p:nvPr/>
          </p:nvSpPr>
          <p:spPr>
            <a:xfrm>
              <a:off x="1038614" y="3908122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807840" y="2386081"/>
            <a:ext cx="1985875" cy="577338"/>
            <a:chOff x="6469706" y="1610051"/>
            <a:chExt cx="1584471" cy="460641"/>
          </a:xfrm>
        </p:grpSpPr>
        <p:sp>
          <p:nvSpPr>
            <p:cNvPr id="109" name="Freeform 45"/>
            <p:cNvSpPr>
              <a:spLocks noEditPoints="1"/>
            </p:cNvSpPr>
            <p:nvPr/>
          </p:nvSpPr>
          <p:spPr bwMode="auto">
            <a:xfrm>
              <a:off x="6469706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ooter Text"/>
            <p:cNvSpPr txBox="1"/>
            <p:nvPr/>
          </p:nvSpPr>
          <p:spPr>
            <a:xfrm>
              <a:off x="6857999" y="1610051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07840" y="2912898"/>
            <a:ext cx="1985875" cy="443198"/>
            <a:chOff x="6469706" y="2030389"/>
            <a:chExt cx="1584471" cy="353615"/>
          </a:xfrm>
        </p:grpSpPr>
        <p:sp>
          <p:nvSpPr>
            <p:cNvPr id="110" name="Freeform 45"/>
            <p:cNvSpPr>
              <a:spLocks noEditPoints="1"/>
            </p:cNvSpPr>
            <p:nvPr/>
          </p:nvSpPr>
          <p:spPr bwMode="auto">
            <a:xfrm>
              <a:off x="6469706" y="204814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ooter Text"/>
            <p:cNvSpPr txBox="1"/>
            <p:nvPr/>
          </p:nvSpPr>
          <p:spPr>
            <a:xfrm>
              <a:off x="6857999" y="2030389"/>
              <a:ext cx="1196178" cy="353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内容，也可以直接复制你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的到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807840" y="3425518"/>
            <a:ext cx="1985875" cy="577338"/>
            <a:chOff x="6469706" y="2439390"/>
            <a:chExt cx="1584471" cy="460641"/>
          </a:xfrm>
        </p:grpSpPr>
        <p:sp>
          <p:nvSpPr>
            <p:cNvPr id="111" name="Freeform 45"/>
            <p:cNvSpPr>
              <a:spLocks noEditPoints="1"/>
            </p:cNvSpPr>
            <p:nvPr/>
          </p:nvSpPr>
          <p:spPr bwMode="auto">
            <a:xfrm>
              <a:off x="6469706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6857999" y="2439390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807840" y="4192305"/>
            <a:ext cx="1985875" cy="577338"/>
            <a:chOff x="6469706" y="3051195"/>
            <a:chExt cx="1584471" cy="460643"/>
          </a:xfrm>
        </p:grpSpPr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469706" y="306498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ooter Text"/>
            <p:cNvSpPr txBox="1"/>
            <p:nvPr/>
          </p:nvSpPr>
          <p:spPr>
            <a:xfrm>
              <a:off x="6857999" y="3051195"/>
              <a:ext cx="1196178" cy="460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807840" y="4719149"/>
            <a:ext cx="1985875" cy="577338"/>
            <a:chOff x="6469706" y="3471533"/>
            <a:chExt cx="1584471" cy="460640"/>
          </a:xfrm>
        </p:grpSpPr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6469706" y="348532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57999" y="3471533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807840" y="5231771"/>
            <a:ext cx="1985875" cy="577338"/>
            <a:chOff x="6469706" y="3880536"/>
            <a:chExt cx="1584471" cy="460640"/>
          </a:xfrm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6469706" y="389432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6857999" y="3880536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3015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3" grpId="0" animBg="1"/>
      <p:bldP spid="39" grpId="0" animBg="1"/>
      <p:bldP spid="53" grpId="0"/>
      <p:bldP spid="60" grpId="0"/>
      <p:bldP spid="61" grpId="0"/>
      <p:bldP spid="62" grpId="0"/>
      <p:bldP spid="63" grpId="0"/>
      <p:bldP spid="75" grpId="0"/>
      <p:bldP spid="79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V="1">
            <a:off x="1147" y="447"/>
            <a:ext cx="8055374" cy="2198545"/>
          </a:xfrm>
          <a:prstGeom prst="triangle">
            <a:avLst>
              <a:gd name="adj" fmla="val 16925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0035" y="480334"/>
            <a:ext cx="1678482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506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818016" y="3301613"/>
            <a:ext cx="1022267" cy="1024499"/>
            <a:chOff x="5045856" y="1340290"/>
            <a:chExt cx="727404" cy="727404"/>
          </a:xfrm>
        </p:grpSpPr>
        <p:sp>
          <p:nvSpPr>
            <p:cNvPr id="23" name="椭圆 22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7" name="TextBox 23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26409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5624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601456" y="625413"/>
            <a:ext cx="64728" cy="6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8" y="4426551"/>
            <a:ext cx="12856457" cy="2805654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4547782" y="3301613"/>
            <a:ext cx="1022267" cy="1024499"/>
            <a:chOff x="5045856" y="1340290"/>
            <a:chExt cx="727404" cy="727404"/>
          </a:xfrm>
        </p:grpSpPr>
        <p:sp>
          <p:nvSpPr>
            <p:cNvPr id="27" name="椭圆 26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5" name="TextBox 27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9136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>
                  <a:solidFill>
                    <a:schemeClr val="accent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5624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7277548" y="3301613"/>
            <a:ext cx="1022268" cy="1024499"/>
            <a:chOff x="5045856" y="1340290"/>
            <a:chExt cx="727404" cy="727404"/>
          </a:xfrm>
        </p:grpSpPr>
        <p:sp>
          <p:nvSpPr>
            <p:cNvPr id="30" name="椭圆 29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3" name="TextBox 30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403962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>
                  <a:solidFill>
                    <a:schemeClr val="accent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5624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10007310" y="3301613"/>
            <a:ext cx="1024499" cy="1024499"/>
            <a:chOff x="5045856" y="1340290"/>
            <a:chExt cx="727404" cy="727404"/>
          </a:xfrm>
        </p:grpSpPr>
        <p:sp>
          <p:nvSpPr>
            <p:cNvPr id="35" name="椭圆 3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1" name="TextBox 35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7150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>
                  <a:solidFill>
                    <a:schemeClr val="accent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5624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63151" y="4509135"/>
            <a:ext cx="2731997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1007790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7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7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95148" y="4509135"/>
            <a:ext cx="2734228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3742019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7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7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71786" y="4509135"/>
            <a:ext cx="2731997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6516425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7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7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252887" y="4509135"/>
            <a:ext cx="2734228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9299758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7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7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sp>
        <p:nvSpPr>
          <p:cNvPr id="45" name="等腰三角形 44"/>
          <p:cNvSpPr/>
          <p:nvPr/>
        </p:nvSpPr>
        <p:spPr>
          <a:xfrm rot="9666872" flipH="1">
            <a:off x="3913884" y="607559"/>
            <a:ext cx="4506456" cy="653983"/>
          </a:xfrm>
          <a:prstGeom prst="triangle">
            <a:avLst>
              <a:gd name="adj" fmla="val 9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641632" y="690145"/>
            <a:ext cx="2877078" cy="520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endParaRPr lang="zh-CN" altLang="en-US" sz="45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21" grpId="0"/>
      <p:bldP spid="25" grpId="0" animBg="1"/>
      <p:bldP spid="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>
                <a:spLocks/>
              </p:cNvSpPr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>
                <a:spLocks/>
              </p:cNvSpPr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>
                <a:spLocks/>
              </p:cNvSpPr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>
                <a:spLocks/>
              </p:cNvSpPr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>
                <a:spLocks/>
              </p:cNvSpPr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>
                <a:spLocks/>
              </p:cNvSpPr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>
                <a:spLocks/>
              </p:cNvSpPr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>
                <a:spLocks/>
              </p:cNvSpPr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>
                <a:spLocks/>
              </p:cNvSpPr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>
                <a:spLocks/>
              </p:cNvSpPr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>
                <a:spLocks/>
              </p:cNvSpPr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>
                <a:spLocks/>
              </p:cNvSpPr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>
                <a:spLocks/>
              </p:cNvSpPr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>
              <a:spLocks/>
            </p:cNvSpPr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28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28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7507592" y="2226416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0060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404012" cy="68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5624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>
            <p:extLst/>
          </p:nvPr>
        </p:nvGraphicFramePr>
        <p:xfrm>
          <a:off x="1773562" y="2176165"/>
          <a:ext cx="5774115" cy="380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19"/>
          <p:cNvSpPr>
            <a:spLocks/>
          </p:cNvSpPr>
          <p:nvPr/>
        </p:nvSpPr>
        <p:spPr bwMode="auto">
          <a:xfrm>
            <a:off x="2245611" y="4395220"/>
            <a:ext cx="675187" cy="1456915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3630382" y="3548893"/>
            <a:ext cx="675187" cy="1249377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5012577" y="4395220"/>
            <a:ext cx="673803" cy="1456915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6397348" y="3085791"/>
            <a:ext cx="675187" cy="1663069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7606" y="3331110"/>
            <a:ext cx="1547287" cy="2585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8480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517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1516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6051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29575" y="3724720"/>
            <a:ext cx="337981" cy="30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29575" y="4326606"/>
            <a:ext cx="337981" cy="307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29575" y="4928493"/>
            <a:ext cx="337981" cy="30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575" y="5530379"/>
            <a:ext cx="337981" cy="307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9873" y="3712827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09873" y="4325743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3625" y="4923243"/>
            <a:ext cx="211592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4559" y="5521828"/>
            <a:ext cx="208307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7754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722524" y="1553486"/>
            <a:ext cx="6731975" cy="4199693"/>
            <a:chOff x="4280204" y="1234493"/>
            <a:chExt cx="7161658" cy="4467748"/>
          </a:xfrm>
        </p:grpSpPr>
        <p:sp>
          <p:nvSpPr>
            <p:cNvPr id="4" name="等腰三角形 33"/>
            <p:cNvSpPr/>
            <p:nvPr/>
          </p:nvSpPr>
          <p:spPr>
            <a:xfrm rot="16200000">
              <a:off x="3992172" y="3328916"/>
              <a:ext cx="2304256" cy="1728192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34"/>
            <p:cNvSpPr/>
            <p:nvPr/>
          </p:nvSpPr>
          <p:spPr>
            <a:xfrm>
              <a:off x="5300220" y="3652598"/>
              <a:ext cx="432049" cy="43204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椭圆 35"/>
            <p:cNvSpPr/>
            <p:nvPr/>
          </p:nvSpPr>
          <p:spPr>
            <a:xfrm>
              <a:off x="5387858" y="3748382"/>
              <a:ext cx="243873" cy="243873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36"/>
            <p:cNvSpPr/>
            <p:nvPr/>
          </p:nvSpPr>
          <p:spPr>
            <a:xfrm>
              <a:off x="5551855" y="4051744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37"/>
            <p:cNvSpPr/>
            <p:nvPr/>
          </p:nvSpPr>
          <p:spPr>
            <a:xfrm>
              <a:off x="5936389" y="4193012"/>
              <a:ext cx="4824536" cy="10765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0168273" y="3744134"/>
              <a:ext cx="1541765" cy="1005412"/>
            </a:xfrm>
            <a:custGeom>
              <a:avLst/>
              <a:gdLst/>
              <a:ahLst/>
              <a:cxnLst/>
              <a:rect l="l" t="t" r="r" b="b"/>
              <a:pathLst>
                <a:path w="1541765" h="1005412">
                  <a:moveTo>
                    <a:pt x="1541765" y="1005412"/>
                  </a:moveTo>
                  <a:lnTo>
                    <a:pt x="0" y="1005412"/>
                  </a:lnTo>
                  <a:lnTo>
                    <a:pt x="670275" y="0"/>
                  </a:lnTo>
                  <a:lnTo>
                    <a:pt x="87149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 39"/>
            <p:cNvSpPr/>
            <p:nvPr/>
          </p:nvSpPr>
          <p:spPr>
            <a:xfrm>
              <a:off x="6584459" y="3073812"/>
              <a:ext cx="504056" cy="104376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40"/>
            <p:cNvSpPr/>
            <p:nvPr/>
          </p:nvSpPr>
          <p:spPr>
            <a:xfrm>
              <a:off x="6584459" y="3895362"/>
              <a:ext cx="504056" cy="22221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7520563" y="2569756"/>
              <a:ext cx="504056" cy="1547819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42"/>
            <p:cNvSpPr/>
            <p:nvPr/>
          </p:nvSpPr>
          <p:spPr>
            <a:xfrm>
              <a:off x="7520563" y="3500661"/>
              <a:ext cx="504056" cy="61691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43"/>
            <p:cNvSpPr/>
            <p:nvPr/>
          </p:nvSpPr>
          <p:spPr>
            <a:xfrm>
              <a:off x="8462389" y="2040999"/>
              <a:ext cx="504056" cy="2076576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44"/>
            <p:cNvSpPr/>
            <p:nvPr/>
          </p:nvSpPr>
          <p:spPr>
            <a:xfrm>
              <a:off x="8462390" y="3071063"/>
              <a:ext cx="504056" cy="1046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>
              <a:off x="9464779" y="1608950"/>
              <a:ext cx="504056" cy="2508625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46"/>
            <p:cNvSpPr/>
            <p:nvPr/>
          </p:nvSpPr>
          <p:spPr>
            <a:xfrm>
              <a:off x="9464779" y="2536828"/>
              <a:ext cx="504056" cy="158074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任意多边形 47"/>
            <p:cNvSpPr/>
            <p:nvPr/>
          </p:nvSpPr>
          <p:spPr>
            <a:xfrm>
              <a:off x="6809773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474455" y="2608835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10%</a:t>
              </a:r>
              <a:endPara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393553" y="2104780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20%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8374783" y="1678631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50%</a:t>
              </a:r>
              <a:endPara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9367560" y="1234493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70%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514057" flipH="1">
              <a:off x="6847638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5" name="任意多边形 54"/>
            <p:cNvSpPr/>
            <p:nvPr/>
          </p:nvSpPr>
          <p:spPr>
            <a:xfrm>
              <a:off x="7738904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14057" flipH="1">
              <a:off x="7776769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任意多边形 57"/>
            <p:cNvSpPr/>
            <p:nvPr/>
          </p:nvSpPr>
          <p:spPr>
            <a:xfrm>
              <a:off x="8668035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514057" flipH="1">
              <a:off x="8705900" y="5352719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1" name="任意多边形 60"/>
            <p:cNvSpPr/>
            <p:nvPr/>
          </p:nvSpPr>
          <p:spPr>
            <a:xfrm>
              <a:off x="9597166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514057" flipH="1">
              <a:off x="9635031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椭圆 62"/>
            <p:cNvSpPr/>
            <p:nvPr/>
          </p:nvSpPr>
          <p:spPr>
            <a:xfrm>
              <a:off x="5504339" y="3832972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95103" y="2627900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4985" y="2760044"/>
            <a:ext cx="1027525" cy="6707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95104" y="3540764"/>
            <a:ext cx="3076259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02389" y="2858801"/>
            <a:ext cx="206897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95104" y="4772330"/>
            <a:ext cx="3076259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8513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>
            <a:spLocks/>
          </p:cNvSpPr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4617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>
            <a:spLocks/>
          </p:cNvSpPr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/>
          </p:cNvSpPr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>
            <a:spLocks/>
          </p:cNvSpPr>
          <p:nvPr/>
        </p:nvSpPr>
        <p:spPr bwMode="auto">
          <a:xfrm>
            <a:off x="2109300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/>
          </p:nvPr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>
            <a:spLocks/>
          </p:cNvSpPr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/>
          </p:cNvSpPr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4446916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/>
          </p:nvPr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>
            <a:spLocks/>
          </p:cNvSpPr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>
            <a:spLocks/>
          </p:cNvSpPr>
          <p:nvPr/>
        </p:nvSpPr>
        <p:spPr bwMode="auto">
          <a:xfrm>
            <a:off x="6712903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/>
          </p:nvPr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>
            <a:spLocks/>
          </p:cNvSpPr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>
            <a:spLocks/>
          </p:cNvSpPr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>
            <a:spLocks/>
          </p:cNvSpPr>
          <p:nvPr/>
        </p:nvSpPr>
        <p:spPr bwMode="auto">
          <a:xfrm>
            <a:off x="8967698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>
              <a:spLocks/>
            </p:cNvSpPr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>
              <a:spLocks/>
            </p:cNvSpPr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>
              <a:spLocks/>
            </p:cNvSpPr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>
              <a:spLocks/>
            </p:cNvSpPr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91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11003" y="-16917"/>
            <a:ext cx="6466797" cy="7258931"/>
            <a:chOff x="6411003" y="-16917"/>
            <a:chExt cx="6466797" cy="7258931"/>
          </a:xfrm>
        </p:grpSpPr>
        <p:sp>
          <p:nvSpPr>
            <p:cNvPr id="6" name="矩形 5"/>
            <p:cNvSpPr/>
            <p:nvPr/>
          </p:nvSpPr>
          <p:spPr>
            <a:xfrm>
              <a:off x="6411009" y="-16917"/>
              <a:ext cx="6466791" cy="7258931"/>
            </a:xfrm>
            <a:prstGeom prst="rect">
              <a:avLst/>
            </a:prstGeom>
            <a:solidFill>
              <a:srgbClr val="008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5400000">
              <a:off x="6389018" y="3203828"/>
              <a:ext cx="447774" cy="403804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1547630"/>
            <a:ext cx="4273192" cy="4163974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44002" y="3669722"/>
            <a:ext cx="4167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INDUSTRY PPT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6844003" y="4311847"/>
            <a:ext cx="5065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中国电信公司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844003" y="2987526"/>
            <a:ext cx="523444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800" cap="all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4800" cap="all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6844003" y="4705183"/>
            <a:ext cx="56769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stock fund work summary | | performance report</a:t>
            </a: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</a:t>
            </a: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stock fund | </a:t>
            </a: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performance </a:t>
            </a: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report| | Is suitable for the financial industry | stock fund work summary | | performance report</a:t>
            </a:r>
            <a:endParaRPr lang="zh-CN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844003" y="2189264"/>
            <a:ext cx="2020425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6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20XX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86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46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1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656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86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46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1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656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365378" y="3107212"/>
            <a:ext cx="629508" cy="69267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7169" y="3111016"/>
            <a:ext cx="9871228" cy="6931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33" tIns="0" rIns="189833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3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953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" y="2301299"/>
            <a:ext cx="9821002" cy="817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75" spc="21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821355" y="2297039"/>
            <a:ext cx="900338" cy="821891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23228" y="4135227"/>
            <a:ext cx="7283704" cy="17852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6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26409" cy="680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5624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502579" y="1952530"/>
            <a:ext cx="1808175" cy="4219075"/>
            <a:chOff x="357158" y="1285866"/>
            <a:chExt cx="1285884" cy="3000396"/>
          </a:xfrm>
        </p:grpSpPr>
        <p:sp>
          <p:nvSpPr>
            <p:cNvPr id="20" name="Rectangle 19"/>
            <p:cNvSpPr/>
            <p:nvPr/>
          </p:nvSpPr>
          <p:spPr>
            <a:xfrm>
              <a:off x="357158" y="1285866"/>
              <a:ext cx="1285884" cy="30003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8596" y="1428742"/>
              <a:ext cx="1120850" cy="112085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715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715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Stephan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4520745" y="1952530"/>
            <a:ext cx="1808175" cy="4219075"/>
            <a:chOff x="3214678" y="1285866"/>
            <a:chExt cx="1285884" cy="3000396"/>
          </a:xfrm>
        </p:grpSpPr>
        <p:sp>
          <p:nvSpPr>
            <p:cNvPr id="22" name="Rectangle 21"/>
            <p:cNvSpPr/>
            <p:nvPr/>
          </p:nvSpPr>
          <p:spPr>
            <a:xfrm>
              <a:off x="3214678" y="1285866"/>
              <a:ext cx="1285884" cy="30003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297195" y="1428742"/>
              <a:ext cx="1120850" cy="11208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1467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1467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Massimo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8538911" y="1952530"/>
            <a:ext cx="1808175" cy="4219075"/>
            <a:chOff x="6072198" y="1285866"/>
            <a:chExt cx="1285884" cy="3000396"/>
          </a:xfrm>
        </p:grpSpPr>
        <p:sp>
          <p:nvSpPr>
            <p:cNvPr id="24" name="Rectangle 23"/>
            <p:cNvSpPr/>
            <p:nvPr/>
          </p:nvSpPr>
          <p:spPr>
            <a:xfrm>
              <a:off x="6072198" y="1285866"/>
              <a:ext cx="1285884" cy="30003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32557" y="1428742"/>
              <a:ext cx="1120850" cy="11208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7219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7219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Gianluca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47996" y="1952529"/>
            <a:ext cx="1808175" cy="4219075"/>
            <a:chOff x="7500958" y="1285866"/>
            <a:chExt cx="1285884" cy="3000396"/>
          </a:xfrm>
        </p:grpSpPr>
        <p:sp>
          <p:nvSpPr>
            <p:cNvPr id="25" name="Rectangle 24"/>
            <p:cNvSpPr/>
            <p:nvPr/>
          </p:nvSpPr>
          <p:spPr>
            <a:xfrm>
              <a:off x="7500958" y="1285866"/>
              <a:ext cx="1285884" cy="30003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2396" y="1657350"/>
              <a:ext cx="1120850" cy="112085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0095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50095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Ibrahim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29828" y="1952529"/>
            <a:ext cx="1808175" cy="4219075"/>
            <a:chOff x="4643438" y="1285866"/>
            <a:chExt cx="1285884" cy="3000396"/>
          </a:xfrm>
        </p:grpSpPr>
        <p:sp>
          <p:nvSpPr>
            <p:cNvPr id="23" name="Rectangle 22"/>
            <p:cNvSpPr/>
            <p:nvPr/>
          </p:nvSpPr>
          <p:spPr>
            <a:xfrm>
              <a:off x="4643438" y="1285866"/>
              <a:ext cx="1285884" cy="30003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03797" y="1657350"/>
              <a:ext cx="1120850" cy="1120850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4343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343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Siemone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662" y="1952529"/>
            <a:ext cx="1808175" cy="4219075"/>
            <a:chOff x="1785918" y="1285866"/>
            <a:chExt cx="1285884" cy="3000396"/>
          </a:xfrm>
        </p:grpSpPr>
        <p:sp>
          <p:nvSpPr>
            <p:cNvPr id="21" name="Rectangle 20"/>
            <p:cNvSpPr/>
            <p:nvPr/>
          </p:nvSpPr>
          <p:spPr>
            <a:xfrm>
              <a:off x="1785918" y="1285866"/>
              <a:ext cx="1285884" cy="30003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857356" y="1657350"/>
              <a:ext cx="1120850" cy="11208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8591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8591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Ricardo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90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043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" y="5088738"/>
            <a:ext cx="12858043" cy="21439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8989" y="5653690"/>
            <a:ext cx="1232392" cy="1013810"/>
            <a:chOff x="5329238" y="1931988"/>
            <a:chExt cx="550862" cy="498475"/>
          </a:xfrm>
          <a:solidFill>
            <a:schemeClr val="bg2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79346" y="5745097"/>
            <a:ext cx="812695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41793" y="1909062"/>
            <a:ext cx="964301" cy="964301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2082" y="1909062"/>
            <a:ext cx="964301" cy="964301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2657" y="1909062"/>
            <a:ext cx="964301" cy="964301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2368" y="1909062"/>
            <a:ext cx="964301" cy="964301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3781" y="3234979"/>
            <a:ext cx="2262052" cy="866077"/>
            <a:chOff x="1041864" y="2875510"/>
            <a:chExt cx="2342903" cy="821261"/>
          </a:xfrm>
        </p:grpSpPr>
        <p:sp>
          <p:nvSpPr>
            <p:cNvPr id="28" name="TextBox 27"/>
            <p:cNvSpPr txBox="1"/>
            <p:nvPr/>
          </p:nvSpPr>
          <p:spPr>
            <a:xfrm>
              <a:off x="1477169" y="2875510"/>
              <a:ext cx="14929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1864" y="3201841"/>
              <a:ext cx="2342903" cy="49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33493" y="3216759"/>
            <a:ext cx="2262052" cy="884308"/>
            <a:chOff x="3630319" y="2858224"/>
            <a:chExt cx="2342903" cy="838546"/>
          </a:xfrm>
        </p:grpSpPr>
        <p:sp>
          <p:nvSpPr>
            <p:cNvPr id="30" name="TextBox 29"/>
            <p:cNvSpPr txBox="1"/>
            <p:nvPr/>
          </p:nvSpPr>
          <p:spPr>
            <a:xfrm>
              <a:off x="4103228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30319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63205" y="3216759"/>
            <a:ext cx="2262052" cy="884308"/>
            <a:chOff x="6218775" y="2858224"/>
            <a:chExt cx="2342903" cy="838546"/>
          </a:xfrm>
        </p:grpSpPr>
        <p:sp>
          <p:nvSpPr>
            <p:cNvPr id="31" name="TextBox 30"/>
            <p:cNvSpPr txBox="1"/>
            <p:nvPr/>
          </p:nvSpPr>
          <p:spPr>
            <a:xfrm>
              <a:off x="6642153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8775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392919" y="3216759"/>
            <a:ext cx="2262052" cy="884308"/>
            <a:chOff x="8807232" y="2858224"/>
            <a:chExt cx="2342903" cy="838546"/>
          </a:xfrm>
        </p:grpSpPr>
        <p:sp>
          <p:nvSpPr>
            <p:cNvPr id="32" name="TextBox 31"/>
            <p:cNvSpPr txBox="1"/>
            <p:nvPr/>
          </p:nvSpPr>
          <p:spPr>
            <a:xfrm>
              <a:off x="9232212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07232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710454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73923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8631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54842" y="1770604"/>
            <a:ext cx="2419567" cy="241956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64675" y="1770604"/>
            <a:ext cx="2419567" cy="241956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4508" y="1770604"/>
            <a:ext cx="2419567" cy="241956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84341" y="1770604"/>
            <a:ext cx="2419567" cy="241956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7902" y="4918935"/>
            <a:ext cx="1633448" cy="1262439"/>
            <a:chOff x="-31080" y="4439263"/>
            <a:chExt cx="3605776" cy="1343019"/>
          </a:xfrm>
        </p:grpSpPr>
        <p:sp>
          <p:nvSpPr>
            <p:cNvPr id="17" name="TextBox 16"/>
            <p:cNvSpPr txBox="1"/>
            <p:nvPr/>
          </p:nvSpPr>
          <p:spPr>
            <a:xfrm>
              <a:off x="-11634" y="4439263"/>
              <a:ext cx="3566878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1080" y="4996470"/>
              <a:ext cx="3605776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43421" y="4918937"/>
            <a:ext cx="1662080" cy="1262438"/>
            <a:chOff x="3770519" y="4439264"/>
            <a:chExt cx="1768165" cy="1343018"/>
          </a:xfrm>
        </p:grpSpPr>
        <p:sp>
          <p:nvSpPr>
            <p:cNvPr id="18" name="TextBox 17"/>
            <p:cNvSpPr txBox="1"/>
            <p:nvPr/>
          </p:nvSpPr>
          <p:spPr>
            <a:xfrm>
              <a:off x="3795122" y="4439264"/>
              <a:ext cx="171896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0519" y="4996470"/>
              <a:ext cx="1768165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49366" y="4919520"/>
            <a:ext cx="1661234" cy="1261856"/>
            <a:chOff x="5699257" y="4439886"/>
            <a:chExt cx="3667114" cy="1342400"/>
          </a:xfrm>
        </p:grpSpPr>
        <p:sp>
          <p:nvSpPr>
            <p:cNvPr id="20" name="TextBox 19"/>
            <p:cNvSpPr txBox="1"/>
            <p:nvPr/>
          </p:nvSpPr>
          <p:spPr>
            <a:xfrm>
              <a:off x="5753956" y="4439886"/>
              <a:ext cx="356688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99257" y="4996473"/>
              <a:ext cx="3667114" cy="785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86214" y="4918937"/>
            <a:ext cx="1615827" cy="1262439"/>
            <a:chOff x="9560710" y="4439264"/>
            <a:chExt cx="1718960" cy="1343019"/>
          </a:xfrm>
        </p:grpSpPr>
        <p:sp>
          <p:nvSpPr>
            <p:cNvPr id="19" name="TextBox 18"/>
            <p:cNvSpPr txBox="1"/>
            <p:nvPr/>
          </p:nvSpPr>
          <p:spPr>
            <a:xfrm>
              <a:off x="9560710" y="4439264"/>
              <a:ext cx="171896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66441" y="4996471"/>
              <a:ext cx="1707495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16"/>
          <p:cNvSpPr>
            <a:spLocks/>
          </p:cNvSpPr>
          <p:nvPr/>
        </p:nvSpPr>
        <p:spPr bwMode="auto">
          <a:xfrm>
            <a:off x="2167946" y="4517306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4877780" y="4517305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7587613" y="4517305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>
            <a:off x="10301914" y="4517304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898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10028681" y="111766"/>
            <a:ext cx="2700041" cy="3471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61365" y="3649404"/>
            <a:ext cx="2700041" cy="3471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129" y="4281982"/>
            <a:ext cx="3046139" cy="283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455" y="4973775"/>
            <a:ext cx="2357486" cy="1475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8402" y="4281982"/>
            <a:ext cx="2245967" cy="206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002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002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4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4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10240827" y="786201"/>
            <a:ext cx="2245967" cy="206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002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002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49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49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4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3926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6" grpId="0" animBg="1"/>
      <p:bldP spid="26" grpId="0"/>
      <p:bldP spid="30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9184" cy="68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5624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46CE69-497B-48C4-A6F2-FC6C7269EE3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421"/>
</p:tagLst>
</file>

<file path=ppt/theme/theme1.xml><?xml version="1.0" encoding="utf-8"?>
<a:theme xmlns:a="http://schemas.openxmlformats.org/drawingml/2006/main" name="自定义设计方案">
  <a:themeElements>
    <a:clrScheme name="自定义 9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D7"/>
      </a:accent1>
      <a:accent2>
        <a:srgbClr val="00003D"/>
      </a:accent2>
      <a:accent3>
        <a:srgbClr val="0085D7"/>
      </a:accent3>
      <a:accent4>
        <a:srgbClr val="00003D"/>
      </a:accent4>
      <a:accent5>
        <a:srgbClr val="0085D7"/>
      </a:accent5>
      <a:accent6>
        <a:srgbClr val="00003D"/>
      </a:accent6>
      <a:hlink>
        <a:srgbClr val="0085D7"/>
      </a:hlink>
      <a:folHlink>
        <a:srgbClr val="00003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3524</Words>
  <Application>Microsoft Office PowerPoint</Application>
  <PresentationFormat>自定义</PresentationFormat>
  <Paragraphs>281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League Gothic Regular</vt:lpstr>
      <vt:lpstr>Meiryo</vt:lpstr>
      <vt:lpstr>等线</vt:lpstr>
      <vt:lpstr>等线 Light</vt:lpstr>
      <vt:lpstr>方正粗谭黑简体</vt:lpstr>
      <vt:lpstr>宋体</vt:lpstr>
      <vt:lpstr>微软雅黑</vt:lpstr>
      <vt:lpstr>Arial</vt:lpstr>
      <vt:lpstr>Calibri</vt:lpstr>
      <vt:lpstr>Calibri Light</vt:lpstr>
      <vt:lpstr>Courier New</vt:lpstr>
      <vt:lpstr>FontAwesome</vt:lpstr>
      <vt:lpstr>Impact</vt:lpstr>
      <vt:lpstr>Lato Regular</vt:lpstr>
      <vt:lpstr>Open Sans</vt:lpstr>
      <vt:lpstr>Open Sans Light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1</cp:revision>
  <dcterms:created xsi:type="dcterms:W3CDTF">2016-10-17T14:00:15Z</dcterms:created>
  <dcterms:modified xsi:type="dcterms:W3CDTF">2023-02-18T02:22:21Z</dcterms:modified>
</cp:coreProperties>
</file>