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 id="2147483667" r:id="rId3"/>
  </p:sldMasterIdLst>
  <p:notesMasterIdLst>
    <p:notesMasterId r:id="rId29"/>
  </p:notesMasterIdLst>
  <p:handoutMasterIdLst>
    <p:handoutMasterId r:id="rId30"/>
  </p:handoutMasterIdLst>
  <p:sldIdLst>
    <p:sldId id="409" r:id="rId4"/>
    <p:sldId id="410" r:id="rId5"/>
    <p:sldId id="411" r:id="rId6"/>
    <p:sldId id="412" r:id="rId7"/>
    <p:sldId id="414" r:id="rId8"/>
    <p:sldId id="415" r:id="rId9"/>
    <p:sldId id="413" r:id="rId10"/>
    <p:sldId id="416" r:id="rId11"/>
    <p:sldId id="417" r:id="rId12"/>
    <p:sldId id="420" r:id="rId13"/>
    <p:sldId id="434" r:id="rId14"/>
    <p:sldId id="418" r:id="rId15"/>
    <p:sldId id="419" r:id="rId16"/>
    <p:sldId id="421" r:id="rId17"/>
    <p:sldId id="423" r:id="rId18"/>
    <p:sldId id="422" r:id="rId19"/>
    <p:sldId id="424" r:id="rId20"/>
    <p:sldId id="427" r:id="rId21"/>
    <p:sldId id="426" r:id="rId22"/>
    <p:sldId id="430" r:id="rId23"/>
    <p:sldId id="429" r:id="rId24"/>
    <p:sldId id="431" r:id="rId25"/>
    <p:sldId id="428" r:id="rId26"/>
    <p:sldId id="432" r:id="rId27"/>
    <p:sldId id="435"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DC367"/>
    <a:srgbClr val="E4D178"/>
    <a:srgbClr val="DEC569"/>
    <a:srgbClr val="E0C78E"/>
    <a:srgbClr val="D8C76C"/>
    <a:srgbClr val="E4D09C"/>
    <a:srgbClr val="DDBF7E"/>
    <a:srgbClr val="FA90A7"/>
    <a:srgbClr val="DC8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8" autoAdjust="0"/>
    <p:restoredTop sz="96314" autoAdjust="0"/>
  </p:normalViewPr>
  <p:slideViewPr>
    <p:cSldViewPr snapToGrid="0">
      <p:cViewPr varScale="1">
        <p:scale>
          <a:sx n="108" d="100"/>
          <a:sy n="108" d="100"/>
        </p:scale>
        <p:origin x="780" y="114"/>
      </p:cViewPr>
      <p:guideLst>
        <p:guide orient="horz" pos="2208"/>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tx2"/>
            </a:solidFill>
            <a:ln>
              <a:noFill/>
            </a:ln>
            <a:effectLst/>
          </c:spPr>
          <c:invertIfNegative val="0"/>
          <c:val>
            <c:numRef>
              <c:f>Sheet1!$B$2:$B$4</c:f>
              <c:numCache>
                <c:formatCode>General</c:formatCode>
                <c:ptCount val="3"/>
                <c:pt idx="0">
                  <c:v>4.3</c:v>
                </c:pt>
                <c:pt idx="1">
                  <c:v>2.5</c:v>
                </c:pt>
                <c:pt idx="2">
                  <c:v>3.5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系列 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类别 1</c:v>
                      </c:pt>
                      <c:pt idx="1">
                        <c:v>类别 2</c:v>
                      </c:pt>
                      <c:pt idx="2">
                        <c:v>类别 3</c:v>
                      </c:pt>
                    </c:strCache>
                  </c:strRef>
                </c15:cat>
              </c15:filteredCategoryTitle>
            </c:ext>
          </c:extLst>
        </c:ser>
        <c:ser>
          <c:idx val="1"/>
          <c:order val="1"/>
          <c:spPr>
            <a:solidFill>
              <a:schemeClr val="accent1"/>
            </a:solidFill>
            <a:ln>
              <a:noFill/>
            </a:ln>
            <a:effectLst/>
          </c:spPr>
          <c:invertIfNegative val="0"/>
          <c:val>
            <c:numRef>
              <c:f>Sheet1!$C$2:$C$4</c:f>
              <c:numCache>
                <c:formatCode>General</c:formatCode>
                <c:ptCount val="3"/>
                <c:pt idx="0">
                  <c:v>2.4</c:v>
                </c:pt>
                <c:pt idx="1">
                  <c:v>4.4000000000000004</c:v>
                </c:pt>
                <c:pt idx="2">
                  <c:v>1.8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系列 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类别 1</c:v>
                      </c:pt>
                      <c:pt idx="1">
                        <c:v>类别 2</c:v>
                      </c:pt>
                      <c:pt idx="2">
                        <c:v>类别 3</c:v>
                      </c:pt>
                    </c:strCache>
                  </c:strRef>
                </c15:cat>
              </c15:filteredCategoryTitle>
            </c:ext>
          </c:extLst>
        </c:ser>
        <c:ser>
          <c:idx val="2"/>
          <c:order val="2"/>
          <c:spPr>
            <a:solidFill>
              <a:schemeClr val="bg1">
                <a:lumMod val="85000"/>
              </a:schemeClr>
            </a:solidFill>
            <a:ln>
              <a:noFill/>
            </a:ln>
            <a:effectLst/>
          </c:spPr>
          <c:invertIfNegative val="0"/>
          <c:val>
            <c:numRef>
              <c:f>Sheet1!$D$2:$D$4</c:f>
              <c:numCache>
                <c:formatCode>General</c:formatCode>
                <c:ptCount val="3"/>
                <c:pt idx="0">
                  <c:v>2</c:v>
                </c:pt>
                <c:pt idx="1">
                  <c:v>2</c:v>
                </c:pt>
                <c:pt idx="2">
                  <c:v>3</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系列 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类别 1</c:v>
                      </c:pt>
                      <c:pt idx="1">
                        <c:v>类别 2</c:v>
                      </c:pt>
                      <c:pt idx="2">
                        <c:v>类别 3</c:v>
                      </c:pt>
                    </c:strCache>
                  </c:strRef>
                </c15:cat>
              </c15:filteredCategoryTitle>
            </c:ext>
          </c:extLst>
        </c:ser>
        <c:dLbls>
          <c:showLegendKey val="0"/>
          <c:showVal val="0"/>
          <c:showCatName val="0"/>
          <c:showSerName val="0"/>
          <c:showPercent val="0"/>
          <c:showBubbleSize val="0"/>
        </c:dLbls>
        <c:gapWidth val="182"/>
        <c:axId val="-550538272"/>
        <c:axId val="-550544800"/>
      </c:barChart>
      <c:catAx>
        <c:axId val="-550538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zh-CN"/>
          </a:p>
        </c:txPr>
        <c:crossAx val="-550544800"/>
        <c:crosses val="autoZero"/>
        <c:auto val="1"/>
        <c:lblAlgn val="ctr"/>
        <c:lblOffset val="100"/>
        <c:noMultiLvlLbl val="0"/>
      </c:catAx>
      <c:valAx>
        <c:axId val="-550544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zh-CN"/>
          </a:p>
        </c:txPr>
        <c:crossAx val="-550538272"/>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400000000000000" charset="-122"/>
              <a:ea typeface="思源宋体" panose="02020400000000000000" charset="-122"/>
              <a:cs typeface="思源宋体" panose="020204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思源宋体" panose="02020400000000000000" charset="-122"/>
              </a:rPr>
              <a:t>2023/2/18</a:t>
            </a:fld>
            <a:endParaRPr lang="zh-CN" altLang="en-US">
              <a:cs typeface="思源宋体" panose="020204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400000000000000" charset="-122"/>
              <a:ea typeface="思源宋体" panose="02020400000000000000" charset="-122"/>
              <a:cs typeface="思源宋体" panose="020204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思源宋体" panose="02020400000000000000" charset="-122"/>
              </a:rPr>
              <a:t>‹#›</a:t>
            </a:fld>
            <a:endParaRPr lang="zh-CN" altLang="en-US">
              <a:cs typeface="思源宋体" panose="02020400000000000000" charset="-122"/>
            </a:endParaRPr>
          </a:p>
        </p:txBody>
      </p:sp>
    </p:spTree>
    <p:extLst>
      <p:ext uri="{BB962C8B-B14F-4D97-AF65-F5344CB8AC3E}">
        <p14:creationId xmlns:p14="http://schemas.microsoft.com/office/powerpoint/2010/main" val="184395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400000000000000" charset="-122"/>
                <a:ea typeface="思源宋体" panose="02020400000000000000" charset="-122"/>
                <a:cs typeface="思源宋体" panose="020204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400000000000000" charset="-122"/>
                <a:ea typeface="思源宋体" panose="02020400000000000000" charset="-122"/>
                <a:cs typeface="思源宋体" panose="02020400000000000000" charset="-122"/>
              </a:defRPr>
            </a:lvl1pPr>
          </a:lstStyle>
          <a:p>
            <a:fld id="{D2A48B96-639E-45A3-A0BA-2464DFDB1FAA}" type="datetimeFigureOut">
              <a:rPr lang="zh-CN" altLang="en-US" smtClean="0"/>
              <a:t>2023/2/18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400000000000000" charset="-122"/>
                <a:ea typeface="思源宋体" panose="02020400000000000000" charset="-122"/>
                <a:cs typeface="思源宋体" panose="020204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400000000000000" charset="-122"/>
                <a:ea typeface="思源宋体" panose="02020400000000000000" charset="-122"/>
                <a:cs typeface="思源宋体" panose="02020400000000000000" charset="-122"/>
              </a:defRPr>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25158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400000000000000" charset="-122"/>
        <a:ea typeface="思源宋体" panose="02020400000000000000" charset="-122"/>
        <a:cs typeface="思源宋体" panose="02020400000000000000" charset="-122"/>
      </a:defRPr>
    </a:lvl1pPr>
    <a:lvl2pPr marL="457200" algn="l" defTabSz="914400" rtl="0" eaLnBrk="1" latinLnBrk="0" hangingPunct="1">
      <a:defRPr sz="1200" kern="1200">
        <a:solidFill>
          <a:schemeClr val="tx1"/>
        </a:solidFill>
        <a:latin typeface="思源宋体" panose="02020400000000000000" charset="-122"/>
        <a:ea typeface="思源宋体" panose="02020400000000000000" charset="-122"/>
        <a:cs typeface="思源宋体" panose="02020400000000000000" charset="-122"/>
      </a:defRPr>
    </a:lvl2pPr>
    <a:lvl3pPr marL="914400" algn="l" defTabSz="914400" rtl="0" eaLnBrk="1" latinLnBrk="0" hangingPunct="1">
      <a:defRPr sz="1200" kern="1200">
        <a:solidFill>
          <a:schemeClr val="tx1"/>
        </a:solidFill>
        <a:latin typeface="思源宋体" panose="02020400000000000000" charset="-122"/>
        <a:ea typeface="思源宋体" panose="02020400000000000000" charset="-122"/>
        <a:cs typeface="思源宋体" panose="02020400000000000000" charset="-122"/>
      </a:defRPr>
    </a:lvl3pPr>
    <a:lvl4pPr marL="1371600" algn="l" defTabSz="914400" rtl="0" eaLnBrk="1" latinLnBrk="0" hangingPunct="1">
      <a:defRPr sz="1200" kern="1200">
        <a:solidFill>
          <a:schemeClr val="tx1"/>
        </a:solidFill>
        <a:latin typeface="思源宋体" panose="02020400000000000000" charset="-122"/>
        <a:ea typeface="思源宋体" panose="02020400000000000000" charset="-122"/>
        <a:cs typeface="思源宋体" panose="02020400000000000000" charset="-122"/>
      </a:defRPr>
    </a:lvl4pPr>
    <a:lvl5pPr marL="1828800" algn="l" defTabSz="914400" rtl="0" eaLnBrk="1" latinLnBrk="0" hangingPunct="1">
      <a:defRPr sz="1200" kern="1200">
        <a:solidFill>
          <a:schemeClr val="tx1"/>
        </a:solidFill>
        <a:latin typeface="思源宋体" panose="02020400000000000000" charset="-122"/>
        <a:ea typeface="思源宋体" panose="02020400000000000000" charset="-122"/>
        <a:cs typeface="思源宋体" panose="020204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438823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43404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7132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advTm="2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07944492"/>
      </p:ext>
    </p:extLst>
  </p:cSld>
  <p:clrMapOvr>
    <a:masterClrMapping/>
  </p:clrMapOvr>
  <p:transition advTm="2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83786211"/>
      </p:ext>
    </p:extLst>
  </p:cSld>
  <p:clrMapOvr>
    <a:masterClrMapping/>
  </p:clrMapOvr>
  <p:transition advTm="200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61831656"/>
      </p:ext>
    </p:extLst>
  </p:cSld>
  <p:clrMapOvr>
    <a:masterClrMapping/>
  </p:clrMapOvr>
  <p:transition advTm="2000">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52400" y="6487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2109813550"/>
      </p:ext>
    </p:extLst>
  </p:cSld>
  <p:clrMapOvr>
    <a:masterClrMapping/>
  </p:clrMapOvr>
  <p:transition advTm="2000">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45726761"/>
      </p:ext>
    </p:extLst>
  </p:cSld>
  <p:clrMapOvr>
    <a:masterClrMapping/>
  </p:clrMapOvr>
  <p:transition advTm="2000">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2023/2/18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50532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2023/2/18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85048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1369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2430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419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矩形 3"/>
          <p:cNvSpPr/>
          <p:nvPr userDrawn="1"/>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6985" y="314325"/>
            <a:ext cx="12219940" cy="6229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图形"/>
          <p:cNvSpPr/>
          <p:nvPr userDrawn="1"/>
        </p:nvSpPr>
        <p:spPr>
          <a:xfrm>
            <a:off x="574675" y="503555"/>
            <a:ext cx="501650" cy="501650"/>
          </a:xfrm>
          <a:prstGeom prst="ellipse">
            <a:avLst/>
          </a:prstGeom>
          <a:gradFill>
            <a:gsLst>
              <a:gs pos="20000">
                <a:srgbClr val="E4D178"/>
              </a:gs>
              <a:gs pos="100000">
                <a:schemeClr val="bg1">
                  <a:alpha val="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58号-创中黑" panose="00000500000000000000" charset="-122"/>
            </a:endParaRPr>
          </a:p>
        </p:txBody>
      </p:sp>
      <p:sp>
        <p:nvSpPr>
          <p:cNvPr id="7" name="图形"/>
          <p:cNvSpPr txBox="1"/>
          <p:nvPr userDrawn="1"/>
        </p:nvSpPr>
        <p:spPr>
          <a:xfrm>
            <a:off x="575945" y="516890"/>
            <a:ext cx="3239770" cy="645160"/>
          </a:xfrm>
          <a:prstGeom prst="rect">
            <a:avLst/>
          </a:prstGeom>
          <a:noFill/>
        </p:spPr>
        <p:txBody>
          <a:bodyPr wrap="square" rtlCol="0">
            <a:spAutoFit/>
          </a:bodyPr>
          <a:lstStyle/>
          <a:p>
            <a:pPr algn="dist"/>
            <a:r>
              <a:rPr lang="zh-CN" altLang="en-US" sz="3600" dirty="0">
                <a:latin typeface="微软雅黑" panose="020B0503020204020204" pitchFamily="34" charset="-122"/>
                <a:ea typeface="微软雅黑" panose="020B0503020204020204" pitchFamily="34" charset="-122"/>
                <a:cs typeface="字魂58号-创中黑" panose="00000500000000000000" charset="-122"/>
                <a:sym typeface="+mn-ea"/>
              </a:rPr>
              <a:t>工作内容概述</a:t>
            </a:r>
            <a:endParaRPr lang="zh-CN" altLang="en-US" sz="3600" dirty="0">
              <a:solidFill>
                <a:schemeClr val="tx1">
                  <a:lumMod val="85000"/>
                  <a:lumOff val="15000"/>
                </a:schemeClr>
              </a:solidFill>
              <a:effectLst/>
              <a:latin typeface="微软雅黑" panose="020B0503020204020204" pitchFamily="34" charset="-122"/>
              <a:ea typeface="微软雅黑" panose="020B0503020204020204" pitchFamily="34" charset="-122"/>
              <a:cs typeface="字魂58号-创中黑" panose="00000500000000000000" charset="-122"/>
              <a:sym typeface="+mn-ea"/>
            </a:endParaRPr>
          </a:p>
        </p:txBody>
      </p:sp>
    </p:spTree>
  </p:cSld>
  <p:clrMapOvr>
    <a:masterClrMapping/>
  </p:clrMapOvr>
  <p:transition advTm="2000">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416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59313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7764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97795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5846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782928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0272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51519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8169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矩形 3"/>
          <p:cNvSpPr/>
          <p:nvPr userDrawn="1"/>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6985" y="314325"/>
            <a:ext cx="12219940" cy="6229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图形"/>
          <p:cNvSpPr/>
          <p:nvPr userDrawn="1"/>
        </p:nvSpPr>
        <p:spPr>
          <a:xfrm>
            <a:off x="574675" y="503555"/>
            <a:ext cx="501650" cy="501650"/>
          </a:xfrm>
          <a:prstGeom prst="ellipse">
            <a:avLst/>
          </a:prstGeom>
          <a:gradFill>
            <a:gsLst>
              <a:gs pos="20000">
                <a:srgbClr val="E4D178"/>
              </a:gs>
              <a:gs pos="100000">
                <a:schemeClr val="bg1">
                  <a:alpha val="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58号-创中黑" panose="00000500000000000000" charset="-122"/>
            </a:endParaRPr>
          </a:p>
        </p:txBody>
      </p:sp>
      <p:sp>
        <p:nvSpPr>
          <p:cNvPr id="7" name="图形"/>
          <p:cNvSpPr txBox="1"/>
          <p:nvPr userDrawn="1"/>
        </p:nvSpPr>
        <p:spPr>
          <a:xfrm>
            <a:off x="575945" y="516890"/>
            <a:ext cx="3239770" cy="645160"/>
          </a:xfrm>
          <a:prstGeom prst="rect">
            <a:avLst/>
          </a:prstGeom>
          <a:noFill/>
        </p:spPr>
        <p:txBody>
          <a:bodyPr wrap="square" rtlCol="0">
            <a:spAutoFit/>
          </a:bodyPr>
          <a:lstStyle>
            <a:defPPr>
              <a:defRPr lang="zh-CN"/>
            </a:defPPr>
            <a:lvl1pPr algn="dist">
              <a:defRPr sz="3600">
                <a:latin typeface="微软雅黑" panose="020B0503020204020204" pitchFamily="34" charset="-122"/>
                <a:ea typeface="微软雅黑" panose="020B0503020204020204" pitchFamily="34" charset="-122"/>
                <a:cs typeface="字魂58号-创中黑" panose="00000500000000000000" charset="-122"/>
              </a:defRPr>
            </a:lvl1pPr>
          </a:lstStyle>
          <a:p>
            <a:pPr lvl="0"/>
            <a:r>
              <a:rPr lang="zh-CN" altLang="en-US" dirty="0">
                <a:sym typeface="+mn-ea"/>
              </a:rPr>
              <a:t>业绩数据展示</a:t>
            </a:r>
          </a:p>
        </p:txBody>
      </p:sp>
    </p:spTree>
  </p:cSld>
  <p:clrMapOvr>
    <a:masterClrMapping/>
  </p:clrMapOvr>
  <p:transition advTm="2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矩形 3"/>
          <p:cNvSpPr/>
          <p:nvPr userDrawn="1"/>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6985" y="314325"/>
            <a:ext cx="12219940" cy="6229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图形"/>
          <p:cNvSpPr/>
          <p:nvPr userDrawn="1"/>
        </p:nvSpPr>
        <p:spPr>
          <a:xfrm>
            <a:off x="574675" y="503555"/>
            <a:ext cx="501650" cy="501650"/>
          </a:xfrm>
          <a:prstGeom prst="ellipse">
            <a:avLst/>
          </a:prstGeom>
          <a:gradFill>
            <a:gsLst>
              <a:gs pos="20000">
                <a:srgbClr val="E4D178"/>
              </a:gs>
              <a:gs pos="100000">
                <a:schemeClr val="bg1">
                  <a:alpha val="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58号-创中黑" panose="00000500000000000000" charset="-122"/>
            </a:endParaRPr>
          </a:p>
        </p:txBody>
      </p:sp>
      <p:sp>
        <p:nvSpPr>
          <p:cNvPr id="7" name="图形"/>
          <p:cNvSpPr txBox="1"/>
          <p:nvPr userDrawn="1"/>
        </p:nvSpPr>
        <p:spPr>
          <a:xfrm>
            <a:off x="575945" y="516890"/>
            <a:ext cx="3239770" cy="645160"/>
          </a:xfrm>
          <a:prstGeom prst="rect">
            <a:avLst/>
          </a:prstGeom>
          <a:noFill/>
        </p:spPr>
        <p:txBody>
          <a:bodyPr wrap="square" rtlCol="0">
            <a:spAutoFit/>
          </a:bodyPr>
          <a:lstStyle>
            <a:defPPr>
              <a:defRPr lang="zh-CN"/>
            </a:defPPr>
            <a:lvl1pPr algn="dist">
              <a:defRPr sz="3600">
                <a:latin typeface="微软雅黑" panose="020B0503020204020204" pitchFamily="34" charset="-122"/>
                <a:ea typeface="微软雅黑" panose="020B0503020204020204" pitchFamily="34" charset="-122"/>
                <a:cs typeface="字魂58号-创中黑" panose="00000500000000000000" charset="-122"/>
              </a:defRPr>
            </a:lvl1pPr>
          </a:lstStyle>
          <a:p>
            <a:pPr lvl="0"/>
            <a:r>
              <a:rPr lang="zh-CN" altLang="en-US" dirty="0">
                <a:sym typeface="+mn-ea"/>
              </a:rPr>
              <a:t>工作经验总结</a:t>
            </a:r>
          </a:p>
        </p:txBody>
      </p:sp>
    </p:spTree>
  </p:cSld>
  <p:clrMapOvr>
    <a:masterClrMapping/>
  </p:clrMapOvr>
  <p:transition advTm="2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矩形 3"/>
          <p:cNvSpPr/>
          <p:nvPr userDrawn="1"/>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userDrawn="1"/>
        </p:nvSpPr>
        <p:spPr>
          <a:xfrm>
            <a:off x="-6985" y="314325"/>
            <a:ext cx="12219940" cy="6229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图形"/>
          <p:cNvSpPr/>
          <p:nvPr userDrawn="1"/>
        </p:nvSpPr>
        <p:spPr>
          <a:xfrm>
            <a:off x="574675" y="503555"/>
            <a:ext cx="501650" cy="501650"/>
          </a:xfrm>
          <a:prstGeom prst="ellipse">
            <a:avLst/>
          </a:prstGeom>
          <a:gradFill>
            <a:gsLst>
              <a:gs pos="20000">
                <a:srgbClr val="E4D178"/>
              </a:gs>
              <a:gs pos="100000">
                <a:schemeClr val="bg1">
                  <a:alpha val="0"/>
                </a:schemeClr>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字魂58号-创中黑" panose="00000500000000000000" charset="-122"/>
            </a:endParaRPr>
          </a:p>
        </p:txBody>
      </p:sp>
      <p:sp>
        <p:nvSpPr>
          <p:cNvPr id="7" name="图形"/>
          <p:cNvSpPr txBox="1"/>
          <p:nvPr userDrawn="1"/>
        </p:nvSpPr>
        <p:spPr>
          <a:xfrm>
            <a:off x="575945" y="516890"/>
            <a:ext cx="3239770" cy="645160"/>
          </a:xfrm>
          <a:prstGeom prst="rect">
            <a:avLst/>
          </a:prstGeom>
          <a:noFill/>
        </p:spPr>
        <p:txBody>
          <a:bodyPr wrap="square" rtlCol="0">
            <a:spAutoFit/>
          </a:bodyPr>
          <a:lstStyle>
            <a:defPPr>
              <a:defRPr lang="zh-CN"/>
            </a:defPPr>
            <a:lvl1pPr algn="dist">
              <a:defRPr sz="3600">
                <a:latin typeface="微软雅黑" panose="020B0503020204020204" pitchFamily="34" charset="-122"/>
                <a:ea typeface="微软雅黑" panose="020B0503020204020204" pitchFamily="34" charset="-122"/>
                <a:cs typeface="字魂58号-创中黑" panose="00000500000000000000" charset="-122"/>
              </a:defRPr>
            </a:lvl1pPr>
          </a:lstStyle>
          <a:p>
            <a:pPr lvl="0"/>
            <a:r>
              <a:rPr lang="zh-CN" altLang="en-US" dirty="0">
                <a:sym typeface="+mn-ea"/>
              </a:rPr>
              <a:t>未来工作计划</a:t>
            </a:r>
          </a:p>
        </p:txBody>
      </p:sp>
    </p:spTree>
  </p:cSld>
  <p:clrMapOvr>
    <a:masterClrMapping/>
  </p:clrMapOvr>
  <p:transition advTm="2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79683880"/>
      </p:ext>
    </p:extLst>
  </p:cSld>
  <p:clrMapOvr>
    <a:masterClrMapping/>
  </p:clrMapOvr>
  <p:transition advTm="2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85969090"/>
      </p:ext>
    </p:extLst>
  </p:cSld>
  <p:clrMapOvr>
    <a:masterClrMapping/>
  </p:clrMapOvr>
  <p:transition advTm="2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60667666"/>
      </p:ext>
    </p:extLst>
  </p:cSld>
  <p:clrMapOvr>
    <a:masterClrMapping/>
  </p:clrMapOvr>
  <p:transition advTm="2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631285094"/>
      </p:ext>
    </p:extLst>
  </p:cSld>
  <p:clrMapOvr>
    <a:masterClrMapping/>
  </p:clrMapOvr>
  <p:transition advTm="2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ustDataLst>
      <p:tags r:id="rId1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advTm="2000">
    <p:wedge/>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095268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8141308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16.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5.xml"/><Relationship Id="rId1" Type="http://schemas.openxmlformats.org/officeDocument/2006/relationships/tags" Target="../tags/tag2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5.xml"/><Relationship Id="rId1" Type="http://schemas.openxmlformats.org/officeDocument/2006/relationships/tags" Target="../tags/tag24.xml"/><Relationship Id="rId5" Type="http://schemas.openxmlformats.org/officeDocument/2006/relationships/image" Target="../media/image17.jpeg"/><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图形"/>
          <p:cNvSpPr txBox="1"/>
          <p:nvPr/>
        </p:nvSpPr>
        <p:spPr>
          <a:xfrm>
            <a:off x="1414145" y="2015490"/>
            <a:ext cx="9370695" cy="132207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8000" i="0" u="none" strike="noStrike" kern="1200" cap="none" spc="300" normalizeH="0" baseline="0" noProof="0" dirty="0">
                <a:ln>
                  <a:noFill/>
                </a:ln>
                <a:solidFill>
                  <a:schemeClr val="tx1">
                    <a:lumMod val="85000"/>
                    <a:lumOff val="15000"/>
                  </a:schemeClr>
                </a:solidFill>
                <a:effectLst>
                  <a:glow rad="139700">
                    <a:schemeClr val="bg1">
                      <a:alpha val="40000"/>
                    </a:schemeClr>
                  </a:glow>
                </a:effectLst>
                <a:uLnTx/>
                <a:uFillTx/>
                <a:cs typeface="+mn-ea"/>
                <a:sym typeface="+mn-lt"/>
              </a:rPr>
              <a:t>季度项目工作汇报</a:t>
            </a:r>
          </a:p>
        </p:txBody>
      </p:sp>
      <p:sp>
        <p:nvSpPr>
          <p:cNvPr id="40" name="图形"/>
          <p:cNvSpPr/>
          <p:nvPr/>
        </p:nvSpPr>
        <p:spPr>
          <a:xfrm>
            <a:off x="2376170" y="3796030"/>
            <a:ext cx="7446645" cy="657103"/>
          </a:xfrm>
          <a:prstGeom prst="rect">
            <a:avLst/>
          </a:prstGeom>
        </p:spPr>
        <p:txBody>
          <a:bodyPr wrap="square">
            <a:spAutoFit/>
          </a:bodyPr>
          <a:lstStyle/>
          <a:p>
            <a:pPr algn="ctr">
              <a:lnSpc>
                <a:spcPct val="150000"/>
              </a:lnSpc>
            </a:pP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endParaRPr kumimoji="0" lang="en-US" altLang="zh-CN" sz="1300" b="0" i="0" u="none" strike="noStrike" kern="1200" cap="none" spc="0" normalizeH="0" baseline="0" noProof="0">
              <a:ln>
                <a:noFill/>
              </a:ln>
              <a:solidFill>
                <a:schemeClr val="tx1">
                  <a:lumMod val="75000"/>
                  <a:lumOff val="25000"/>
                </a:schemeClr>
              </a:solidFill>
              <a:effectLst/>
              <a:uLnTx/>
              <a:uFillTx/>
              <a:cs typeface="+mn-ea"/>
              <a:sym typeface="+mn-lt"/>
            </a:endParaRPr>
          </a:p>
        </p:txBody>
      </p:sp>
      <p:grpSp>
        <p:nvGrpSpPr>
          <p:cNvPr id="3" name="组合 2"/>
          <p:cNvGrpSpPr/>
          <p:nvPr/>
        </p:nvGrpSpPr>
        <p:grpSpPr>
          <a:xfrm>
            <a:off x="856615" y="886460"/>
            <a:ext cx="1499870" cy="666115"/>
            <a:chOff x="1349" y="1396"/>
            <a:chExt cx="2362" cy="1049"/>
          </a:xfrm>
        </p:grpSpPr>
        <p:sp>
          <p:nvSpPr>
            <p:cNvPr id="46"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15" name="组合 14"/>
          <p:cNvGrpSpPr/>
          <p:nvPr/>
        </p:nvGrpSpPr>
        <p:grpSpPr>
          <a:xfrm>
            <a:off x="6894830" y="967740"/>
            <a:ext cx="4115435" cy="307975"/>
            <a:chOff x="10858" y="1524"/>
            <a:chExt cx="6481" cy="485"/>
          </a:xfrm>
        </p:grpSpPr>
        <p:sp>
          <p:nvSpPr>
            <p:cNvPr id="59"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45" name="图形"/>
            <p:cNvSpPr txBox="1"/>
            <p:nvPr/>
          </p:nvSpPr>
          <p:spPr>
            <a:xfrm>
              <a:off x="10858" y="1524"/>
              <a:ext cx="6481" cy="485"/>
            </a:xfrm>
            <a:prstGeom prst="rect">
              <a:avLst/>
            </a:prstGeom>
            <a:noFill/>
          </p:spPr>
          <p:txBody>
            <a:bodyPr wrap="none" rtlCol="0">
              <a:spAutoFit/>
            </a:bodyPr>
            <a:lstStyle/>
            <a:p>
              <a:pPr algn="l"/>
              <a:r>
                <a:rPr lang="zh-CN" altLang="en-US" sz="1400" dirty="0">
                  <a:cs typeface="+mn-ea"/>
                  <a:sym typeface="+mn-lt"/>
                </a:rPr>
                <a:t>工作总结</a:t>
              </a:r>
              <a:r>
                <a:rPr lang="en-US" altLang="zh-CN" sz="1400" dirty="0">
                  <a:cs typeface="+mn-ea"/>
                  <a:sym typeface="+mn-lt"/>
                </a:rPr>
                <a:t>       </a:t>
              </a:r>
              <a:r>
                <a:rPr lang="zh-CN" altLang="en-US" sz="1400" dirty="0">
                  <a:cs typeface="+mn-ea"/>
                  <a:sym typeface="+mn-lt"/>
                </a:rPr>
                <a:t>商务汇报</a:t>
              </a:r>
              <a:r>
                <a:rPr lang="en-US" altLang="zh-CN" sz="1400" dirty="0">
                  <a:cs typeface="+mn-ea"/>
                  <a:sym typeface="+mn-lt"/>
                </a:rPr>
                <a:t>      </a:t>
              </a:r>
              <a:r>
                <a:rPr lang="zh-CN" altLang="en-US" sz="1400" dirty="0">
                  <a:cs typeface="+mn-ea"/>
                  <a:sym typeface="+mn-lt"/>
                </a:rPr>
                <a:t>项目报告</a:t>
              </a:r>
              <a:r>
                <a:rPr lang="en-US" altLang="zh-CN" sz="1400" dirty="0">
                  <a:cs typeface="+mn-ea"/>
                  <a:sym typeface="+mn-lt"/>
                </a:rPr>
                <a:t>      </a:t>
              </a:r>
              <a:r>
                <a:rPr lang="zh-CN" altLang="en-US" sz="1400" dirty="0">
                  <a:cs typeface="+mn-ea"/>
                  <a:sym typeface="+mn-lt"/>
                </a:rPr>
                <a:t>计划汇报</a:t>
              </a:r>
              <a:r>
                <a:rPr lang="en-US" altLang="zh-CN" sz="1400" dirty="0">
                  <a:cs typeface="+mn-ea"/>
                  <a:sym typeface="+mn-lt"/>
                </a:rPr>
                <a:t> </a:t>
              </a:r>
            </a:p>
          </p:txBody>
        </p:sp>
      </p:grpSp>
      <p:grpSp>
        <p:nvGrpSpPr>
          <p:cNvPr id="17" name="组合 16"/>
          <p:cNvGrpSpPr/>
          <p:nvPr/>
        </p:nvGrpSpPr>
        <p:grpSpPr>
          <a:xfrm>
            <a:off x="890270" y="5678170"/>
            <a:ext cx="3023870" cy="306070"/>
            <a:chOff x="1402" y="8942"/>
            <a:chExt cx="4762" cy="482"/>
          </a:xfrm>
        </p:grpSpPr>
        <p:sp>
          <p:nvSpPr>
            <p:cNvPr id="48"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8"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8" name="组合 17"/>
          <p:cNvGrpSpPr/>
          <p:nvPr/>
        </p:nvGrpSpPr>
        <p:grpSpPr>
          <a:xfrm>
            <a:off x="5248910" y="5668010"/>
            <a:ext cx="2456180" cy="306070"/>
            <a:chOff x="8266" y="8926"/>
            <a:chExt cx="3868" cy="482"/>
          </a:xfrm>
        </p:grpSpPr>
        <p:sp>
          <p:nvSpPr>
            <p:cNvPr id="50"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9"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9118600" y="5668010"/>
            <a:ext cx="1765935" cy="307975"/>
            <a:chOff x="14360" y="8926"/>
            <a:chExt cx="2781" cy="485"/>
          </a:xfrm>
        </p:grpSpPr>
        <p:sp>
          <p:nvSpPr>
            <p:cNvPr id="49"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10"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6" name="组合 15"/>
          <p:cNvGrpSpPr/>
          <p:nvPr/>
        </p:nvGrpSpPr>
        <p:grpSpPr>
          <a:xfrm>
            <a:off x="895350" y="3306445"/>
            <a:ext cx="9958070" cy="398780"/>
            <a:chOff x="1410" y="5207"/>
            <a:chExt cx="15682" cy="628"/>
          </a:xfrm>
        </p:grpSpPr>
        <p:sp>
          <p:nvSpPr>
            <p:cNvPr id="11" name="图形"/>
            <p:cNvSpPr/>
            <p:nvPr/>
          </p:nvSpPr>
          <p:spPr>
            <a:xfrm>
              <a:off x="6214" y="5245"/>
              <a:ext cx="6688" cy="555"/>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grpSp>
          <p:nvGrpSpPr>
            <p:cNvPr id="6" name="组合 5"/>
            <p:cNvGrpSpPr/>
            <p:nvPr/>
          </p:nvGrpSpPr>
          <p:grpSpPr>
            <a:xfrm>
              <a:off x="4592" y="5207"/>
              <a:ext cx="9713" cy="628"/>
              <a:chOff x="4524" y="5128"/>
              <a:chExt cx="9713" cy="628"/>
            </a:xfrm>
          </p:grpSpPr>
          <p:sp>
            <p:nvSpPr>
              <p:cNvPr id="41" name="图形"/>
              <p:cNvSpPr txBox="1"/>
              <p:nvPr/>
            </p:nvSpPr>
            <p:spPr>
              <a:xfrm>
                <a:off x="6405" y="5128"/>
                <a:ext cx="6122" cy="628"/>
              </a:xfrm>
              <a:prstGeom prst="rect">
                <a:avLst/>
              </a:prstGeom>
              <a:noFill/>
            </p:spPr>
            <p:txBody>
              <a:bodyPr wrap="square">
                <a:spAutoFit/>
              </a:bodyPr>
              <a:lstStyle/>
              <a:p>
                <a:pPr marL="0" marR="0" lvl="0" indent="0" algn="dist" defTabSz="6858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a:ln>
                      <a:noFill/>
                    </a:ln>
                    <a:solidFill>
                      <a:schemeClr val="bg1"/>
                    </a:solidFill>
                    <a:effectLst/>
                    <a:uLnTx/>
                    <a:uFillTx/>
                    <a:cs typeface="+mn-ea"/>
                    <a:sym typeface="+mn-lt"/>
                  </a:rPr>
                  <a:t>高端商务几何风项目汇报</a:t>
                </a:r>
              </a:p>
            </p:txBody>
          </p:sp>
          <p:cxnSp>
            <p:nvCxnSpPr>
              <p:cNvPr id="42" name="图形"/>
              <p:cNvCxnSpPr/>
              <p:nvPr/>
            </p:nvCxnSpPr>
            <p:spPr>
              <a:xfrm flipH="1">
                <a:off x="4524" y="5499"/>
                <a:ext cx="121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图形"/>
              <p:cNvCxnSpPr/>
              <p:nvPr/>
            </p:nvCxnSpPr>
            <p:spPr>
              <a:xfrm flipH="1">
                <a:off x="13125" y="5444"/>
                <a:ext cx="1112"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55" name="图形"/>
            <p:cNvGrpSpPr/>
            <p:nvPr/>
          </p:nvGrpSpPr>
          <p:grpSpPr>
            <a:xfrm>
              <a:off x="16892" y="5267"/>
              <a:ext cx="201" cy="341"/>
              <a:chOff x="373626" y="2399071"/>
              <a:chExt cx="235974" cy="393290"/>
            </a:xfrm>
          </p:grpSpPr>
          <p:cxnSp>
            <p:nvCxnSpPr>
              <p:cNvPr id="56" name="图形"/>
              <p:cNvCxnSpPr/>
              <p:nvPr/>
            </p:nvCxnSpPr>
            <p:spPr>
              <a:xfrm>
                <a:off x="373626" y="2399071"/>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图形"/>
              <p:cNvCxnSpPr/>
              <p:nvPr/>
            </p:nvCxnSpPr>
            <p:spPr>
              <a:xfrm flipH="1">
                <a:off x="373626" y="2595716"/>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2" name="图形"/>
            <p:cNvGrpSpPr/>
            <p:nvPr/>
          </p:nvGrpSpPr>
          <p:grpSpPr>
            <a:xfrm flipH="1">
              <a:off x="1410" y="5267"/>
              <a:ext cx="201" cy="341"/>
              <a:chOff x="373626" y="2399071"/>
              <a:chExt cx="235974" cy="393290"/>
            </a:xfrm>
          </p:grpSpPr>
          <p:cxnSp>
            <p:nvCxnSpPr>
              <p:cNvPr id="13" name="图形"/>
              <p:cNvCxnSpPr/>
              <p:nvPr/>
            </p:nvCxnSpPr>
            <p:spPr>
              <a:xfrm>
                <a:off x="373626" y="2399071"/>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图形"/>
              <p:cNvCxnSpPr/>
              <p:nvPr/>
            </p:nvCxnSpPr>
            <p:spPr>
              <a:xfrm flipH="1">
                <a:off x="373626" y="2595716"/>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39" grpId="1"/>
      <p:bldP spid="40" grpId="0"/>
      <p:bldP spid="4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图形"/>
          <p:cNvGrpSpPr/>
          <p:nvPr/>
        </p:nvGrpSpPr>
        <p:grpSpPr>
          <a:xfrm>
            <a:off x="1329690" y="2012950"/>
            <a:ext cx="9409430" cy="3590290"/>
            <a:chOff x="2094" y="3186"/>
            <a:chExt cx="14818" cy="5654"/>
          </a:xfrm>
        </p:grpSpPr>
        <p:grpSp>
          <p:nvGrpSpPr>
            <p:cNvPr id="5" name="组合 4"/>
            <p:cNvGrpSpPr/>
            <p:nvPr/>
          </p:nvGrpSpPr>
          <p:grpSpPr>
            <a:xfrm>
              <a:off x="10177" y="3186"/>
              <a:ext cx="6735" cy="5654"/>
              <a:chOff x="10958" y="3336"/>
              <a:chExt cx="6735" cy="5654"/>
            </a:xfrm>
          </p:grpSpPr>
          <p:grpSp>
            <p:nvGrpSpPr>
              <p:cNvPr id="177" name="组合 176"/>
              <p:cNvGrpSpPr/>
              <p:nvPr/>
            </p:nvGrpSpPr>
            <p:grpSpPr>
              <a:xfrm>
                <a:off x="10975" y="3336"/>
                <a:ext cx="6718" cy="1379"/>
                <a:chOff x="5576485" y="1357694"/>
                <a:chExt cx="3199447" cy="656918"/>
              </a:xfrm>
            </p:grpSpPr>
            <p:sp>
              <p:nvSpPr>
                <p:cNvPr id="178" name="图形"/>
                <p:cNvSpPr/>
                <p:nvPr/>
              </p:nvSpPr>
              <p:spPr>
                <a:xfrm>
                  <a:off x="5576485" y="1409328"/>
                  <a:ext cx="514350" cy="5143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cs typeface="+mn-ea"/>
                    <a:sym typeface="+mn-lt"/>
                  </a:endParaRPr>
                </a:p>
              </p:txBody>
            </p:sp>
            <p:sp>
              <p:nvSpPr>
                <p:cNvPr id="179" name="图形"/>
                <p:cNvSpPr txBox="1"/>
                <p:nvPr/>
              </p:nvSpPr>
              <p:spPr>
                <a:xfrm>
                  <a:off x="6090721" y="1357694"/>
                  <a:ext cx="1061829" cy="272099"/>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l" fontAlgn="auto">
                    <a:lnSpc>
                      <a:spcPct val="120000"/>
                    </a:lnSpc>
                    <a:spcBef>
                      <a:spcPts val="0"/>
                    </a:spcBef>
                    <a:spcAft>
                      <a:spcPts val="0"/>
                    </a:spcAft>
                  </a:pPr>
                  <a:r>
                    <a:rPr lang="zh-CN" altLang="en-US" sz="1600">
                      <a:solidFill>
                        <a:schemeClr val="tx1">
                          <a:lumMod val="75000"/>
                          <a:lumOff val="25000"/>
                        </a:schemeClr>
                      </a:solidFill>
                      <a:latin typeface="+mn-lt"/>
                      <a:cs typeface="+mn-ea"/>
                      <a:sym typeface="+mn-lt"/>
                    </a:rPr>
                    <a:t>预设标题文本</a:t>
                  </a:r>
                  <a:endParaRPr lang="zh-CN" altLang="en-US" sz="1600" dirty="0">
                    <a:solidFill>
                      <a:schemeClr val="tx1">
                        <a:lumMod val="75000"/>
                        <a:lumOff val="25000"/>
                      </a:schemeClr>
                    </a:solidFill>
                    <a:latin typeface="+mn-lt"/>
                    <a:cs typeface="+mn-ea"/>
                    <a:sym typeface="+mn-lt"/>
                  </a:endParaRPr>
                </a:p>
              </p:txBody>
            </p:sp>
            <p:sp>
              <p:nvSpPr>
                <p:cNvPr id="180" name="图形"/>
                <p:cNvSpPr txBox="1"/>
                <p:nvPr/>
              </p:nvSpPr>
              <p:spPr>
                <a:xfrm>
                  <a:off x="6085596" y="1554386"/>
                  <a:ext cx="2690336" cy="460226"/>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a:t>
                  </a:r>
                  <a:endParaRPr lang="zh-CN" altLang="en-US" sz="1200" dirty="0">
                    <a:cs typeface="+mn-ea"/>
                    <a:sym typeface="+mn-lt"/>
                  </a:endParaRPr>
                </a:p>
              </p:txBody>
            </p:sp>
            <p:sp>
              <p:nvSpPr>
                <p:cNvPr id="181" name="图形"/>
                <p:cNvSpPr txBox="1"/>
                <p:nvPr/>
              </p:nvSpPr>
              <p:spPr>
                <a:xfrm>
                  <a:off x="5608829" y="1493457"/>
                  <a:ext cx="415018" cy="346338"/>
                </a:xfrm>
                <a:prstGeom prst="rect">
                  <a:avLst/>
                </a:prstGeom>
                <a:noFill/>
              </p:spPr>
              <p:txBody>
                <a:bodyPr wrap="none" rtlCol="0">
                  <a:spAutoFit/>
                </a:bodyPr>
                <a:lstStyle/>
                <a:p>
                  <a:pPr algn="r"/>
                  <a:r>
                    <a:rPr lang="en-US" altLang="zh-CN" sz="2400" dirty="0">
                      <a:solidFill>
                        <a:schemeClr val="bg1"/>
                      </a:solidFill>
                      <a:cs typeface="+mn-ea"/>
                      <a:sym typeface="+mn-lt"/>
                    </a:rPr>
                    <a:t>01</a:t>
                  </a:r>
                  <a:endParaRPr lang="zh-CN" altLang="en-US" sz="2400" dirty="0">
                    <a:solidFill>
                      <a:schemeClr val="bg1"/>
                    </a:solidFill>
                    <a:cs typeface="+mn-ea"/>
                    <a:sym typeface="+mn-lt"/>
                  </a:endParaRPr>
                </a:p>
              </p:txBody>
            </p:sp>
          </p:grpSp>
          <p:grpSp>
            <p:nvGrpSpPr>
              <p:cNvPr id="182" name="组合 181"/>
              <p:cNvGrpSpPr/>
              <p:nvPr/>
            </p:nvGrpSpPr>
            <p:grpSpPr>
              <a:xfrm>
                <a:off x="10961" y="4757"/>
                <a:ext cx="6652" cy="1379"/>
                <a:chOff x="5569818" y="1357694"/>
                <a:chExt cx="3168015" cy="656975"/>
              </a:xfrm>
            </p:grpSpPr>
            <p:sp>
              <p:nvSpPr>
                <p:cNvPr id="183" name="图形"/>
                <p:cNvSpPr/>
                <p:nvPr/>
              </p:nvSpPr>
              <p:spPr>
                <a:xfrm>
                  <a:off x="5569818" y="1409328"/>
                  <a:ext cx="514350" cy="5143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cs typeface="+mn-ea"/>
                    <a:sym typeface="+mn-lt"/>
                  </a:endParaRPr>
                </a:p>
              </p:txBody>
            </p:sp>
            <p:sp>
              <p:nvSpPr>
                <p:cNvPr id="184" name="图形"/>
                <p:cNvSpPr txBox="1"/>
                <p:nvPr/>
              </p:nvSpPr>
              <p:spPr>
                <a:xfrm>
                  <a:off x="6090721" y="1357694"/>
                  <a:ext cx="1061829" cy="272145"/>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l" fontAlgn="auto">
                    <a:lnSpc>
                      <a:spcPct val="120000"/>
                    </a:lnSpc>
                    <a:spcBef>
                      <a:spcPts val="0"/>
                    </a:spcBef>
                    <a:spcAft>
                      <a:spcPts val="0"/>
                    </a:spcAft>
                  </a:pPr>
                  <a:r>
                    <a:rPr lang="zh-CN" altLang="en-US" sz="1600">
                      <a:solidFill>
                        <a:schemeClr val="tx1">
                          <a:lumMod val="75000"/>
                          <a:lumOff val="25000"/>
                        </a:schemeClr>
                      </a:solidFill>
                      <a:latin typeface="+mn-lt"/>
                      <a:cs typeface="+mn-ea"/>
                      <a:sym typeface="+mn-lt"/>
                    </a:rPr>
                    <a:t>预设标题文本</a:t>
                  </a:r>
                  <a:endParaRPr lang="zh-CN" altLang="en-US" sz="1600" dirty="0">
                    <a:solidFill>
                      <a:schemeClr val="tx1">
                        <a:lumMod val="75000"/>
                        <a:lumOff val="25000"/>
                      </a:schemeClr>
                    </a:solidFill>
                    <a:latin typeface="+mn-lt"/>
                    <a:cs typeface="+mn-ea"/>
                    <a:sym typeface="+mn-lt"/>
                  </a:endParaRPr>
                </a:p>
              </p:txBody>
            </p:sp>
            <p:sp>
              <p:nvSpPr>
                <p:cNvPr id="185" name="图形"/>
                <p:cNvSpPr txBox="1"/>
                <p:nvPr/>
              </p:nvSpPr>
              <p:spPr>
                <a:xfrm>
                  <a:off x="6085597" y="1554386"/>
                  <a:ext cx="2652236" cy="460283"/>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a:t>
                  </a:r>
                  <a:endParaRPr lang="zh-CN" altLang="en-US" sz="1200" dirty="0">
                    <a:cs typeface="+mn-ea"/>
                    <a:sym typeface="+mn-lt"/>
                  </a:endParaRPr>
                </a:p>
              </p:txBody>
            </p:sp>
            <p:sp>
              <p:nvSpPr>
                <p:cNvPr id="186" name="图形"/>
                <p:cNvSpPr txBox="1"/>
                <p:nvPr/>
              </p:nvSpPr>
              <p:spPr>
                <a:xfrm>
                  <a:off x="5608829" y="1493457"/>
                  <a:ext cx="415018" cy="346368"/>
                </a:xfrm>
                <a:prstGeom prst="rect">
                  <a:avLst/>
                </a:prstGeom>
                <a:noFill/>
              </p:spPr>
              <p:txBody>
                <a:bodyPr wrap="none" rtlCol="0">
                  <a:spAutoFit/>
                </a:bodyPr>
                <a:lstStyle/>
                <a:p>
                  <a:pPr algn="r"/>
                  <a:r>
                    <a:rPr lang="en-US" altLang="zh-CN" sz="2400" dirty="0">
                      <a:solidFill>
                        <a:schemeClr val="bg1"/>
                      </a:solidFill>
                      <a:cs typeface="+mn-ea"/>
                      <a:sym typeface="+mn-lt"/>
                    </a:rPr>
                    <a:t>02</a:t>
                  </a:r>
                  <a:endParaRPr lang="zh-CN" altLang="en-US" sz="2400" dirty="0">
                    <a:solidFill>
                      <a:schemeClr val="bg1"/>
                    </a:solidFill>
                    <a:cs typeface="+mn-ea"/>
                    <a:sym typeface="+mn-lt"/>
                  </a:endParaRPr>
                </a:p>
              </p:txBody>
            </p:sp>
          </p:grpSp>
          <p:grpSp>
            <p:nvGrpSpPr>
              <p:cNvPr id="187" name="组合 186"/>
              <p:cNvGrpSpPr/>
              <p:nvPr/>
            </p:nvGrpSpPr>
            <p:grpSpPr>
              <a:xfrm>
                <a:off x="10972" y="6191"/>
                <a:ext cx="6638" cy="1379"/>
                <a:chOff x="5576485" y="1357694"/>
                <a:chExt cx="3161347" cy="656989"/>
              </a:xfrm>
            </p:grpSpPr>
            <p:sp>
              <p:nvSpPr>
                <p:cNvPr id="188" name="图形"/>
                <p:cNvSpPr/>
                <p:nvPr/>
              </p:nvSpPr>
              <p:spPr>
                <a:xfrm>
                  <a:off x="5576485" y="1409328"/>
                  <a:ext cx="514350" cy="51435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cs typeface="+mn-ea"/>
                    <a:sym typeface="+mn-lt"/>
                  </a:endParaRPr>
                </a:p>
              </p:txBody>
            </p:sp>
            <p:sp>
              <p:nvSpPr>
                <p:cNvPr id="189" name="图形"/>
                <p:cNvSpPr txBox="1"/>
                <p:nvPr/>
              </p:nvSpPr>
              <p:spPr>
                <a:xfrm>
                  <a:off x="6092248" y="1357694"/>
                  <a:ext cx="1061829" cy="272157"/>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l" fontAlgn="auto">
                    <a:lnSpc>
                      <a:spcPct val="120000"/>
                    </a:lnSpc>
                    <a:spcBef>
                      <a:spcPts val="0"/>
                    </a:spcBef>
                    <a:spcAft>
                      <a:spcPts val="0"/>
                    </a:spcAft>
                  </a:pPr>
                  <a:r>
                    <a:rPr lang="zh-CN" altLang="en-US" sz="1600">
                      <a:solidFill>
                        <a:schemeClr val="tx1">
                          <a:lumMod val="75000"/>
                          <a:lumOff val="25000"/>
                        </a:schemeClr>
                      </a:solidFill>
                      <a:latin typeface="+mn-lt"/>
                      <a:cs typeface="+mn-ea"/>
                      <a:sym typeface="+mn-lt"/>
                    </a:rPr>
                    <a:t>预设标题文本</a:t>
                  </a:r>
                  <a:endParaRPr lang="zh-CN" altLang="en-US" sz="1600" dirty="0">
                    <a:solidFill>
                      <a:schemeClr val="tx1">
                        <a:lumMod val="75000"/>
                        <a:lumOff val="25000"/>
                      </a:schemeClr>
                    </a:solidFill>
                    <a:latin typeface="+mn-lt"/>
                    <a:cs typeface="+mn-ea"/>
                    <a:sym typeface="+mn-lt"/>
                  </a:endParaRPr>
                </a:p>
              </p:txBody>
            </p:sp>
            <p:sp>
              <p:nvSpPr>
                <p:cNvPr id="190" name="图形"/>
                <p:cNvSpPr txBox="1"/>
                <p:nvPr/>
              </p:nvSpPr>
              <p:spPr>
                <a:xfrm>
                  <a:off x="6085596" y="1554386"/>
                  <a:ext cx="2652236" cy="460297"/>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a:t>
                  </a:r>
                  <a:endParaRPr lang="zh-CN" altLang="en-US" sz="1200" dirty="0">
                    <a:cs typeface="+mn-ea"/>
                    <a:sym typeface="+mn-lt"/>
                  </a:endParaRPr>
                </a:p>
              </p:txBody>
            </p:sp>
            <p:sp>
              <p:nvSpPr>
                <p:cNvPr id="191" name="图形"/>
                <p:cNvSpPr txBox="1"/>
                <p:nvPr/>
              </p:nvSpPr>
              <p:spPr>
                <a:xfrm>
                  <a:off x="5608829" y="1493457"/>
                  <a:ext cx="415018" cy="346375"/>
                </a:xfrm>
                <a:prstGeom prst="rect">
                  <a:avLst/>
                </a:prstGeom>
                <a:noFill/>
              </p:spPr>
              <p:txBody>
                <a:bodyPr wrap="none" rtlCol="0">
                  <a:spAutoFit/>
                </a:bodyPr>
                <a:lstStyle/>
                <a:p>
                  <a:pPr algn="r"/>
                  <a:r>
                    <a:rPr lang="en-US" altLang="zh-CN" sz="2400" dirty="0">
                      <a:solidFill>
                        <a:schemeClr val="bg1"/>
                      </a:solidFill>
                      <a:cs typeface="+mn-ea"/>
                      <a:sym typeface="+mn-lt"/>
                    </a:rPr>
                    <a:t>03</a:t>
                  </a:r>
                  <a:endParaRPr lang="zh-CN" altLang="en-US" sz="2400" dirty="0">
                    <a:solidFill>
                      <a:schemeClr val="bg1"/>
                    </a:solidFill>
                    <a:cs typeface="+mn-ea"/>
                    <a:sym typeface="+mn-lt"/>
                  </a:endParaRPr>
                </a:p>
              </p:txBody>
            </p:sp>
          </p:grpSp>
          <p:grpSp>
            <p:nvGrpSpPr>
              <p:cNvPr id="192" name="组合 191"/>
              <p:cNvGrpSpPr/>
              <p:nvPr/>
            </p:nvGrpSpPr>
            <p:grpSpPr>
              <a:xfrm>
                <a:off x="10958" y="7611"/>
                <a:ext cx="6652" cy="1379"/>
                <a:chOff x="5569818" y="1357694"/>
                <a:chExt cx="3168015" cy="656963"/>
              </a:xfrm>
            </p:grpSpPr>
            <p:sp>
              <p:nvSpPr>
                <p:cNvPr id="193" name="图形"/>
                <p:cNvSpPr/>
                <p:nvPr/>
              </p:nvSpPr>
              <p:spPr>
                <a:xfrm>
                  <a:off x="5569818" y="1409328"/>
                  <a:ext cx="514350" cy="5143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cs typeface="+mn-ea"/>
                    <a:sym typeface="+mn-lt"/>
                  </a:endParaRPr>
                </a:p>
              </p:txBody>
            </p:sp>
            <p:sp>
              <p:nvSpPr>
                <p:cNvPr id="194" name="图形"/>
                <p:cNvSpPr txBox="1"/>
                <p:nvPr/>
              </p:nvSpPr>
              <p:spPr>
                <a:xfrm>
                  <a:off x="6092248" y="1357694"/>
                  <a:ext cx="1061829" cy="272094"/>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pPr algn="l" fontAlgn="auto">
                    <a:lnSpc>
                      <a:spcPct val="120000"/>
                    </a:lnSpc>
                    <a:spcBef>
                      <a:spcPts val="0"/>
                    </a:spcBef>
                    <a:spcAft>
                      <a:spcPts val="0"/>
                    </a:spcAft>
                  </a:pPr>
                  <a:r>
                    <a:rPr lang="zh-CN" altLang="en-US" sz="1600">
                      <a:solidFill>
                        <a:schemeClr val="tx1">
                          <a:lumMod val="75000"/>
                          <a:lumOff val="25000"/>
                        </a:schemeClr>
                      </a:solidFill>
                      <a:latin typeface="+mn-lt"/>
                      <a:cs typeface="+mn-ea"/>
                      <a:sym typeface="+mn-lt"/>
                    </a:rPr>
                    <a:t>预设标题文本</a:t>
                  </a:r>
                  <a:endParaRPr lang="zh-CN" altLang="en-US" sz="1600" dirty="0">
                    <a:solidFill>
                      <a:schemeClr val="tx1">
                        <a:lumMod val="75000"/>
                        <a:lumOff val="25000"/>
                      </a:schemeClr>
                    </a:solidFill>
                    <a:latin typeface="+mn-lt"/>
                    <a:cs typeface="+mn-ea"/>
                    <a:sym typeface="+mn-lt"/>
                  </a:endParaRPr>
                </a:p>
              </p:txBody>
            </p:sp>
            <p:sp>
              <p:nvSpPr>
                <p:cNvPr id="195" name="图形"/>
                <p:cNvSpPr txBox="1"/>
                <p:nvPr/>
              </p:nvSpPr>
              <p:spPr>
                <a:xfrm>
                  <a:off x="6085597" y="1554386"/>
                  <a:ext cx="2652236" cy="460271"/>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a:t>
                  </a:r>
                  <a:endParaRPr lang="zh-CN" altLang="en-US" sz="1200" dirty="0">
                    <a:cs typeface="+mn-ea"/>
                    <a:sym typeface="+mn-lt"/>
                  </a:endParaRPr>
                </a:p>
              </p:txBody>
            </p:sp>
            <p:sp>
              <p:nvSpPr>
                <p:cNvPr id="196" name="图形"/>
                <p:cNvSpPr txBox="1"/>
                <p:nvPr/>
              </p:nvSpPr>
              <p:spPr>
                <a:xfrm>
                  <a:off x="5608829" y="1493457"/>
                  <a:ext cx="415018" cy="346362"/>
                </a:xfrm>
                <a:prstGeom prst="rect">
                  <a:avLst/>
                </a:prstGeom>
                <a:noFill/>
              </p:spPr>
              <p:txBody>
                <a:bodyPr wrap="none" rtlCol="0">
                  <a:spAutoFit/>
                </a:bodyPr>
                <a:lstStyle/>
                <a:p>
                  <a:pPr algn="r"/>
                  <a:r>
                    <a:rPr lang="en-US" altLang="zh-CN" sz="2400" dirty="0">
                      <a:solidFill>
                        <a:schemeClr val="bg1"/>
                      </a:solidFill>
                      <a:cs typeface="+mn-ea"/>
                      <a:sym typeface="+mn-lt"/>
                    </a:rPr>
                    <a:t>04</a:t>
                  </a:r>
                  <a:endParaRPr lang="zh-CN" altLang="en-US" sz="2400" dirty="0">
                    <a:solidFill>
                      <a:schemeClr val="bg1"/>
                    </a:solidFill>
                    <a:cs typeface="+mn-ea"/>
                    <a:sym typeface="+mn-lt"/>
                  </a:endParaRPr>
                </a:p>
              </p:txBody>
            </p:sp>
          </p:grpSp>
        </p:grpSp>
        <p:grpSp>
          <p:nvGrpSpPr>
            <p:cNvPr id="12" name="组合 11"/>
            <p:cNvGrpSpPr/>
            <p:nvPr/>
          </p:nvGrpSpPr>
          <p:grpSpPr>
            <a:xfrm>
              <a:off x="2094" y="3296"/>
              <a:ext cx="7664" cy="5256"/>
              <a:chOff x="1515" y="3525"/>
              <a:chExt cx="7440" cy="5102"/>
            </a:xfrm>
          </p:grpSpPr>
          <p:pic>
            <p:nvPicPr>
              <p:cNvPr id="2" name="图形" descr="E:\006包图网\素材\商务办公\15466.jpg1546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515" y="3525"/>
                <a:ext cx="7423" cy="4948"/>
              </a:xfrm>
              <a:prstGeom prst="rect">
                <a:avLst/>
              </a:prstGeom>
            </p:spPr>
          </p:pic>
          <p:sp>
            <p:nvSpPr>
              <p:cNvPr id="9" name="图形"/>
              <p:cNvSpPr/>
              <p:nvPr/>
            </p:nvSpPr>
            <p:spPr>
              <a:xfrm>
                <a:off x="1515" y="7907"/>
                <a:ext cx="7440" cy="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en-US" altLang="zh-CN" sz="2400">
                    <a:cs typeface="+mn-ea"/>
                    <a:sym typeface="+mn-lt"/>
                  </a:rPr>
                  <a:t>ADD THE CONTENT TEXT</a:t>
                </a:r>
              </a:p>
            </p:txBody>
          </p:sp>
        </p:grpSp>
      </p:grpSp>
    </p:spTree>
    <p:custDataLst>
      <p:tags r:id="rId1"/>
    </p:custDataLst>
  </p:cSld>
  <p:clrMapOvr>
    <a:masterClrMapping/>
  </p:clrMapOvr>
  <p:transition advTm="2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图形"/>
          <p:cNvGrpSpPr/>
          <p:nvPr/>
        </p:nvGrpSpPr>
        <p:grpSpPr>
          <a:xfrm>
            <a:off x="904240" y="1705610"/>
            <a:ext cx="10376535" cy="4004310"/>
            <a:chOff x="1424" y="2686"/>
            <a:chExt cx="16341" cy="6306"/>
          </a:xfrm>
        </p:grpSpPr>
        <p:sp>
          <p:nvSpPr>
            <p:cNvPr id="47" name="图形"/>
            <p:cNvSpPr/>
            <p:nvPr/>
          </p:nvSpPr>
          <p:spPr>
            <a:xfrm>
              <a:off x="1424" y="2943"/>
              <a:ext cx="1024" cy="10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01</a:t>
              </a:r>
              <a:endParaRPr lang="zh-CN" altLang="en-US" dirty="0">
                <a:cs typeface="+mn-ea"/>
                <a:sym typeface="+mn-lt"/>
              </a:endParaRPr>
            </a:p>
          </p:txBody>
        </p:sp>
        <p:sp>
          <p:nvSpPr>
            <p:cNvPr id="50" name="图形"/>
            <p:cNvSpPr/>
            <p:nvPr/>
          </p:nvSpPr>
          <p:spPr>
            <a:xfrm>
              <a:off x="1424" y="5218"/>
              <a:ext cx="1024" cy="10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02</a:t>
              </a:r>
              <a:endParaRPr lang="zh-CN" altLang="en-US" dirty="0">
                <a:cs typeface="+mn-ea"/>
                <a:sym typeface="+mn-lt"/>
              </a:endParaRPr>
            </a:p>
          </p:txBody>
        </p:sp>
        <p:sp>
          <p:nvSpPr>
            <p:cNvPr id="53" name="图形"/>
            <p:cNvSpPr/>
            <p:nvPr/>
          </p:nvSpPr>
          <p:spPr>
            <a:xfrm>
              <a:off x="1424" y="7493"/>
              <a:ext cx="1024" cy="10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cs typeface="+mn-ea"/>
                  <a:sym typeface="+mn-lt"/>
                </a:rPr>
                <a:t>03</a:t>
              </a:r>
              <a:endParaRPr lang="zh-CN" altLang="en-US" dirty="0">
                <a:cs typeface="+mn-ea"/>
                <a:sym typeface="+mn-lt"/>
              </a:endParaRPr>
            </a:p>
          </p:txBody>
        </p:sp>
        <p:cxnSp>
          <p:nvCxnSpPr>
            <p:cNvPr id="58" name="图形"/>
            <p:cNvCxnSpPr/>
            <p:nvPr/>
          </p:nvCxnSpPr>
          <p:spPr>
            <a:xfrm>
              <a:off x="9600" y="2854"/>
              <a:ext cx="0" cy="6138"/>
            </a:xfrm>
            <a:prstGeom prst="line">
              <a:avLst/>
            </a:prstGeom>
            <a:ln w="3175" cap="rnd">
              <a:solidFill>
                <a:schemeClr val="bg1">
                  <a:lumMod val="7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10244" y="4385"/>
              <a:ext cx="7362" cy="4579"/>
              <a:chOff x="6505065" y="2785166"/>
              <a:chExt cx="4674403" cy="2907347"/>
            </a:xfrm>
          </p:grpSpPr>
          <p:pic>
            <p:nvPicPr>
              <p:cNvPr id="60" name="图形" descr="E:\006包图网\素材\商务办公\15451.jpg15451"/>
              <p:cNvPicPr>
                <a:picLocks noChangeAspect="1"/>
              </p:cNvPicPr>
              <p:nvPr/>
            </p:nvPicPr>
            <p:blipFill rotWithShape="1">
              <a:blip r:embed="rId3" cstate="screen">
                <a:extLst>
                  <a:ext uri="{28A0092B-C50C-407E-A947-70E740481C1C}">
                    <a14:useLocalDpi xmlns:a14="http://schemas.microsoft.com/office/drawing/2010/main"/>
                  </a:ext>
                </a:extLst>
              </a:blip>
              <a:srcRect/>
              <a:stretch>
                <a:fillRect/>
              </a:stretch>
            </p:blipFill>
            <p:spPr>
              <a:xfrm>
                <a:off x="6505065" y="2785166"/>
                <a:ext cx="4674403" cy="2623534"/>
              </a:xfrm>
              <a:prstGeom prst="rect">
                <a:avLst/>
              </a:prstGeom>
            </p:spPr>
          </p:pic>
          <p:sp>
            <p:nvSpPr>
              <p:cNvPr id="61" name="图形"/>
              <p:cNvSpPr/>
              <p:nvPr/>
            </p:nvSpPr>
            <p:spPr>
              <a:xfrm>
                <a:off x="6508875" y="5125980"/>
                <a:ext cx="4670438" cy="566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WE ARE PROFESSIONAL</a:t>
                </a:r>
              </a:p>
            </p:txBody>
          </p:sp>
        </p:grpSp>
        <p:sp>
          <p:nvSpPr>
            <p:cNvPr id="62" name="图形"/>
            <p:cNvSpPr/>
            <p:nvPr/>
          </p:nvSpPr>
          <p:spPr>
            <a:xfrm>
              <a:off x="10126" y="2686"/>
              <a:ext cx="7639" cy="1888"/>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在此处添加您的文本内容在此处添加您的文本内容在此处添加您的文本内容在此处添加您的文本内容此处添加您的文本内容添加文本内容在此处添加您的文本内容在此处添加您的文本内容</a:t>
              </a:r>
              <a:endParaRPr lang="zh-CN" altLang="en-US" sz="1200" dirty="0">
                <a:solidFill>
                  <a:schemeClr val="tx1">
                    <a:lumMod val="85000"/>
                    <a:lumOff val="15000"/>
                  </a:schemeClr>
                </a:solidFill>
                <a:cs typeface="+mn-ea"/>
                <a:sym typeface="+mn-lt"/>
              </a:endParaRPr>
            </a:p>
            <a:p>
              <a:pPr>
                <a:lnSpc>
                  <a:spcPct val="150000"/>
                </a:lnSpc>
              </a:pPr>
              <a:endParaRPr lang="zh-CN" altLang="zh-CN" sz="1200" dirty="0">
                <a:solidFill>
                  <a:schemeClr val="tx1">
                    <a:lumMod val="50000"/>
                    <a:lumOff val="50000"/>
                  </a:schemeClr>
                </a:solidFill>
                <a:cs typeface="+mn-ea"/>
                <a:sym typeface="+mn-lt"/>
              </a:endParaRPr>
            </a:p>
          </p:txBody>
        </p:sp>
        <p:sp>
          <p:nvSpPr>
            <p:cNvPr id="34" name="图形"/>
            <p:cNvSpPr txBox="1"/>
            <p:nvPr/>
          </p:nvSpPr>
          <p:spPr>
            <a:xfrm>
              <a:off x="2475" y="3209"/>
              <a:ext cx="7005" cy="966"/>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在此处添加您的文本内容在此处添加您的文本内容在此处添加您的文本内容在此处添加您的文本内容此处添加您的文本内容</a:t>
              </a:r>
              <a:endParaRPr lang="zh-CN" altLang="en-US" sz="1200" dirty="0">
                <a:solidFill>
                  <a:schemeClr val="tx1">
                    <a:lumMod val="85000"/>
                    <a:lumOff val="15000"/>
                  </a:schemeClr>
                </a:solidFill>
                <a:cs typeface="+mn-ea"/>
                <a:sym typeface="+mn-lt"/>
              </a:endParaRPr>
            </a:p>
          </p:txBody>
        </p:sp>
        <p:sp>
          <p:nvSpPr>
            <p:cNvPr id="35" name="图形"/>
            <p:cNvSpPr txBox="1"/>
            <p:nvPr/>
          </p:nvSpPr>
          <p:spPr>
            <a:xfrm>
              <a:off x="2512" y="2686"/>
              <a:ext cx="5594" cy="628"/>
            </a:xfrm>
            <a:prstGeom prst="rect">
              <a:avLst/>
            </a:prstGeom>
            <a:noFill/>
          </p:spPr>
          <p:txBody>
            <a:bodyPr wrap="square" rtlCol="0">
              <a:spAutoFit/>
            </a:bodyPr>
            <a:lstStyle/>
            <a:p>
              <a:pPr algn="l"/>
              <a:r>
                <a:rPr lang="zh-CN" altLang="en-US" sz="2000">
                  <a:solidFill>
                    <a:schemeClr val="tx1">
                      <a:lumMod val="75000"/>
                      <a:lumOff val="25000"/>
                    </a:schemeClr>
                  </a:solidFill>
                  <a:cs typeface="+mn-ea"/>
                  <a:sym typeface="+mn-lt"/>
                </a:rPr>
                <a:t>预设标题文本</a:t>
              </a:r>
              <a:endParaRPr lang="zh-CN" altLang="en-US" sz="2000" dirty="0">
                <a:solidFill>
                  <a:schemeClr val="tx1">
                    <a:lumMod val="75000"/>
                    <a:lumOff val="25000"/>
                  </a:schemeClr>
                </a:solidFill>
                <a:cs typeface="+mn-ea"/>
                <a:sym typeface="+mn-lt"/>
              </a:endParaRPr>
            </a:p>
          </p:txBody>
        </p:sp>
        <p:sp>
          <p:nvSpPr>
            <p:cNvPr id="6" name="图形"/>
            <p:cNvSpPr txBox="1"/>
            <p:nvPr/>
          </p:nvSpPr>
          <p:spPr>
            <a:xfrm>
              <a:off x="2443" y="5507"/>
              <a:ext cx="7005" cy="966"/>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在此处添加您的文本内容在此处添加您的文本内容在此处添加您的文本内容在此处添加您的文本内容此处添加您的文本内容</a:t>
              </a:r>
              <a:endParaRPr lang="zh-CN" altLang="en-US" sz="1200" dirty="0">
                <a:solidFill>
                  <a:schemeClr val="tx1">
                    <a:lumMod val="75000"/>
                    <a:lumOff val="25000"/>
                  </a:schemeClr>
                </a:solidFill>
                <a:cs typeface="+mn-ea"/>
                <a:sym typeface="+mn-lt"/>
              </a:endParaRPr>
            </a:p>
          </p:txBody>
        </p:sp>
        <p:sp>
          <p:nvSpPr>
            <p:cNvPr id="7" name="图形"/>
            <p:cNvSpPr txBox="1"/>
            <p:nvPr/>
          </p:nvSpPr>
          <p:spPr>
            <a:xfrm>
              <a:off x="2480" y="4984"/>
              <a:ext cx="5594" cy="628"/>
            </a:xfrm>
            <a:prstGeom prst="rect">
              <a:avLst/>
            </a:prstGeom>
            <a:noFill/>
          </p:spPr>
          <p:txBody>
            <a:bodyPr wrap="square" rtlCol="0">
              <a:spAutoFit/>
            </a:bodyPr>
            <a:lstStyle/>
            <a:p>
              <a:pPr algn="l"/>
              <a:r>
                <a:rPr lang="zh-CN" altLang="en-US" sz="2000">
                  <a:solidFill>
                    <a:schemeClr val="tx1">
                      <a:lumMod val="75000"/>
                      <a:lumOff val="25000"/>
                    </a:schemeClr>
                  </a:solidFill>
                  <a:cs typeface="+mn-ea"/>
                  <a:sym typeface="+mn-lt"/>
                </a:rPr>
                <a:t>预设标题文本</a:t>
              </a:r>
              <a:endParaRPr lang="zh-CN" altLang="en-US" sz="2000" dirty="0">
                <a:solidFill>
                  <a:schemeClr val="tx1">
                    <a:lumMod val="75000"/>
                    <a:lumOff val="25000"/>
                  </a:schemeClr>
                </a:solidFill>
                <a:cs typeface="+mn-ea"/>
                <a:sym typeface="+mn-lt"/>
              </a:endParaRPr>
            </a:p>
          </p:txBody>
        </p:sp>
        <p:sp>
          <p:nvSpPr>
            <p:cNvPr id="8" name="图形"/>
            <p:cNvSpPr txBox="1"/>
            <p:nvPr/>
          </p:nvSpPr>
          <p:spPr>
            <a:xfrm>
              <a:off x="2438" y="7805"/>
              <a:ext cx="7005" cy="966"/>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在此处添加您的文本内容在此处添加您的文本内容在此处添加您的文本内容在此处添加您的文本内容此处添加您的文本内容</a:t>
              </a:r>
              <a:endParaRPr lang="zh-CN" altLang="en-US" sz="1200" dirty="0">
                <a:solidFill>
                  <a:schemeClr val="tx1">
                    <a:lumMod val="75000"/>
                    <a:lumOff val="25000"/>
                  </a:schemeClr>
                </a:solidFill>
                <a:cs typeface="+mn-ea"/>
                <a:sym typeface="+mn-lt"/>
              </a:endParaRPr>
            </a:p>
          </p:txBody>
        </p:sp>
        <p:sp>
          <p:nvSpPr>
            <p:cNvPr id="10" name="图形"/>
            <p:cNvSpPr txBox="1"/>
            <p:nvPr/>
          </p:nvSpPr>
          <p:spPr>
            <a:xfrm>
              <a:off x="2475" y="7282"/>
              <a:ext cx="5594" cy="628"/>
            </a:xfrm>
            <a:prstGeom prst="rect">
              <a:avLst/>
            </a:prstGeom>
            <a:noFill/>
          </p:spPr>
          <p:txBody>
            <a:bodyPr wrap="square" rtlCol="0">
              <a:spAutoFit/>
            </a:bodyPr>
            <a:lstStyle/>
            <a:p>
              <a:pPr algn="l"/>
              <a:r>
                <a:rPr lang="zh-CN" altLang="en-US" sz="2000">
                  <a:solidFill>
                    <a:schemeClr val="tx1">
                      <a:lumMod val="75000"/>
                      <a:lumOff val="25000"/>
                    </a:schemeClr>
                  </a:solidFill>
                  <a:cs typeface="+mn-ea"/>
                  <a:sym typeface="+mn-lt"/>
                </a:rPr>
                <a:t>预设标题文本</a:t>
              </a:r>
              <a:endParaRPr lang="zh-CN" altLang="en-US" sz="2000" dirty="0">
                <a:solidFill>
                  <a:schemeClr val="tx1">
                    <a:lumMod val="75000"/>
                    <a:lumOff val="25000"/>
                  </a:schemeClr>
                </a:solidFill>
                <a:cs typeface="+mn-ea"/>
                <a:sym typeface="+mn-lt"/>
              </a:endParaRPr>
            </a:p>
          </p:txBody>
        </p:sp>
      </p:gr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500" fill="hold">
                                          <p:stCondLst>
                                            <p:cond delay="0"/>
                                          </p:stCondLst>
                                        </p:cTn>
                                        <p:tgtEl>
                                          <p:spTgt spid="9"/>
                                        </p:tgtEl>
                                        <p:attrNameLst>
                                          <p:attrName>style.visibility</p:attrName>
                                        </p:attrNameLst>
                                      </p:cBhvr>
                                      <p:to>
                                        <p:strVal val="visible"/>
                                      </p:to>
                                    </p:set>
                                    <p:animEffect transition="in" filter="plus(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图形"/>
          <p:cNvGrpSpPr/>
          <p:nvPr/>
        </p:nvGrpSpPr>
        <p:grpSpPr>
          <a:xfrm>
            <a:off x="1088390" y="2297430"/>
            <a:ext cx="10206355" cy="2954638"/>
            <a:chOff x="3570" y="3800"/>
            <a:chExt cx="12146" cy="3516"/>
          </a:xfrm>
        </p:grpSpPr>
        <p:grpSp>
          <p:nvGrpSpPr>
            <p:cNvPr id="3" name="Group 1"/>
            <p:cNvGrpSpPr/>
            <p:nvPr/>
          </p:nvGrpSpPr>
          <p:grpSpPr>
            <a:xfrm>
              <a:off x="3570" y="4298"/>
              <a:ext cx="2868" cy="1484"/>
              <a:chOff x="990602" y="2310771"/>
              <a:chExt cx="2428010" cy="1441594"/>
            </a:xfrm>
          </p:grpSpPr>
          <p:sp>
            <p:nvSpPr>
              <p:cNvPr id="4" name="图形"/>
              <p:cNvSpPr/>
              <p:nvPr/>
            </p:nvSpPr>
            <p:spPr bwMode="auto">
              <a:xfrm>
                <a:off x="990602" y="2940154"/>
                <a:ext cx="2428010" cy="812211"/>
              </a:xfrm>
              <a:custGeom>
                <a:avLst/>
                <a:gdLst>
                  <a:gd name="T0" fmla="*/ 0 w 1408"/>
                  <a:gd name="T1" fmla="*/ 0 h 471"/>
                  <a:gd name="T2" fmla="*/ 0 w 1408"/>
                  <a:gd name="T3" fmla="*/ 148 h 471"/>
                  <a:gd name="T4" fmla="*/ 702 w 1408"/>
                  <a:gd name="T5" fmla="*/ 471 h 471"/>
                  <a:gd name="T6" fmla="*/ 1408 w 1408"/>
                  <a:gd name="T7" fmla="*/ 148 h 471"/>
                  <a:gd name="T8" fmla="*/ 1408 w 1408"/>
                  <a:gd name="T9" fmla="*/ 0 h 471"/>
                  <a:gd name="T10" fmla="*/ 702 w 1408"/>
                  <a:gd name="T11" fmla="*/ 323 h 471"/>
                  <a:gd name="T12" fmla="*/ 0 w 1408"/>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1408" h="471">
                    <a:moveTo>
                      <a:pt x="0" y="0"/>
                    </a:moveTo>
                    <a:lnTo>
                      <a:pt x="0" y="148"/>
                    </a:lnTo>
                    <a:lnTo>
                      <a:pt x="702" y="471"/>
                    </a:lnTo>
                    <a:lnTo>
                      <a:pt x="1408" y="148"/>
                    </a:lnTo>
                    <a:lnTo>
                      <a:pt x="1408" y="0"/>
                    </a:lnTo>
                    <a:lnTo>
                      <a:pt x="702" y="323"/>
                    </a:lnTo>
                    <a:lnTo>
                      <a:pt x="0" y="0"/>
                    </a:lnTo>
                    <a:close/>
                  </a:path>
                </a:pathLst>
              </a:custGeom>
              <a:solidFill>
                <a:schemeClr val="accent1">
                  <a:lumMod val="75000"/>
                </a:schemeClr>
              </a:solidFill>
              <a:ln>
                <a:noFill/>
              </a:ln>
            </p:spPr>
            <p:txBody>
              <a:bodyPr vert="horz" wrap="square" lIns="68580" tIns="34291" rIns="68580" bIns="34291" numCol="1" anchor="t" anchorCtr="0" compatLnSpc="1"/>
              <a:lstStyle/>
              <a:p>
                <a:endParaRPr lang="en-US" sz="1350">
                  <a:cs typeface="+mn-ea"/>
                  <a:sym typeface="+mn-lt"/>
                </a:endParaRPr>
              </a:p>
            </p:txBody>
          </p:sp>
          <p:sp>
            <p:nvSpPr>
              <p:cNvPr id="15" name="图形"/>
              <p:cNvSpPr/>
              <p:nvPr/>
            </p:nvSpPr>
            <p:spPr bwMode="auto">
              <a:xfrm>
                <a:off x="990602" y="2310771"/>
                <a:ext cx="2428010" cy="1367480"/>
              </a:xfrm>
              <a:custGeom>
                <a:avLst/>
                <a:gdLst>
                  <a:gd name="T0" fmla="*/ 1408 w 1408"/>
                  <a:gd name="T1" fmla="*/ 0 h 793"/>
                  <a:gd name="T2" fmla="*/ 0 w 1408"/>
                  <a:gd name="T3" fmla="*/ 0 h 793"/>
                  <a:gd name="T4" fmla="*/ 0 w 1408"/>
                  <a:gd name="T5" fmla="*/ 470 h 793"/>
                  <a:gd name="T6" fmla="*/ 702 w 1408"/>
                  <a:gd name="T7" fmla="*/ 793 h 793"/>
                  <a:gd name="T8" fmla="*/ 1408 w 1408"/>
                  <a:gd name="T9" fmla="*/ 470 h 793"/>
                  <a:gd name="T10" fmla="*/ 1408 w 1408"/>
                  <a:gd name="T11" fmla="*/ 0 h 793"/>
                </a:gdLst>
                <a:ahLst/>
                <a:cxnLst>
                  <a:cxn ang="0">
                    <a:pos x="T0" y="T1"/>
                  </a:cxn>
                  <a:cxn ang="0">
                    <a:pos x="T2" y="T3"/>
                  </a:cxn>
                  <a:cxn ang="0">
                    <a:pos x="T4" y="T5"/>
                  </a:cxn>
                  <a:cxn ang="0">
                    <a:pos x="T6" y="T7"/>
                  </a:cxn>
                  <a:cxn ang="0">
                    <a:pos x="T8" y="T9"/>
                  </a:cxn>
                  <a:cxn ang="0">
                    <a:pos x="T10" y="T11"/>
                  </a:cxn>
                </a:cxnLst>
                <a:rect l="0" t="0" r="r" b="b"/>
                <a:pathLst>
                  <a:path w="1408" h="793">
                    <a:moveTo>
                      <a:pt x="1408" y="0"/>
                    </a:moveTo>
                    <a:lnTo>
                      <a:pt x="0" y="0"/>
                    </a:lnTo>
                    <a:lnTo>
                      <a:pt x="0" y="470"/>
                    </a:lnTo>
                    <a:lnTo>
                      <a:pt x="702" y="793"/>
                    </a:lnTo>
                    <a:lnTo>
                      <a:pt x="1408" y="470"/>
                    </a:lnTo>
                    <a:lnTo>
                      <a:pt x="1408" y="0"/>
                    </a:lnTo>
                    <a:close/>
                  </a:path>
                </a:pathLst>
              </a:custGeom>
              <a:solidFill>
                <a:schemeClr val="accent1"/>
              </a:solidFill>
              <a:ln>
                <a:noFill/>
              </a:ln>
            </p:spPr>
            <p:txBody>
              <a:bodyPr vert="horz" wrap="square" lIns="68580" tIns="34291" rIns="68580" bIns="34291" numCol="1" anchor="t" anchorCtr="0" compatLnSpc="1"/>
              <a:lstStyle/>
              <a:p>
                <a:endParaRPr lang="en-US" sz="1350">
                  <a:cs typeface="+mn-ea"/>
                  <a:sym typeface="+mn-lt"/>
                </a:endParaRPr>
              </a:p>
            </p:txBody>
          </p:sp>
        </p:grpSp>
        <p:sp>
          <p:nvSpPr>
            <p:cNvPr id="17" name="图形"/>
            <p:cNvSpPr>
              <a:spLocks noChangeArrowheads="1"/>
            </p:cNvSpPr>
            <p:nvPr/>
          </p:nvSpPr>
          <p:spPr bwMode="auto">
            <a:xfrm>
              <a:off x="4532" y="3800"/>
              <a:ext cx="943" cy="939"/>
            </a:xfrm>
            <a:prstGeom prst="ellipse">
              <a:avLst/>
            </a:prstGeom>
            <a:solidFill>
              <a:schemeClr val="bg1"/>
            </a:solidFill>
            <a:ln w="38100">
              <a:solidFill>
                <a:schemeClr val="tx1">
                  <a:alpha val="20000"/>
                </a:schemeClr>
              </a:solidFill>
            </a:ln>
          </p:spPr>
          <p:txBody>
            <a:bodyPr vert="horz" wrap="square" lIns="68580" tIns="34291" rIns="68580" bIns="34291" numCol="1" anchor="t" anchorCtr="0" compatLnSpc="1"/>
            <a:lstStyle/>
            <a:p>
              <a:endParaRPr lang="en-US" sz="1350">
                <a:cs typeface="+mn-ea"/>
                <a:sym typeface="+mn-lt"/>
              </a:endParaRPr>
            </a:p>
          </p:txBody>
        </p:sp>
        <p:grpSp>
          <p:nvGrpSpPr>
            <p:cNvPr id="18" name="Group 2"/>
            <p:cNvGrpSpPr/>
            <p:nvPr/>
          </p:nvGrpSpPr>
          <p:grpSpPr>
            <a:xfrm>
              <a:off x="6663" y="4298"/>
              <a:ext cx="2868" cy="1484"/>
              <a:chOff x="3608928" y="2310771"/>
              <a:chExt cx="2428010" cy="1441594"/>
            </a:xfrm>
          </p:grpSpPr>
          <p:sp>
            <p:nvSpPr>
              <p:cNvPr id="26" name="图形"/>
              <p:cNvSpPr/>
              <p:nvPr/>
            </p:nvSpPr>
            <p:spPr bwMode="auto">
              <a:xfrm>
                <a:off x="3608928" y="2940154"/>
                <a:ext cx="2428010" cy="812211"/>
              </a:xfrm>
              <a:custGeom>
                <a:avLst/>
                <a:gdLst>
                  <a:gd name="T0" fmla="*/ 0 w 1408"/>
                  <a:gd name="T1" fmla="*/ 0 h 471"/>
                  <a:gd name="T2" fmla="*/ 0 w 1408"/>
                  <a:gd name="T3" fmla="*/ 148 h 471"/>
                  <a:gd name="T4" fmla="*/ 702 w 1408"/>
                  <a:gd name="T5" fmla="*/ 471 h 471"/>
                  <a:gd name="T6" fmla="*/ 1408 w 1408"/>
                  <a:gd name="T7" fmla="*/ 148 h 471"/>
                  <a:gd name="T8" fmla="*/ 1408 w 1408"/>
                  <a:gd name="T9" fmla="*/ 0 h 471"/>
                  <a:gd name="T10" fmla="*/ 702 w 1408"/>
                  <a:gd name="T11" fmla="*/ 323 h 471"/>
                  <a:gd name="T12" fmla="*/ 0 w 1408"/>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1408" h="471">
                    <a:moveTo>
                      <a:pt x="0" y="0"/>
                    </a:moveTo>
                    <a:lnTo>
                      <a:pt x="0" y="148"/>
                    </a:lnTo>
                    <a:lnTo>
                      <a:pt x="702" y="471"/>
                    </a:lnTo>
                    <a:lnTo>
                      <a:pt x="1408" y="148"/>
                    </a:lnTo>
                    <a:lnTo>
                      <a:pt x="1408" y="0"/>
                    </a:lnTo>
                    <a:lnTo>
                      <a:pt x="702" y="323"/>
                    </a:lnTo>
                    <a:lnTo>
                      <a:pt x="0" y="0"/>
                    </a:lnTo>
                    <a:close/>
                  </a:path>
                </a:pathLst>
              </a:custGeom>
              <a:solidFill>
                <a:schemeClr val="accent2">
                  <a:lumMod val="75000"/>
                </a:schemeClr>
              </a:solidFill>
              <a:ln>
                <a:noFill/>
              </a:ln>
            </p:spPr>
            <p:txBody>
              <a:bodyPr vert="horz" wrap="square" lIns="68580" tIns="34291" rIns="68580" bIns="34291" numCol="1" anchor="t" anchorCtr="0" compatLnSpc="1"/>
              <a:lstStyle/>
              <a:p>
                <a:endParaRPr lang="en-US" sz="1350">
                  <a:cs typeface="+mn-ea"/>
                  <a:sym typeface="+mn-lt"/>
                </a:endParaRPr>
              </a:p>
            </p:txBody>
          </p:sp>
          <p:sp>
            <p:nvSpPr>
              <p:cNvPr id="27" name="图形"/>
              <p:cNvSpPr/>
              <p:nvPr/>
            </p:nvSpPr>
            <p:spPr bwMode="auto">
              <a:xfrm>
                <a:off x="3608928" y="2310771"/>
                <a:ext cx="2428010" cy="1367480"/>
              </a:xfrm>
              <a:custGeom>
                <a:avLst/>
                <a:gdLst>
                  <a:gd name="T0" fmla="*/ 1408 w 1408"/>
                  <a:gd name="T1" fmla="*/ 0 h 793"/>
                  <a:gd name="T2" fmla="*/ 0 w 1408"/>
                  <a:gd name="T3" fmla="*/ 0 h 793"/>
                  <a:gd name="T4" fmla="*/ 0 w 1408"/>
                  <a:gd name="T5" fmla="*/ 470 h 793"/>
                  <a:gd name="T6" fmla="*/ 702 w 1408"/>
                  <a:gd name="T7" fmla="*/ 793 h 793"/>
                  <a:gd name="T8" fmla="*/ 1408 w 1408"/>
                  <a:gd name="T9" fmla="*/ 470 h 793"/>
                  <a:gd name="T10" fmla="*/ 1408 w 1408"/>
                  <a:gd name="T11" fmla="*/ 0 h 793"/>
                </a:gdLst>
                <a:ahLst/>
                <a:cxnLst>
                  <a:cxn ang="0">
                    <a:pos x="T0" y="T1"/>
                  </a:cxn>
                  <a:cxn ang="0">
                    <a:pos x="T2" y="T3"/>
                  </a:cxn>
                  <a:cxn ang="0">
                    <a:pos x="T4" y="T5"/>
                  </a:cxn>
                  <a:cxn ang="0">
                    <a:pos x="T6" y="T7"/>
                  </a:cxn>
                  <a:cxn ang="0">
                    <a:pos x="T8" y="T9"/>
                  </a:cxn>
                  <a:cxn ang="0">
                    <a:pos x="T10" y="T11"/>
                  </a:cxn>
                </a:cxnLst>
                <a:rect l="0" t="0" r="r" b="b"/>
                <a:pathLst>
                  <a:path w="1408" h="793">
                    <a:moveTo>
                      <a:pt x="1408" y="0"/>
                    </a:moveTo>
                    <a:lnTo>
                      <a:pt x="0" y="0"/>
                    </a:lnTo>
                    <a:lnTo>
                      <a:pt x="0" y="470"/>
                    </a:lnTo>
                    <a:lnTo>
                      <a:pt x="702" y="793"/>
                    </a:lnTo>
                    <a:lnTo>
                      <a:pt x="1408" y="470"/>
                    </a:lnTo>
                    <a:lnTo>
                      <a:pt x="1408" y="0"/>
                    </a:lnTo>
                    <a:close/>
                  </a:path>
                </a:pathLst>
              </a:custGeom>
              <a:solidFill>
                <a:schemeClr val="accent2"/>
              </a:solidFill>
              <a:ln>
                <a:noFill/>
              </a:ln>
            </p:spPr>
            <p:txBody>
              <a:bodyPr vert="horz" wrap="square" lIns="68580" tIns="34291" rIns="68580" bIns="34291" numCol="1" anchor="t" anchorCtr="0" compatLnSpc="1"/>
              <a:lstStyle/>
              <a:p>
                <a:endParaRPr lang="en-US" sz="1350">
                  <a:cs typeface="+mn-ea"/>
                  <a:sym typeface="+mn-lt"/>
                </a:endParaRPr>
              </a:p>
            </p:txBody>
          </p:sp>
        </p:grpSp>
        <p:sp>
          <p:nvSpPr>
            <p:cNvPr id="28" name="图形"/>
            <p:cNvSpPr>
              <a:spLocks noChangeArrowheads="1"/>
            </p:cNvSpPr>
            <p:nvPr/>
          </p:nvSpPr>
          <p:spPr bwMode="auto">
            <a:xfrm>
              <a:off x="7625" y="3800"/>
              <a:ext cx="943" cy="939"/>
            </a:xfrm>
            <a:prstGeom prst="ellipse">
              <a:avLst/>
            </a:prstGeom>
            <a:solidFill>
              <a:schemeClr val="bg1"/>
            </a:solidFill>
            <a:ln w="38100">
              <a:solidFill>
                <a:schemeClr val="tx1">
                  <a:alpha val="20000"/>
                </a:schemeClr>
              </a:solidFill>
            </a:ln>
          </p:spPr>
          <p:txBody>
            <a:bodyPr vert="horz" wrap="square" lIns="68580" tIns="34291" rIns="68580" bIns="34291" numCol="1" anchor="t" anchorCtr="0" compatLnSpc="1"/>
            <a:lstStyle/>
            <a:p>
              <a:endParaRPr lang="en-US" sz="1350">
                <a:cs typeface="+mn-ea"/>
                <a:sym typeface="+mn-lt"/>
              </a:endParaRPr>
            </a:p>
          </p:txBody>
        </p:sp>
        <p:grpSp>
          <p:nvGrpSpPr>
            <p:cNvPr id="29" name="Group 3"/>
            <p:cNvGrpSpPr/>
            <p:nvPr/>
          </p:nvGrpSpPr>
          <p:grpSpPr>
            <a:xfrm>
              <a:off x="9755" y="4298"/>
              <a:ext cx="2868" cy="1484"/>
              <a:chOff x="6227253" y="2310771"/>
              <a:chExt cx="2428010" cy="1441594"/>
            </a:xfrm>
          </p:grpSpPr>
          <p:sp>
            <p:nvSpPr>
              <p:cNvPr id="30" name="图形"/>
              <p:cNvSpPr/>
              <p:nvPr/>
            </p:nvSpPr>
            <p:spPr bwMode="auto">
              <a:xfrm>
                <a:off x="6227253" y="2940154"/>
                <a:ext cx="2428010" cy="812211"/>
              </a:xfrm>
              <a:custGeom>
                <a:avLst/>
                <a:gdLst>
                  <a:gd name="T0" fmla="*/ 0 w 1408"/>
                  <a:gd name="T1" fmla="*/ 0 h 471"/>
                  <a:gd name="T2" fmla="*/ 0 w 1408"/>
                  <a:gd name="T3" fmla="*/ 148 h 471"/>
                  <a:gd name="T4" fmla="*/ 702 w 1408"/>
                  <a:gd name="T5" fmla="*/ 471 h 471"/>
                  <a:gd name="T6" fmla="*/ 1408 w 1408"/>
                  <a:gd name="T7" fmla="*/ 148 h 471"/>
                  <a:gd name="T8" fmla="*/ 1408 w 1408"/>
                  <a:gd name="T9" fmla="*/ 0 h 471"/>
                  <a:gd name="T10" fmla="*/ 702 w 1408"/>
                  <a:gd name="T11" fmla="*/ 323 h 471"/>
                  <a:gd name="T12" fmla="*/ 0 w 1408"/>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1408" h="471">
                    <a:moveTo>
                      <a:pt x="0" y="0"/>
                    </a:moveTo>
                    <a:lnTo>
                      <a:pt x="0" y="148"/>
                    </a:lnTo>
                    <a:lnTo>
                      <a:pt x="702" y="471"/>
                    </a:lnTo>
                    <a:lnTo>
                      <a:pt x="1408" y="148"/>
                    </a:lnTo>
                    <a:lnTo>
                      <a:pt x="1408" y="0"/>
                    </a:lnTo>
                    <a:lnTo>
                      <a:pt x="702" y="323"/>
                    </a:lnTo>
                    <a:lnTo>
                      <a:pt x="0" y="0"/>
                    </a:lnTo>
                    <a:close/>
                  </a:path>
                </a:pathLst>
              </a:custGeom>
              <a:solidFill>
                <a:schemeClr val="accent3">
                  <a:lumMod val="75000"/>
                </a:schemeClr>
              </a:solidFill>
              <a:ln>
                <a:noFill/>
              </a:ln>
            </p:spPr>
            <p:txBody>
              <a:bodyPr vert="horz" wrap="square" lIns="68580" tIns="34291" rIns="68580" bIns="34291" numCol="1" anchor="t" anchorCtr="0" compatLnSpc="1"/>
              <a:lstStyle/>
              <a:p>
                <a:endParaRPr lang="en-US" sz="1350">
                  <a:cs typeface="+mn-ea"/>
                  <a:sym typeface="+mn-lt"/>
                </a:endParaRPr>
              </a:p>
            </p:txBody>
          </p:sp>
          <p:sp>
            <p:nvSpPr>
              <p:cNvPr id="31" name="图形"/>
              <p:cNvSpPr/>
              <p:nvPr/>
            </p:nvSpPr>
            <p:spPr bwMode="auto">
              <a:xfrm>
                <a:off x="6227253" y="2310771"/>
                <a:ext cx="2428010" cy="1367480"/>
              </a:xfrm>
              <a:custGeom>
                <a:avLst/>
                <a:gdLst>
                  <a:gd name="T0" fmla="*/ 1408 w 1408"/>
                  <a:gd name="T1" fmla="*/ 0 h 793"/>
                  <a:gd name="T2" fmla="*/ 0 w 1408"/>
                  <a:gd name="T3" fmla="*/ 0 h 793"/>
                  <a:gd name="T4" fmla="*/ 0 w 1408"/>
                  <a:gd name="T5" fmla="*/ 470 h 793"/>
                  <a:gd name="T6" fmla="*/ 702 w 1408"/>
                  <a:gd name="T7" fmla="*/ 793 h 793"/>
                  <a:gd name="T8" fmla="*/ 1408 w 1408"/>
                  <a:gd name="T9" fmla="*/ 470 h 793"/>
                  <a:gd name="T10" fmla="*/ 1408 w 1408"/>
                  <a:gd name="T11" fmla="*/ 0 h 793"/>
                </a:gdLst>
                <a:ahLst/>
                <a:cxnLst>
                  <a:cxn ang="0">
                    <a:pos x="T0" y="T1"/>
                  </a:cxn>
                  <a:cxn ang="0">
                    <a:pos x="T2" y="T3"/>
                  </a:cxn>
                  <a:cxn ang="0">
                    <a:pos x="T4" y="T5"/>
                  </a:cxn>
                  <a:cxn ang="0">
                    <a:pos x="T6" y="T7"/>
                  </a:cxn>
                  <a:cxn ang="0">
                    <a:pos x="T8" y="T9"/>
                  </a:cxn>
                  <a:cxn ang="0">
                    <a:pos x="T10" y="T11"/>
                  </a:cxn>
                </a:cxnLst>
                <a:rect l="0" t="0" r="r" b="b"/>
                <a:pathLst>
                  <a:path w="1408" h="793">
                    <a:moveTo>
                      <a:pt x="1408" y="0"/>
                    </a:moveTo>
                    <a:lnTo>
                      <a:pt x="0" y="0"/>
                    </a:lnTo>
                    <a:lnTo>
                      <a:pt x="0" y="470"/>
                    </a:lnTo>
                    <a:lnTo>
                      <a:pt x="702" y="793"/>
                    </a:lnTo>
                    <a:lnTo>
                      <a:pt x="1408" y="470"/>
                    </a:lnTo>
                    <a:lnTo>
                      <a:pt x="1408" y="0"/>
                    </a:lnTo>
                    <a:close/>
                  </a:path>
                </a:pathLst>
              </a:custGeom>
              <a:solidFill>
                <a:schemeClr val="accent3"/>
              </a:solidFill>
              <a:ln>
                <a:noFill/>
              </a:ln>
            </p:spPr>
            <p:txBody>
              <a:bodyPr vert="horz" wrap="square" lIns="68580" tIns="34291" rIns="68580" bIns="34291" numCol="1" anchor="t" anchorCtr="0" compatLnSpc="1"/>
              <a:lstStyle/>
              <a:p>
                <a:endParaRPr lang="en-US" sz="1350">
                  <a:cs typeface="+mn-ea"/>
                  <a:sym typeface="+mn-lt"/>
                </a:endParaRPr>
              </a:p>
            </p:txBody>
          </p:sp>
        </p:grpSp>
        <p:sp>
          <p:nvSpPr>
            <p:cNvPr id="32" name="图形"/>
            <p:cNvSpPr>
              <a:spLocks noChangeArrowheads="1"/>
            </p:cNvSpPr>
            <p:nvPr/>
          </p:nvSpPr>
          <p:spPr bwMode="auto">
            <a:xfrm>
              <a:off x="10717" y="3800"/>
              <a:ext cx="943" cy="939"/>
            </a:xfrm>
            <a:prstGeom prst="ellipse">
              <a:avLst/>
            </a:prstGeom>
            <a:solidFill>
              <a:schemeClr val="bg1"/>
            </a:solidFill>
            <a:ln w="38100">
              <a:solidFill>
                <a:schemeClr val="tx1">
                  <a:alpha val="20000"/>
                </a:schemeClr>
              </a:solidFill>
            </a:ln>
          </p:spPr>
          <p:txBody>
            <a:bodyPr vert="horz" wrap="square" lIns="68580" tIns="34291" rIns="68580" bIns="34291" numCol="1" anchor="t" anchorCtr="0" compatLnSpc="1"/>
            <a:lstStyle/>
            <a:p>
              <a:endParaRPr lang="en-US" sz="1350">
                <a:cs typeface="+mn-ea"/>
                <a:sym typeface="+mn-lt"/>
              </a:endParaRPr>
            </a:p>
          </p:txBody>
        </p:sp>
        <p:grpSp>
          <p:nvGrpSpPr>
            <p:cNvPr id="33" name="Group 4"/>
            <p:cNvGrpSpPr/>
            <p:nvPr/>
          </p:nvGrpSpPr>
          <p:grpSpPr>
            <a:xfrm>
              <a:off x="12848" y="4298"/>
              <a:ext cx="2868" cy="1484"/>
              <a:chOff x="8845579" y="2310771"/>
              <a:chExt cx="2428010" cy="1441594"/>
            </a:xfrm>
          </p:grpSpPr>
          <p:sp>
            <p:nvSpPr>
              <p:cNvPr id="34" name="图形"/>
              <p:cNvSpPr/>
              <p:nvPr/>
            </p:nvSpPr>
            <p:spPr bwMode="auto">
              <a:xfrm>
                <a:off x="8845579" y="2940154"/>
                <a:ext cx="2428010" cy="812211"/>
              </a:xfrm>
              <a:custGeom>
                <a:avLst/>
                <a:gdLst>
                  <a:gd name="T0" fmla="*/ 0 w 1408"/>
                  <a:gd name="T1" fmla="*/ 0 h 471"/>
                  <a:gd name="T2" fmla="*/ 0 w 1408"/>
                  <a:gd name="T3" fmla="*/ 148 h 471"/>
                  <a:gd name="T4" fmla="*/ 702 w 1408"/>
                  <a:gd name="T5" fmla="*/ 471 h 471"/>
                  <a:gd name="T6" fmla="*/ 1408 w 1408"/>
                  <a:gd name="T7" fmla="*/ 148 h 471"/>
                  <a:gd name="T8" fmla="*/ 1408 w 1408"/>
                  <a:gd name="T9" fmla="*/ 0 h 471"/>
                  <a:gd name="T10" fmla="*/ 702 w 1408"/>
                  <a:gd name="T11" fmla="*/ 323 h 471"/>
                  <a:gd name="T12" fmla="*/ 0 w 1408"/>
                  <a:gd name="T13" fmla="*/ 0 h 471"/>
                </a:gdLst>
                <a:ahLst/>
                <a:cxnLst>
                  <a:cxn ang="0">
                    <a:pos x="T0" y="T1"/>
                  </a:cxn>
                  <a:cxn ang="0">
                    <a:pos x="T2" y="T3"/>
                  </a:cxn>
                  <a:cxn ang="0">
                    <a:pos x="T4" y="T5"/>
                  </a:cxn>
                  <a:cxn ang="0">
                    <a:pos x="T6" y="T7"/>
                  </a:cxn>
                  <a:cxn ang="0">
                    <a:pos x="T8" y="T9"/>
                  </a:cxn>
                  <a:cxn ang="0">
                    <a:pos x="T10" y="T11"/>
                  </a:cxn>
                  <a:cxn ang="0">
                    <a:pos x="T12" y="T13"/>
                  </a:cxn>
                </a:cxnLst>
                <a:rect l="0" t="0" r="r" b="b"/>
                <a:pathLst>
                  <a:path w="1408" h="471">
                    <a:moveTo>
                      <a:pt x="0" y="0"/>
                    </a:moveTo>
                    <a:lnTo>
                      <a:pt x="0" y="148"/>
                    </a:lnTo>
                    <a:lnTo>
                      <a:pt x="702" y="471"/>
                    </a:lnTo>
                    <a:lnTo>
                      <a:pt x="1408" y="148"/>
                    </a:lnTo>
                    <a:lnTo>
                      <a:pt x="1408" y="0"/>
                    </a:lnTo>
                    <a:lnTo>
                      <a:pt x="702" y="323"/>
                    </a:lnTo>
                    <a:lnTo>
                      <a:pt x="0" y="0"/>
                    </a:lnTo>
                    <a:close/>
                  </a:path>
                </a:pathLst>
              </a:custGeom>
              <a:solidFill>
                <a:schemeClr val="accent4">
                  <a:lumMod val="75000"/>
                </a:schemeClr>
              </a:solidFill>
              <a:ln>
                <a:noFill/>
              </a:ln>
            </p:spPr>
            <p:txBody>
              <a:bodyPr vert="horz" wrap="square" lIns="68580" tIns="34291" rIns="68580" bIns="34291" numCol="1" anchor="t" anchorCtr="0" compatLnSpc="1"/>
              <a:lstStyle/>
              <a:p>
                <a:endParaRPr lang="en-US" sz="1350">
                  <a:cs typeface="+mn-ea"/>
                  <a:sym typeface="+mn-lt"/>
                </a:endParaRPr>
              </a:p>
            </p:txBody>
          </p:sp>
          <p:sp>
            <p:nvSpPr>
              <p:cNvPr id="35" name="图形"/>
              <p:cNvSpPr/>
              <p:nvPr/>
            </p:nvSpPr>
            <p:spPr bwMode="auto">
              <a:xfrm>
                <a:off x="8845579" y="2310771"/>
                <a:ext cx="2428010" cy="1367480"/>
              </a:xfrm>
              <a:custGeom>
                <a:avLst/>
                <a:gdLst>
                  <a:gd name="T0" fmla="*/ 1408 w 1408"/>
                  <a:gd name="T1" fmla="*/ 0 h 793"/>
                  <a:gd name="T2" fmla="*/ 0 w 1408"/>
                  <a:gd name="T3" fmla="*/ 0 h 793"/>
                  <a:gd name="T4" fmla="*/ 0 w 1408"/>
                  <a:gd name="T5" fmla="*/ 470 h 793"/>
                  <a:gd name="T6" fmla="*/ 702 w 1408"/>
                  <a:gd name="T7" fmla="*/ 793 h 793"/>
                  <a:gd name="T8" fmla="*/ 1408 w 1408"/>
                  <a:gd name="T9" fmla="*/ 470 h 793"/>
                  <a:gd name="T10" fmla="*/ 1408 w 1408"/>
                  <a:gd name="T11" fmla="*/ 0 h 793"/>
                </a:gdLst>
                <a:ahLst/>
                <a:cxnLst>
                  <a:cxn ang="0">
                    <a:pos x="T0" y="T1"/>
                  </a:cxn>
                  <a:cxn ang="0">
                    <a:pos x="T2" y="T3"/>
                  </a:cxn>
                  <a:cxn ang="0">
                    <a:pos x="T4" y="T5"/>
                  </a:cxn>
                  <a:cxn ang="0">
                    <a:pos x="T6" y="T7"/>
                  </a:cxn>
                  <a:cxn ang="0">
                    <a:pos x="T8" y="T9"/>
                  </a:cxn>
                  <a:cxn ang="0">
                    <a:pos x="T10" y="T11"/>
                  </a:cxn>
                </a:cxnLst>
                <a:rect l="0" t="0" r="r" b="b"/>
                <a:pathLst>
                  <a:path w="1408" h="793">
                    <a:moveTo>
                      <a:pt x="1408" y="0"/>
                    </a:moveTo>
                    <a:lnTo>
                      <a:pt x="0" y="0"/>
                    </a:lnTo>
                    <a:lnTo>
                      <a:pt x="0" y="470"/>
                    </a:lnTo>
                    <a:lnTo>
                      <a:pt x="702" y="793"/>
                    </a:lnTo>
                    <a:lnTo>
                      <a:pt x="1408" y="470"/>
                    </a:lnTo>
                    <a:lnTo>
                      <a:pt x="1408" y="0"/>
                    </a:lnTo>
                    <a:close/>
                  </a:path>
                </a:pathLst>
              </a:custGeom>
              <a:solidFill>
                <a:schemeClr val="accent4"/>
              </a:solidFill>
              <a:ln>
                <a:noFill/>
              </a:ln>
            </p:spPr>
            <p:txBody>
              <a:bodyPr vert="horz" wrap="square" lIns="68580" tIns="34291" rIns="68580" bIns="34291" numCol="1" anchor="t" anchorCtr="0" compatLnSpc="1"/>
              <a:lstStyle/>
              <a:p>
                <a:endParaRPr lang="en-US" sz="1350">
                  <a:cs typeface="+mn-ea"/>
                  <a:sym typeface="+mn-lt"/>
                </a:endParaRPr>
              </a:p>
            </p:txBody>
          </p:sp>
        </p:grpSp>
        <p:sp>
          <p:nvSpPr>
            <p:cNvPr id="36" name="图形"/>
            <p:cNvSpPr>
              <a:spLocks noChangeArrowheads="1"/>
            </p:cNvSpPr>
            <p:nvPr/>
          </p:nvSpPr>
          <p:spPr bwMode="auto">
            <a:xfrm>
              <a:off x="13810" y="3800"/>
              <a:ext cx="943" cy="939"/>
            </a:xfrm>
            <a:prstGeom prst="ellipse">
              <a:avLst/>
            </a:prstGeom>
            <a:solidFill>
              <a:schemeClr val="bg1"/>
            </a:solidFill>
            <a:ln w="38100">
              <a:solidFill>
                <a:schemeClr val="tx1">
                  <a:alpha val="20000"/>
                </a:schemeClr>
              </a:solidFill>
            </a:ln>
          </p:spPr>
          <p:txBody>
            <a:bodyPr vert="horz" wrap="square" lIns="68580" tIns="34291" rIns="68580" bIns="34291" numCol="1" anchor="t" anchorCtr="0" compatLnSpc="1"/>
            <a:lstStyle/>
            <a:p>
              <a:endParaRPr lang="en-US" sz="1350">
                <a:cs typeface="+mn-ea"/>
                <a:sym typeface="+mn-lt"/>
              </a:endParaRPr>
            </a:p>
          </p:txBody>
        </p:sp>
        <p:sp>
          <p:nvSpPr>
            <p:cNvPr id="39" name="图形"/>
            <p:cNvSpPr txBox="1"/>
            <p:nvPr/>
          </p:nvSpPr>
          <p:spPr>
            <a:xfrm>
              <a:off x="3800" y="4917"/>
              <a:ext cx="2408" cy="432"/>
            </a:xfrm>
            <a:prstGeom prst="rect">
              <a:avLst/>
            </a:prstGeom>
            <a:noFill/>
          </p:spPr>
          <p:txBody>
            <a:bodyPr wrap="square" rtlCol="0">
              <a:spAutoFit/>
            </a:bodyPr>
            <a:lstStyle/>
            <a:p>
              <a:pPr algn="ctr" fontAlgn="auto">
                <a:lnSpc>
                  <a:spcPct val="120000"/>
                </a:lnSpc>
                <a:spcBef>
                  <a:spcPts val="0"/>
                </a:spcBef>
                <a:spcAft>
                  <a:spcPts val="0"/>
                </a:spcAft>
              </a:pPr>
              <a:r>
                <a:rPr lang="zh-CN" altLang="en-US" sz="1600">
                  <a:solidFill>
                    <a:schemeClr val="bg1"/>
                  </a:solidFill>
                  <a:cs typeface="+mn-ea"/>
                  <a:sym typeface="+mn-lt"/>
                </a:rPr>
                <a:t>预设标题文本</a:t>
              </a:r>
              <a:endParaRPr lang="zh-CN" altLang="en-US" sz="1600" dirty="0">
                <a:solidFill>
                  <a:schemeClr val="bg1"/>
                </a:solidFill>
                <a:cs typeface="+mn-ea"/>
                <a:sym typeface="+mn-lt"/>
              </a:endParaRPr>
            </a:p>
          </p:txBody>
        </p:sp>
        <p:sp>
          <p:nvSpPr>
            <p:cNvPr id="40" name="图形"/>
            <p:cNvSpPr txBox="1"/>
            <p:nvPr/>
          </p:nvSpPr>
          <p:spPr>
            <a:xfrm>
              <a:off x="3579" y="5889"/>
              <a:ext cx="2850" cy="1427"/>
            </a:xfrm>
            <a:prstGeom prst="rect">
              <a:avLst/>
            </a:prstGeom>
            <a:noFill/>
          </p:spPr>
          <p:txBody>
            <a:bodyPr wrap="square" rtlCol="0" anchor="t">
              <a:spAutoFit/>
            </a:bodyPr>
            <a:lstStyle/>
            <a:p>
              <a:pPr algn="ct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在此处添加您的文本内容在此处添加您的文本内容在此处添加您的文本内容在此处添加您的文本内容添加您的文本内容</a:t>
              </a:r>
              <a:endParaRPr lang="zh-CN" altLang="en-US" sz="1200" dirty="0">
                <a:solidFill>
                  <a:schemeClr val="tx1">
                    <a:lumMod val="75000"/>
                    <a:lumOff val="25000"/>
                  </a:schemeClr>
                </a:solidFill>
                <a:cs typeface="+mn-ea"/>
                <a:sym typeface="+mn-lt"/>
              </a:endParaRPr>
            </a:p>
          </p:txBody>
        </p:sp>
        <p:sp>
          <p:nvSpPr>
            <p:cNvPr id="42" name="图形"/>
            <p:cNvSpPr txBox="1"/>
            <p:nvPr/>
          </p:nvSpPr>
          <p:spPr>
            <a:xfrm>
              <a:off x="6892" y="4917"/>
              <a:ext cx="2408" cy="432"/>
            </a:xfrm>
            <a:prstGeom prst="rect">
              <a:avLst/>
            </a:prstGeom>
            <a:noFill/>
          </p:spPr>
          <p:txBody>
            <a:bodyPr wrap="square" rtlCol="0">
              <a:spAutoFit/>
            </a:bodyPr>
            <a:lstStyle/>
            <a:p>
              <a:pPr algn="ctr" fontAlgn="auto">
                <a:lnSpc>
                  <a:spcPct val="120000"/>
                </a:lnSpc>
                <a:spcBef>
                  <a:spcPts val="0"/>
                </a:spcBef>
                <a:spcAft>
                  <a:spcPts val="0"/>
                </a:spcAft>
              </a:pPr>
              <a:r>
                <a:rPr lang="zh-CN" altLang="en-US" sz="1600">
                  <a:solidFill>
                    <a:schemeClr val="bg1"/>
                  </a:solidFill>
                  <a:cs typeface="+mn-ea"/>
                  <a:sym typeface="+mn-lt"/>
                </a:rPr>
                <a:t>预设标题文本</a:t>
              </a:r>
              <a:endParaRPr lang="zh-CN" altLang="en-US" sz="1600" dirty="0">
                <a:solidFill>
                  <a:schemeClr val="bg1"/>
                </a:solidFill>
                <a:cs typeface="+mn-ea"/>
                <a:sym typeface="+mn-lt"/>
              </a:endParaRPr>
            </a:p>
          </p:txBody>
        </p:sp>
        <p:sp>
          <p:nvSpPr>
            <p:cNvPr id="43" name="图形"/>
            <p:cNvSpPr txBox="1"/>
            <p:nvPr/>
          </p:nvSpPr>
          <p:spPr>
            <a:xfrm>
              <a:off x="6675" y="5889"/>
              <a:ext cx="2850" cy="1427"/>
            </a:xfrm>
            <a:prstGeom prst="rect">
              <a:avLst/>
            </a:prstGeom>
            <a:noFill/>
          </p:spPr>
          <p:txBody>
            <a:bodyPr wrap="square" rtlCol="0" anchor="t">
              <a:spAutoFit/>
            </a:bodyPr>
            <a:lstStyle/>
            <a:p>
              <a:pPr algn="ct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在此处添加您的文本内容在此处添加您的文本内容在此处添加您的文本内容在此处添加您的文本内容添加您的文本内容</a:t>
              </a:r>
              <a:endParaRPr lang="zh-CN" altLang="en-US" sz="1200" dirty="0">
                <a:solidFill>
                  <a:schemeClr val="tx1">
                    <a:lumMod val="75000"/>
                    <a:lumOff val="25000"/>
                  </a:schemeClr>
                </a:solidFill>
                <a:cs typeface="+mn-ea"/>
                <a:sym typeface="+mn-lt"/>
              </a:endParaRPr>
            </a:p>
          </p:txBody>
        </p:sp>
        <p:sp>
          <p:nvSpPr>
            <p:cNvPr id="45" name="图形"/>
            <p:cNvSpPr txBox="1"/>
            <p:nvPr/>
          </p:nvSpPr>
          <p:spPr>
            <a:xfrm>
              <a:off x="9985" y="4917"/>
              <a:ext cx="2408" cy="432"/>
            </a:xfrm>
            <a:prstGeom prst="rect">
              <a:avLst/>
            </a:prstGeom>
            <a:noFill/>
          </p:spPr>
          <p:txBody>
            <a:bodyPr wrap="square" rtlCol="0">
              <a:spAutoFit/>
            </a:bodyPr>
            <a:lstStyle/>
            <a:p>
              <a:pPr algn="ctr" fontAlgn="auto">
                <a:lnSpc>
                  <a:spcPct val="120000"/>
                </a:lnSpc>
                <a:spcBef>
                  <a:spcPts val="0"/>
                </a:spcBef>
                <a:spcAft>
                  <a:spcPts val="0"/>
                </a:spcAft>
              </a:pPr>
              <a:r>
                <a:rPr lang="zh-CN" altLang="en-US" sz="1600">
                  <a:solidFill>
                    <a:schemeClr val="bg1"/>
                  </a:solidFill>
                  <a:cs typeface="+mn-ea"/>
                  <a:sym typeface="+mn-lt"/>
                </a:rPr>
                <a:t>预设标题文本</a:t>
              </a:r>
              <a:endParaRPr lang="zh-CN" altLang="en-US" sz="1600" dirty="0">
                <a:solidFill>
                  <a:schemeClr val="bg1"/>
                </a:solidFill>
                <a:cs typeface="+mn-ea"/>
                <a:sym typeface="+mn-lt"/>
              </a:endParaRPr>
            </a:p>
          </p:txBody>
        </p:sp>
        <p:sp>
          <p:nvSpPr>
            <p:cNvPr id="37" name="图形"/>
            <p:cNvSpPr txBox="1"/>
            <p:nvPr/>
          </p:nvSpPr>
          <p:spPr>
            <a:xfrm>
              <a:off x="9770" y="5889"/>
              <a:ext cx="2850" cy="1427"/>
            </a:xfrm>
            <a:prstGeom prst="rect">
              <a:avLst/>
            </a:prstGeom>
            <a:noFill/>
          </p:spPr>
          <p:txBody>
            <a:bodyPr wrap="square" rtlCol="0" anchor="t">
              <a:spAutoFit/>
            </a:bodyPr>
            <a:lstStyle/>
            <a:p>
              <a:pPr algn="ct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在此处添加您的文本内容在此处添加您的文本内容在此处添加您的文本内容在此处添加您的文本内容添加您的文本内容</a:t>
              </a:r>
              <a:endParaRPr lang="zh-CN" altLang="en-US" sz="1200" dirty="0">
                <a:solidFill>
                  <a:schemeClr val="tx1">
                    <a:lumMod val="75000"/>
                    <a:lumOff val="25000"/>
                  </a:schemeClr>
                </a:solidFill>
                <a:cs typeface="+mn-ea"/>
                <a:sym typeface="+mn-lt"/>
              </a:endParaRPr>
            </a:p>
          </p:txBody>
        </p:sp>
        <p:sp>
          <p:nvSpPr>
            <p:cNvPr id="38" name="图形"/>
            <p:cNvSpPr txBox="1"/>
            <p:nvPr/>
          </p:nvSpPr>
          <p:spPr>
            <a:xfrm>
              <a:off x="13077" y="4917"/>
              <a:ext cx="2408" cy="432"/>
            </a:xfrm>
            <a:prstGeom prst="rect">
              <a:avLst/>
            </a:prstGeom>
            <a:noFill/>
          </p:spPr>
          <p:txBody>
            <a:bodyPr wrap="square" rtlCol="0">
              <a:spAutoFit/>
            </a:bodyPr>
            <a:lstStyle/>
            <a:p>
              <a:pPr algn="ctr" fontAlgn="auto">
                <a:lnSpc>
                  <a:spcPct val="120000"/>
                </a:lnSpc>
                <a:spcBef>
                  <a:spcPts val="0"/>
                </a:spcBef>
                <a:spcAft>
                  <a:spcPts val="0"/>
                </a:spcAft>
              </a:pPr>
              <a:r>
                <a:rPr lang="zh-CN" altLang="en-US" sz="1600">
                  <a:solidFill>
                    <a:schemeClr val="bg1"/>
                  </a:solidFill>
                  <a:cs typeface="+mn-ea"/>
                  <a:sym typeface="+mn-lt"/>
                </a:rPr>
                <a:t>预设标题文本</a:t>
              </a:r>
              <a:endParaRPr lang="zh-CN" altLang="en-US" sz="1600" dirty="0">
                <a:solidFill>
                  <a:schemeClr val="bg1"/>
                </a:solidFill>
                <a:cs typeface="+mn-ea"/>
                <a:sym typeface="+mn-lt"/>
              </a:endParaRPr>
            </a:p>
          </p:txBody>
        </p:sp>
        <p:sp>
          <p:nvSpPr>
            <p:cNvPr id="41" name="图形"/>
            <p:cNvSpPr txBox="1"/>
            <p:nvPr/>
          </p:nvSpPr>
          <p:spPr>
            <a:xfrm>
              <a:off x="12866" y="5889"/>
              <a:ext cx="2850" cy="1427"/>
            </a:xfrm>
            <a:prstGeom prst="rect">
              <a:avLst/>
            </a:prstGeom>
            <a:noFill/>
          </p:spPr>
          <p:txBody>
            <a:bodyPr wrap="square" rtlCol="0" anchor="t">
              <a:spAutoFit/>
            </a:bodyPr>
            <a:lstStyle/>
            <a:p>
              <a:pPr algn="ct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在此处添加您的文本内容在此处添加您的文本内容在此处添加您的文本内容在此处添加您的文本内容添加您的文本内容</a:t>
              </a:r>
              <a:endParaRPr lang="zh-CN" altLang="en-US" sz="1200" dirty="0">
                <a:solidFill>
                  <a:schemeClr val="tx1">
                    <a:lumMod val="75000"/>
                    <a:lumOff val="25000"/>
                  </a:schemeClr>
                </a:solidFill>
                <a:cs typeface="+mn-ea"/>
                <a:sym typeface="+mn-lt"/>
              </a:endParaRPr>
            </a:p>
          </p:txBody>
        </p:sp>
        <p:sp>
          <p:nvSpPr>
            <p:cNvPr id="44" name="图形"/>
            <p:cNvSpPr>
              <a:spLocks noEditPoints="1"/>
            </p:cNvSpPr>
            <p:nvPr/>
          </p:nvSpPr>
          <p:spPr bwMode="auto">
            <a:xfrm>
              <a:off x="4729" y="3933"/>
              <a:ext cx="551" cy="584"/>
            </a:xfrm>
            <a:custGeom>
              <a:avLst/>
              <a:gdLst>
                <a:gd name="T0" fmla="*/ 69 w 76"/>
                <a:gd name="T1" fmla="*/ 24 h 78"/>
                <a:gd name="T2" fmla="*/ 60 w 76"/>
                <a:gd name="T3" fmla="*/ 24 h 78"/>
                <a:gd name="T4" fmla="*/ 56 w 76"/>
                <a:gd name="T5" fmla="*/ 30 h 78"/>
                <a:gd name="T6" fmla="*/ 48 w 76"/>
                <a:gd name="T7" fmla="*/ 30 h 78"/>
                <a:gd name="T8" fmla="*/ 43 w 76"/>
                <a:gd name="T9" fmla="*/ 35 h 78"/>
                <a:gd name="T10" fmla="*/ 41 w 76"/>
                <a:gd name="T11" fmla="*/ 33 h 78"/>
                <a:gd name="T12" fmla="*/ 68 w 76"/>
                <a:gd name="T13" fmla="*/ 19 h 78"/>
                <a:gd name="T14" fmla="*/ 73 w 76"/>
                <a:gd name="T15" fmla="*/ 1 h 78"/>
                <a:gd name="T16" fmla="*/ 44 w 76"/>
                <a:gd name="T17" fmla="*/ 16 h 78"/>
                <a:gd name="T18" fmla="*/ 37 w 76"/>
                <a:gd name="T19" fmla="*/ 34 h 78"/>
                <a:gd name="T20" fmla="*/ 31 w 76"/>
                <a:gd name="T21" fmla="*/ 43 h 78"/>
                <a:gd name="T22" fmla="*/ 23 w 76"/>
                <a:gd name="T23" fmla="*/ 53 h 78"/>
                <a:gd name="T24" fmla="*/ 17 w 76"/>
                <a:gd name="T25" fmla="*/ 44 h 78"/>
                <a:gd name="T26" fmla="*/ 10 w 76"/>
                <a:gd name="T27" fmla="*/ 53 h 78"/>
                <a:gd name="T28" fmla="*/ 0 w 76"/>
                <a:gd name="T29" fmla="*/ 72 h 78"/>
                <a:gd name="T30" fmla="*/ 27 w 76"/>
                <a:gd name="T31" fmla="*/ 76 h 78"/>
                <a:gd name="T32" fmla="*/ 76 w 76"/>
                <a:gd name="T33" fmla="*/ 72 h 78"/>
                <a:gd name="T34" fmla="*/ 46 w 76"/>
                <a:gd name="T35" fmla="*/ 18 h 78"/>
                <a:gd name="T36" fmla="*/ 72 w 76"/>
                <a:gd name="T37" fmla="*/ 7 h 78"/>
                <a:gd name="T38" fmla="*/ 45 w 76"/>
                <a:gd name="T39" fmla="*/ 22 h 78"/>
                <a:gd name="T40" fmla="*/ 13 w 76"/>
                <a:gd name="T41" fmla="*/ 47 h 78"/>
                <a:gd name="T42" fmla="*/ 13 w 76"/>
                <a:gd name="T43" fmla="*/ 53 h 78"/>
                <a:gd name="T44" fmla="*/ 66 w 76"/>
                <a:gd name="T45" fmla="*/ 25 h 78"/>
                <a:gd name="T46" fmla="*/ 63 w 76"/>
                <a:gd name="T47" fmla="*/ 25 h 78"/>
                <a:gd name="T48" fmla="*/ 53 w 76"/>
                <a:gd name="T49" fmla="*/ 43 h 78"/>
                <a:gd name="T50" fmla="*/ 38 w 76"/>
                <a:gd name="T51" fmla="*/ 37 h 78"/>
                <a:gd name="T52" fmla="*/ 38 w 76"/>
                <a:gd name="T53" fmla="*/ 43 h 78"/>
                <a:gd name="T54" fmla="*/ 31 w 76"/>
                <a:gd name="T55" fmla="*/ 46 h 78"/>
                <a:gd name="T56" fmla="*/ 49 w 76"/>
                <a:gd name="T57" fmla="*/ 46 h 78"/>
                <a:gd name="T58" fmla="*/ 67 w 76"/>
                <a:gd name="T59" fmla="*/ 46 h 78"/>
                <a:gd name="T60" fmla="*/ 73 w 76"/>
                <a:gd name="T61" fmla="*/ 68 h 78"/>
                <a:gd name="T62" fmla="*/ 28 w 76"/>
                <a:gd name="T63" fmla="*/ 49 h 78"/>
                <a:gd name="T64" fmla="*/ 25 w 76"/>
                <a:gd name="T65" fmla="*/ 59 h 78"/>
                <a:gd name="T66" fmla="*/ 3 w 76"/>
                <a:gd name="T67" fmla="*/ 59 h 78"/>
                <a:gd name="T68" fmla="*/ 5 w 76"/>
                <a:gd name="T69" fmla="*/ 75 h 78"/>
                <a:gd name="T70" fmla="*/ 25 w 76"/>
                <a:gd name="T71" fmla="*/ 70 h 78"/>
                <a:gd name="T72" fmla="*/ 70 w 76"/>
                <a:gd name="T73" fmla="*/ 75 h 78"/>
                <a:gd name="T74" fmla="*/ 28 w 76"/>
                <a:gd name="T75" fmla="*/ 70 h 78"/>
                <a:gd name="T76" fmla="*/ 70 w 76"/>
                <a:gd name="T77" fmla="*/ 75 h 78"/>
                <a:gd name="T78" fmla="*/ 70 w 76"/>
                <a:gd name="T79" fmla="*/ 54 h 78"/>
                <a:gd name="T80" fmla="*/ 64 w 76"/>
                <a:gd name="T81" fmla="*/ 49 h 78"/>
                <a:gd name="T82" fmla="*/ 64 w 76"/>
                <a:gd name="T83" fmla="*/ 55 h 78"/>
                <a:gd name="T84" fmla="*/ 68 w 76"/>
                <a:gd name="T85" fmla="*/ 53 h 78"/>
                <a:gd name="T86" fmla="*/ 55 w 76"/>
                <a:gd name="T87" fmla="*/ 55 h 78"/>
                <a:gd name="T88" fmla="*/ 60 w 76"/>
                <a:gd name="T89" fmla="*/ 50 h 78"/>
                <a:gd name="T90" fmla="*/ 54 w 76"/>
                <a:gd name="T91" fmla="*/ 50 h 78"/>
                <a:gd name="T92" fmla="*/ 56 w 76"/>
                <a:gd name="T93" fmla="*/ 51 h 78"/>
                <a:gd name="T94" fmla="*/ 56 w 76"/>
                <a:gd name="T95" fmla="*/ 53 h 78"/>
                <a:gd name="T96" fmla="*/ 49 w 76"/>
                <a:gd name="T97" fmla="*/ 55 h 78"/>
                <a:gd name="T98" fmla="*/ 49 w 76"/>
                <a:gd name="T99" fmla="*/ 49 h 78"/>
                <a:gd name="T100" fmla="*/ 44 w 76"/>
                <a:gd name="T101" fmla="*/ 54 h 78"/>
                <a:gd name="T102" fmla="*/ 48 w 76"/>
                <a:gd name="T103" fmla="*/ 51 h 78"/>
                <a:gd name="T104" fmla="*/ 46 w 76"/>
                <a:gd name="T105" fmla="*/ 5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 h="78">
                  <a:moveTo>
                    <a:pt x="70" y="43"/>
                  </a:moveTo>
                  <a:cubicBezTo>
                    <a:pt x="69" y="43"/>
                    <a:pt x="69" y="43"/>
                    <a:pt x="69" y="43"/>
                  </a:cubicBezTo>
                  <a:cubicBezTo>
                    <a:pt x="69" y="24"/>
                    <a:pt x="69" y="24"/>
                    <a:pt x="69" y="24"/>
                  </a:cubicBezTo>
                  <a:cubicBezTo>
                    <a:pt x="69" y="23"/>
                    <a:pt x="68" y="22"/>
                    <a:pt x="67" y="22"/>
                  </a:cubicBezTo>
                  <a:cubicBezTo>
                    <a:pt x="62" y="22"/>
                    <a:pt x="62" y="22"/>
                    <a:pt x="62" y="22"/>
                  </a:cubicBezTo>
                  <a:cubicBezTo>
                    <a:pt x="61" y="22"/>
                    <a:pt x="60" y="23"/>
                    <a:pt x="60" y="24"/>
                  </a:cubicBezTo>
                  <a:cubicBezTo>
                    <a:pt x="60" y="43"/>
                    <a:pt x="60" y="43"/>
                    <a:pt x="60" y="43"/>
                  </a:cubicBezTo>
                  <a:cubicBezTo>
                    <a:pt x="56" y="43"/>
                    <a:pt x="56" y="43"/>
                    <a:pt x="56" y="43"/>
                  </a:cubicBezTo>
                  <a:cubicBezTo>
                    <a:pt x="56" y="30"/>
                    <a:pt x="56" y="30"/>
                    <a:pt x="56" y="30"/>
                  </a:cubicBezTo>
                  <a:cubicBezTo>
                    <a:pt x="56" y="29"/>
                    <a:pt x="55" y="28"/>
                    <a:pt x="54" y="28"/>
                  </a:cubicBezTo>
                  <a:cubicBezTo>
                    <a:pt x="49" y="28"/>
                    <a:pt x="49" y="28"/>
                    <a:pt x="49" y="28"/>
                  </a:cubicBezTo>
                  <a:cubicBezTo>
                    <a:pt x="48" y="28"/>
                    <a:pt x="48" y="29"/>
                    <a:pt x="48" y="30"/>
                  </a:cubicBezTo>
                  <a:cubicBezTo>
                    <a:pt x="48" y="43"/>
                    <a:pt x="48" y="43"/>
                    <a:pt x="48" y="43"/>
                  </a:cubicBezTo>
                  <a:cubicBezTo>
                    <a:pt x="43" y="43"/>
                    <a:pt x="43" y="43"/>
                    <a:pt x="43" y="43"/>
                  </a:cubicBezTo>
                  <a:cubicBezTo>
                    <a:pt x="43" y="35"/>
                    <a:pt x="43" y="35"/>
                    <a:pt x="43" y="35"/>
                  </a:cubicBezTo>
                  <a:cubicBezTo>
                    <a:pt x="43" y="35"/>
                    <a:pt x="42" y="34"/>
                    <a:pt x="42" y="34"/>
                  </a:cubicBezTo>
                  <a:cubicBezTo>
                    <a:pt x="40" y="34"/>
                    <a:pt x="40" y="34"/>
                    <a:pt x="40" y="34"/>
                  </a:cubicBezTo>
                  <a:cubicBezTo>
                    <a:pt x="40" y="34"/>
                    <a:pt x="40" y="33"/>
                    <a:pt x="41" y="33"/>
                  </a:cubicBezTo>
                  <a:cubicBezTo>
                    <a:pt x="41" y="33"/>
                    <a:pt x="42" y="28"/>
                    <a:pt x="47" y="25"/>
                  </a:cubicBezTo>
                  <a:cubicBezTo>
                    <a:pt x="50" y="23"/>
                    <a:pt x="53" y="23"/>
                    <a:pt x="56" y="22"/>
                  </a:cubicBezTo>
                  <a:cubicBezTo>
                    <a:pt x="60" y="22"/>
                    <a:pt x="64" y="21"/>
                    <a:pt x="68" y="19"/>
                  </a:cubicBezTo>
                  <a:cubicBezTo>
                    <a:pt x="75" y="15"/>
                    <a:pt x="76" y="3"/>
                    <a:pt x="76" y="2"/>
                  </a:cubicBezTo>
                  <a:cubicBezTo>
                    <a:pt x="76" y="1"/>
                    <a:pt x="76" y="1"/>
                    <a:pt x="75" y="1"/>
                  </a:cubicBezTo>
                  <a:cubicBezTo>
                    <a:pt x="74" y="0"/>
                    <a:pt x="74" y="1"/>
                    <a:pt x="73" y="1"/>
                  </a:cubicBezTo>
                  <a:cubicBezTo>
                    <a:pt x="73" y="2"/>
                    <a:pt x="72" y="5"/>
                    <a:pt x="66" y="7"/>
                  </a:cubicBezTo>
                  <a:cubicBezTo>
                    <a:pt x="65" y="8"/>
                    <a:pt x="62" y="8"/>
                    <a:pt x="60" y="9"/>
                  </a:cubicBezTo>
                  <a:cubicBezTo>
                    <a:pt x="54" y="10"/>
                    <a:pt x="49" y="11"/>
                    <a:pt x="44" y="16"/>
                  </a:cubicBezTo>
                  <a:cubicBezTo>
                    <a:pt x="37" y="22"/>
                    <a:pt x="38" y="32"/>
                    <a:pt x="38" y="33"/>
                  </a:cubicBezTo>
                  <a:cubicBezTo>
                    <a:pt x="38" y="33"/>
                    <a:pt x="38" y="34"/>
                    <a:pt x="38" y="34"/>
                  </a:cubicBezTo>
                  <a:cubicBezTo>
                    <a:pt x="37" y="34"/>
                    <a:pt x="37" y="34"/>
                    <a:pt x="37" y="34"/>
                  </a:cubicBezTo>
                  <a:cubicBezTo>
                    <a:pt x="36" y="34"/>
                    <a:pt x="35" y="35"/>
                    <a:pt x="35" y="35"/>
                  </a:cubicBezTo>
                  <a:cubicBezTo>
                    <a:pt x="35" y="43"/>
                    <a:pt x="35" y="43"/>
                    <a:pt x="35" y="43"/>
                  </a:cubicBezTo>
                  <a:cubicBezTo>
                    <a:pt x="31" y="43"/>
                    <a:pt x="31" y="43"/>
                    <a:pt x="31" y="43"/>
                  </a:cubicBezTo>
                  <a:cubicBezTo>
                    <a:pt x="28" y="43"/>
                    <a:pt x="25" y="46"/>
                    <a:pt x="25" y="49"/>
                  </a:cubicBezTo>
                  <a:cubicBezTo>
                    <a:pt x="25" y="54"/>
                    <a:pt x="25" y="54"/>
                    <a:pt x="25" y="54"/>
                  </a:cubicBezTo>
                  <a:cubicBezTo>
                    <a:pt x="25" y="54"/>
                    <a:pt x="24" y="53"/>
                    <a:pt x="23" y="53"/>
                  </a:cubicBezTo>
                  <a:cubicBezTo>
                    <a:pt x="18" y="53"/>
                    <a:pt x="18" y="53"/>
                    <a:pt x="18" y="53"/>
                  </a:cubicBezTo>
                  <a:cubicBezTo>
                    <a:pt x="18" y="45"/>
                    <a:pt x="18" y="45"/>
                    <a:pt x="18" y="45"/>
                  </a:cubicBezTo>
                  <a:cubicBezTo>
                    <a:pt x="18" y="44"/>
                    <a:pt x="17" y="44"/>
                    <a:pt x="17" y="44"/>
                  </a:cubicBezTo>
                  <a:cubicBezTo>
                    <a:pt x="11" y="44"/>
                    <a:pt x="11" y="44"/>
                    <a:pt x="11" y="44"/>
                  </a:cubicBezTo>
                  <a:cubicBezTo>
                    <a:pt x="11" y="44"/>
                    <a:pt x="10" y="44"/>
                    <a:pt x="10" y="45"/>
                  </a:cubicBezTo>
                  <a:cubicBezTo>
                    <a:pt x="10" y="53"/>
                    <a:pt x="10" y="53"/>
                    <a:pt x="10" y="53"/>
                  </a:cubicBezTo>
                  <a:cubicBezTo>
                    <a:pt x="5" y="53"/>
                    <a:pt x="5" y="53"/>
                    <a:pt x="5" y="53"/>
                  </a:cubicBezTo>
                  <a:cubicBezTo>
                    <a:pt x="2" y="53"/>
                    <a:pt x="0" y="56"/>
                    <a:pt x="0" y="59"/>
                  </a:cubicBezTo>
                  <a:cubicBezTo>
                    <a:pt x="0" y="72"/>
                    <a:pt x="0" y="72"/>
                    <a:pt x="0" y="72"/>
                  </a:cubicBezTo>
                  <a:cubicBezTo>
                    <a:pt x="0" y="75"/>
                    <a:pt x="2" y="78"/>
                    <a:pt x="5" y="78"/>
                  </a:cubicBezTo>
                  <a:cubicBezTo>
                    <a:pt x="23" y="78"/>
                    <a:pt x="23" y="78"/>
                    <a:pt x="23" y="78"/>
                  </a:cubicBezTo>
                  <a:cubicBezTo>
                    <a:pt x="24" y="78"/>
                    <a:pt x="26" y="77"/>
                    <a:pt x="27" y="76"/>
                  </a:cubicBezTo>
                  <a:cubicBezTo>
                    <a:pt x="28" y="77"/>
                    <a:pt x="29" y="78"/>
                    <a:pt x="31" y="78"/>
                  </a:cubicBezTo>
                  <a:cubicBezTo>
                    <a:pt x="70" y="78"/>
                    <a:pt x="70" y="78"/>
                    <a:pt x="70" y="78"/>
                  </a:cubicBezTo>
                  <a:cubicBezTo>
                    <a:pt x="73" y="78"/>
                    <a:pt x="76" y="75"/>
                    <a:pt x="76" y="72"/>
                  </a:cubicBezTo>
                  <a:cubicBezTo>
                    <a:pt x="76" y="49"/>
                    <a:pt x="76" y="49"/>
                    <a:pt x="76" y="49"/>
                  </a:cubicBezTo>
                  <a:cubicBezTo>
                    <a:pt x="76" y="46"/>
                    <a:pt x="73" y="43"/>
                    <a:pt x="70" y="43"/>
                  </a:cubicBezTo>
                  <a:close/>
                  <a:moveTo>
                    <a:pt x="46" y="18"/>
                  </a:moveTo>
                  <a:cubicBezTo>
                    <a:pt x="50" y="14"/>
                    <a:pt x="55" y="13"/>
                    <a:pt x="60" y="12"/>
                  </a:cubicBezTo>
                  <a:cubicBezTo>
                    <a:pt x="63" y="11"/>
                    <a:pt x="65" y="11"/>
                    <a:pt x="68" y="10"/>
                  </a:cubicBezTo>
                  <a:cubicBezTo>
                    <a:pt x="69" y="9"/>
                    <a:pt x="71" y="8"/>
                    <a:pt x="72" y="7"/>
                  </a:cubicBezTo>
                  <a:cubicBezTo>
                    <a:pt x="71" y="11"/>
                    <a:pt x="69" y="15"/>
                    <a:pt x="66" y="17"/>
                  </a:cubicBezTo>
                  <a:cubicBezTo>
                    <a:pt x="63" y="18"/>
                    <a:pt x="60" y="19"/>
                    <a:pt x="56" y="19"/>
                  </a:cubicBezTo>
                  <a:cubicBezTo>
                    <a:pt x="52" y="20"/>
                    <a:pt x="49" y="21"/>
                    <a:pt x="45" y="22"/>
                  </a:cubicBezTo>
                  <a:cubicBezTo>
                    <a:pt x="44" y="23"/>
                    <a:pt x="43" y="24"/>
                    <a:pt x="42" y="25"/>
                  </a:cubicBezTo>
                  <a:cubicBezTo>
                    <a:pt x="42" y="23"/>
                    <a:pt x="44" y="20"/>
                    <a:pt x="46" y="18"/>
                  </a:cubicBezTo>
                  <a:close/>
                  <a:moveTo>
                    <a:pt x="13" y="47"/>
                  </a:moveTo>
                  <a:cubicBezTo>
                    <a:pt x="15" y="47"/>
                    <a:pt x="15" y="47"/>
                    <a:pt x="15" y="47"/>
                  </a:cubicBezTo>
                  <a:cubicBezTo>
                    <a:pt x="15" y="53"/>
                    <a:pt x="15" y="53"/>
                    <a:pt x="15" y="53"/>
                  </a:cubicBezTo>
                  <a:cubicBezTo>
                    <a:pt x="13" y="53"/>
                    <a:pt x="13" y="53"/>
                    <a:pt x="13" y="53"/>
                  </a:cubicBezTo>
                  <a:lnTo>
                    <a:pt x="13" y="47"/>
                  </a:lnTo>
                  <a:close/>
                  <a:moveTo>
                    <a:pt x="63" y="25"/>
                  </a:moveTo>
                  <a:cubicBezTo>
                    <a:pt x="66" y="25"/>
                    <a:pt x="66" y="25"/>
                    <a:pt x="66" y="25"/>
                  </a:cubicBezTo>
                  <a:cubicBezTo>
                    <a:pt x="66" y="43"/>
                    <a:pt x="66" y="43"/>
                    <a:pt x="66" y="43"/>
                  </a:cubicBezTo>
                  <a:cubicBezTo>
                    <a:pt x="63" y="43"/>
                    <a:pt x="63" y="43"/>
                    <a:pt x="63" y="43"/>
                  </a:cubicBezTo>
                  <a:lnTo>
                    <a:pt x="63" y="25"/>
                  </a:lnTo>
                  <a:close/>
                  <a:moveTo>
                    <a:pt x="51" y="31"/>
                  </a:moveTo>
                  <a:cubicBezTo>
                    <a:pt x="53" y="31"/>
                    <a:pt x="53" y="31"/>
                    <a:pt x="53" y="31"/>
                  </a:cubicBezTo>
                  <a:cubicBezTo>
                    <a:pt x="53" y="43"/>
                    <a:pt x="53" y="43"/>
                    <a:pt x="53" y="43"/>
                  </a:cubicBezTo>
                  <a:cubicBezTo>
                    <a:pt x="51" y="43"/>
                    <a:pt x="51" y="43"/>
                    <a:pt x="51" y="43"/>
                  </a:cubicBezTo>
                  <a:lnTo>
                    <a:pt x="51" y="31"/>
                  </a:lnTo>
                  <a:close/>
                  <a:moveTo>
                    <a:pt x="38" y="37"/>
                  </a:moveTo>
                  <a:cubicBezTo>
                    <a:pt x="40" y="37"/>
                    <a:pt x="40" y="37"/>
                    <a:pt x="40" y="37"/>
                  </a:cubicBezTo>
                  <a:cubicBezTo>
                    <a:pt x="40" y="43"/>
                    <a:pt x="40" y="43"/>
                    <a:pt x="40" y="43"/>
                  </a:cubicBezTo>
                  <a:cubicBezTo>
                    <a:pt x="38" y="43"/>
                    <a:pt x="38" y="43"/>
                    <a:pt x="38" y="43"/>
                  </a:cubicBezTo>
                  <a:lnTo>
                    <a:pt x="38" y="37"/>
                  </a:lnTo>
                  <a:close/>
                  <a:moveTo>
                    <a:pt x="28" y="49"/>
                  </a:moveTo>
                  <a:cubicBezTo>
                    <a:pt x="28" y="48"/>
                    <a:pt x="29" y="46"/>
                    <a:pt x="31" y="46"/>
                  </a:cubicBezTo>
                  <a:cubicBezTo>
                    <a:pt x="37" y="46"/>
                    <a:pt x="37" y="46"/>
                    <a:pt x="37" y="46"/>
                  </a:cubicBezTo>
                  <a:cubicBezTo>
                    <a:pt x="42" y="46"/>
                    <a:pt x="42" y="46"/>
                    <a:pt x="42" y="46"/>
                  </a:cubicBezTo>
                  <a:cubicBezTo>
                    <a:pt x="49" y="46"/>
                    <a:pt x="49" y="46"/>
                    <a:pt x="49" y="46"/>
                  </a:cubicBezTo>
                  <a:cubicBezTo>
                    <a:pt x="54" y="46"/>
                    <a:pt x="54" y="46"/>
                    <a:pt x="54" y="46"/>
                  </a:cubicBezTo>
                  <a:cubicBezTo>
                    <a:pt x="62" y="46"/>
                    <a:pt x="62" y="46"/>
                    <a:pt x="62" y="46"/>
                  </a:cubicBezTo>
                  <a:cubicBezTo>
                    <a:pt x="67" y="46"/>
                    <a:pt x="67" y="46"/>
                    <a:pt x="67" y="46"/>
                  </a:cubicBezTo>
                  <a:cubicBezTo>
                    <a:pt x="70" y="46"/>
                    <a:pt x="70" y="46"/>
                    <a:pt x="70" y="46"/>
                  </a:cubicBezTo>
                  <a:cubicBezTo>
                    <a:pt x="71" y="46"/>
                    <a:pt x="73" y="48"/>
                    <a:pt x="73" y="49"/>
                  </a:cubicBezTo>
                  <a:cubicBezTo>
                    <a:pt x="73" y="68"/>
                    <a:pt x="73" y="68"/>
                    <a:pt x="73" y="68"/>
                  </a:cubicBezTo>
                  <a:cubicBezTo>
                    <a:pt x="28" y="68"/>
                    <a:pt x="28" y="68"/>
                    <a:pt x="28" y="68"/>
                  </a:cubicBezTo>
                  <a:cubicBezTo>
                    <a:pt x="28" y="59"/>
                    <a:pt x="28" y="59"/>
                    <a:pt x="28" y="59"/>
                  </a:cubicBezTo>
                  <a:lnTo>
                    <a:pt x="28" y="49"/>
                  </a:lnTo>
                  <a:close/>
                  <a:moveTo>
                    <a:pt x="5" y="56"/>
                  </a:moveTo>
                  <a:cubicBezTo>
                    <a:pt x="23" y="56"/>
                    <a:pt x="23" y="56"/>
                    <a:pt x="23" y="56"/>
                  </a:cubicBezTo>
                  <a:cubicBezTo>
                    <a:pt x="24" y="56"/>
                    <a:pt x="25" y="58"/>
                    <a:pt x="25" y="59"/>
                  </a:cubicBezTo>
                  <a:cubicBezTo>
                    <a:pt x="25" y="68"/>
                    <a:pt x="25" y="68"/>
                    <a:pt x="25" y="68"/>
                  </a:cubicBezTo>
                  <a:cubicBezTo>
                    <a:pt x="3" y="68"/>
                    <a:pt x="3" y="68"/>
                    <a:pt x="3" y="68"/>
                  </a:cubicBezTo>
                  <a:cubicBezTo>
                    <a:pt x="3" y="59"/>
                    <a:pt x="3" y="59"/>
                    <a:pt x="3" y="59"/>
                  </a:cubicBezTo>
                  <a:cubicBezTo>
                    <a:pt x="3" y="58"/>
                    <a:pt x="4" y="56"/>
                    <a:pt x="5" y="56"/>
                  </a:cubicBezTo>
                  <a:close/>
                  <a:moveTo>
                    <a:pt x="23" y="75"/>
                  </a:moveTo>
                  <a:cubicBezTo>
                    <a:pt x="5" y="75"/>
                    <a:pt x="5" y="75"/>
                    <a:pt x="5" y="75"/>
                  </a:cubicBezTo>
                  <a:cubicBezTo>
                    <a:pt x="4" y="75"/>
                    <a:pt x="3" y="74"/>
                    <a:pt x="3" y="72"/>
                  </a:cubicBezTo>
                  <a:cubicBezTo>
                    <a:pt x="3" y="70"/>
                    <a:pt x="3" y="70"/>
                    <a:pt x="3" y="70"/>
                  </a:cubicBezTo>
                  <a:cubicBezTo>
                    <a:pt x="25" y="70"/>
                    <a:pt x="25" y="70"/>
                    <a:pt x="25" y="70"/>
                  </a:cubicBezTo>
                  <a:cubicBezTo>
                    <a:pt x="25" y="72"/>
                    <a:pt x="25" y="72"/>
                    <a:pt x="25" y="72"/>
                  </a:cubicBezTo>
                  <a:cubicBezTo>
                    <a:pt x="25" y="74"/>
                    <a:pt x="24" y="75"/>
                    <a:pt x="23" y="75"/>
                  </a:cubicBezTo>
                  <a:close/>
                  <a:moveTo>
                    <a:pt x="70" y="75"/>
                  </a:moveTo>
                  <a:cubicBezTo>
                    <a:pt x="31" y="75"/>
                    <a:pt x="31" y="75"/>
                    <a:pt x="31" y="75"/>
                  </a:cubicBezTo>
                  <a:cubicBezTo>
                    <a:pt x="29" y="75"/>
                    <a:pt x="28" y="74"/>
                    <a:pt x="28" y="72"/>
                  </a:cubicBezTo>
                  <a:cubicBezTo>
                    <a:pt x="28" y="70"/>
                    <a:pt x="28" y="70"/>
                    <a:pt x="28" y="70"/>
                  </a:cubicBezTo>
                  <a:cubicBezTo>
                    <a:pt x="73" y="70"/>
                    <a:pt x="73" y="70"/>
                    <a:pt x="73" y="70"/>
                  </a:cubicBezTo>
                  <a:cubicBezTo>
                    <a:pt x="73" y="72"/>
                    <a:pt x="73" y="72"/>
                    <a:pt x="73" y="72"/>
                  </a:cubicBezTo>
                  <a:cubicBezTo>
                    <a:pt x="73" y="74"/>
                    <a:pt x="71" y="75"/>
                    <a:pt x="70" y="75"/>
                  </a:cubicBezTo>
                  <a:close/>
                  <a:moveTo>
                    <a:pt x="64" y="55"/>
                  </a:moveTo>
                  <a:cubicBezTo>
                    <a:pt x="69" y="55"/>
                    <a:pt x="69" y="55"/>
                    <a:pt x="69" y="55"/>
                  </a:cubicBezTo>
                  <a:cubicBezTo>
                    <a:pt x="69" y="55"/>
                    <a:pt x="70" y="55"/>
                    <a:pt x="70" y="54"/>
                  </a:cubicBezTo>
                  <a:cubicBezTo>
                    <a:pt x="70" y="50"/>
                    <a:pt x="70" y="50"/>
                    <a:pt x="70" y="50"/>
                  </a:cubicBezTo>
                  <a:cubicBezTo>
                    <a:pt x="70" y="49"/>
                    <a:pt x="69" y="49"/>
                    <a:pt x="69" y="49"/>
                  </a:cubicBezTo>
                  <a:cubicBezTo>
                    <a:pt x="64" y="49"/>
                    <a:pt x="64" y="49"/>
                    <a:pt x="64" y="49"/>
                  </a:cubicBezTo>
                  <a:cubicBezTo>
                    <a:pt x="64" y="49"/>
                    <a:pt x="63" y="49"/>
                    <a:pt x="63" y="50"/>
                  </a:cubicBezTo>
                  <a:cubicBezTo>
                    <a:pt x="63" y="54"/>
                    <a:pt x="63" y="54"/>
                    <a:pt x="63" y="54"/>
                  </a:cubicBezTo>
                  <a:cubicBezTo>
                    <a:pt x="63" y="55"/>
                    <a:pt x="64" y="55"/>
                    <a:pt x="64" y="55"/>
                  </a:cubicBezTo>
                  <a:close/>
                  <a:moveTo>
                    <a:pt x="65" y="51"/>
                  </a:moveTo>
                  <a:cubicBezTo>
                    <a:pt x="68" y="51"/>
                    <a:pt x="68" y="51"/>
                    <a:pt x="68" y="51"/>
                  </a:cubicBezTo>
                  <a:cubicBezTo>
                    <a:pt x="68" y="53"/>
                    <a:pt x="68" y="53"/>
                    <a:pt x="68" y="53"/>
                  </a:cubicBezTo>
                  <a:cubicBezTo>
                    <a:pt x="65" y="53"/>
                    <a:pt x="65" y="53"/>
                    <a:pt x="65" y="53"/>
                  </a:cubicBezTo>
                  <a:lnTo>
                    <a:pt x="65" y="51"/>
                  </a:lnTo>
                  <a:close/>
                  <a:moveTo>
                    <a:pt x="55" y="55"/>
                  </a:moveTo>
                  <a:cubicBezTo>
                    <a:pt x="59" y="55"/>
                    <a:pt x="59" y="55"/>
                    <a:pt x="59" y="55"/>
                  </a:cubicBezTo>
                  <a:cubicBezTo>
                    <a:pt x="60" y="55"/>
                    <a:pt x="60" y="55"/>
                    <a:pt x="60" y="54"/>
                  </a:cubicBezTo>
                  <a:cubicBezTo>
                    <a:pt x="60" y="50"/>
                    <a:pt x="60" y="50"/>
                    <a:pt x="60" y="50"/>
                  </a:cubicBezTo>
                  <a:cubicBezTo>
                    <a:pt x="60" y="49"/>
                    <a:pt x="60" y="49"/>
                    <a:pt x="59" y="49"/>
                  </a:cubicBezTo>
                  <a:cubicBezTo>
                    <a:pt x="55" y="49"/>
                    <a:pt x="55" y="49"/>
                    <a:pt x="55" y="49"/>
                  </a:cubicBezTo>
                  <a:cubicBezTo>
                    <a:pt x="54" y="49"/>
                    <a:pt x="54" y="49"/>
                    <a:pt x="54" y="50"/>
                  </a:cubicBezTo>
                  <a:cubicBezTo>
                    <a:pt x="54" y="54"/>
                    <a:pt x="54" y="54"/>
                    <a:pt x="54" y="54"/>
                  </a:cubicBezTo>
                  <a:cubicBezTo>
                    <a:pt x="54" y="55"/>
                    <a:pt x="54" y="55"/>
                    <a:pt x="55" y="55"/>
                  </a:cubicBezTo>
                  <a:close/>
                  <a:moveTo>
                    <a:pt x="56" y="51"/>
                  </a:moveTo>
                  <a:cubicBezTo>
                    <a:pt x="58" y="51"/>
                    <a:pt x="58" y="51"/>
                    <a:pt x="58" y="51"/>
                  </a:cubicBezTo>
                  <a:cubicBezTo>
                    <a:pt x="58" y="53"/>
                    <a:pt x="58" y="53"/>
                    <a:pt x="58" y="53"/>
                  </a:cubicBezTo>
                  <a:cubicBezTo>
                    <a:pt x="56" y="53"/>
                    <a:pt x="56" y="53"/>
                    <a:pt x="56" y="53"/>
                  </a:cubicBezTo>
                  <a:lnTo>
                    <a:pt x="56" y="51"/>
                  </a:lnTo>
                  <a:close/>
                  <a:moveTo>
                    <a:pt x="45" y="55"/>
                  </a:moveTo>
                  <a:cubicBezTo>
                    <a:pt x="49" y="55"/>
                    <a:pt x="49" y="55"/>
                    <a:pt x="49" y="55"/>
                  </a:cubicBezTo>
                  <a:cubicBezTo>
                    <a:pt x="50" y="55"/>
                    <a:pt x="50" y="55"/>
                    <a:pt x="50" y="54"/>
                  </a:cubicBezTo>
                  <a:cubicBezTo>
                    <a:pt x="50" y="50"/>
                    <a:pt x="50" y="50"/>
                    <a:pt x="50" y="50"/>
                  </a:cubicBezTo>
                  <a:cubicBezTo>
                    <a:pt x="50" y="49"/>
                    <a:pt x="50" y="49"/>
                    <a:pt x="49" y="49"/>
                  </a:cubicBezTo>
                  <a:cubicBezTo>
                    <a:pt x="45" y="49"/>
                    <a:pt x="45" y="49"/>
                    <a:pt x="45" y="49"/>
                  </a:cubicBezTo>
                  <a:cubicBezTo>
                    <a:pt x="44" y="49"/>
                    <a:pt x="44" y="49"/>
                    <a:pt x="44" y="50"/>
                  </a:cubicBezTo>
                  <a:cubicBezTo>
                    <a:pt x="44" y="54"/>
                    <a:pt x="44" y="54"/>
                    <a:pt x="44" y="54"/>
                  </a:cubicBezTo>
                  <a:cubicBezTo>
                    <a:pt x="44" y="55"/>
                    <a:pt x="44" y="55"/>
                    <a:pt x="45" y="55"/>
                  </a:cubicBezTo>
                  <a:close/>
                  <a:moveTo>
                    <a:pt x="46" y="51"/>
                  </a:moveTo>
                  <a:cubicBezTo>
                    <a:pt x="48" y="51"/>
                    <a:pt x="48" y="51"/>
                    <a:pt x="48" y="51"/>
                  </a:cubicBezTo>
                  <a:cubicBezTo>
                    <a:pt x="48" y="53"/>
                    <a:pt x="48" y="53"/>
                    <a:pt x="48" y="53"/>
                  </a:cubicBezTo>
                  <a:cubicBezTo>
                    <a:pt x="46" y="53"/>
                    <a:pt x="46" y="53"/>
                    <a:pt x="46" y="53"/>
                  </a:cubicBezTo>
                  <a:lnTo>
                    <a:pt x="46" y="51"/>
                  </a:lnTo>
                  <a:close/>
                </a:path>
              </a:pathLst>
            </a:custGeom>
            <a:solidFill>
              <a:schemeClr val="accent1"/>
            </a:solidFill>
            <a:ln>
              <a:noFill/>
            </a:ln>
          </p:spPr>
          <p:txBody>
            <a:bodyPr vert="horz" wrap="square" lIns="68580" tIns="34290" rIns="68580" bIns="34290" numCol="1" anchor="t" anchorCtr="0" compatLnSpc="1"/>
            <a:lstStyle/>
            <a:p>
              <a:endParaRPr lang="en-US" sz="1055">
                <a:cs typeface="+mn-ea"/>
                <a:sym typeface="+mn-lt"/>
              </a:endParaRPr>
            </a:p>
          </p:txBody>
        </p:sp>
        <p:sp>
          <p:nvSpPr>
            <p:cNvPr id="66" name="图形"/>
            <p:cNvSpPr>
              <a:spLocks noEditPoints="1"/>
            </p:cNvSpPr>
            <p:nvPr/>
          </p:nvSpPr>
          <p:spPr bwMode="auto">
            <a:xfrm>
              <a:off x="7829" y="4027"/>
              <a:ext cx="551" cy="508"/>
            </a:xfrm>
            <a:custGeom>
              <a:avLst/>
              <a:gdLst>
                <a:gd name="T0" fmla="*/ 43 w 76"/>
                <a:gd name="T1" fmla="*/ 47 h 68"/>
                <a:gd name="T2" fmla="*/ 2 w 76"/>
                <a:gd name="T3" fmla="*/ 47 h 68"/>
                <a:gd name="T4" fmla="*/ 2 w 76"/>
                <a:gd name="T5" fmla="*/ 50 h 68"/>
                <a:gd name="T6" fmla="*/ 32 w 76"/>
                <a:gd name="T7" fmla="*/ 59 h 68"/>
                <a:gd name="T8" fmla="*/ 23 w 76"/>
                <a:gd name="T9" fmla="*/ 61 h 68"/>
                <a:gd name="T10" fmla="*/ 25 w 76"/>
                <a:gd name="T11" fmla="*/ 68 h 68"/>
                <a:gd name="T12" fmla="*/ 53 w 76"/>
                <a:gd name="T13" fmla="*/ 66 h 68"/>
                <a:gd name="T14" fmla="*/ 52 w 76"/>
                <a:gd name="T15" fmla="*/ 59 h 68"/>
                <a:gd name="T16" fmla="*/ 44 w 76"/>
                <a:gd name="T17" fmla="*/ 50 h 68"/>
                <a:gd name="T18" fmla="*/ 76 w 76"/>
                <a:gd name="T19" fmla="*/ 49 h 68"/>
                <a:gd name="T20" fmla="*/ 50 w 76"/>
                <a:gd name="T21" fmla="*/ 65 h 68"/>
                <a:gd name="T22" fmla="*/ 26 w 76"/>
                <a:gd name="T23" fmla="*/ 62 h 68"/>
                <a:gd name="T24" fmla="*/ 43 w 76"/>
                <a:gd name="T25" fmla="*/ 62 h 68"/>
                <a:gd name="T26" fmla="*/ 50 w 76"/>
                <a:gd name="T27" fmla="*/ 65 h 68"/>
                <a:gd name="T28" fmla="*/ 35 w 76"/>
                <a:gd name="T29" fmla="*/ 59 h 68"/>
                <a:gd name="T30" fmla="*/ 41 w 76"/>
                <a:gd name="T31" fmla="*/ 50 h 68"/>
                <a:gd name="T32" fmla="*/ 2 w 76"/>
                <a:gd name="T33" fmla="*/ 45 h 68"/>
                <a:gd name="T34" fmla="*/ 50 w 76"/>
                <a:gd name="T35" fmla="*/ 45 h 68"/>
                <a:gd name="T36" fmla="*/ 76 w 76"/>
                <a:gd name="T37" fmla="*/ 44 h 68"/>
                <a:gd name="T38" fmla="*/ 73 w 76"/>
                <a:gd name="T39" fmla="*/ 30 h 68"/>
                <a:gd name="T40" fmla="*/ 68 w 76"/>
                <a:gd name="T41" fmla="*/ 1 h 68"/>
                <a:gd name="T42" fmla="*/ 47 w 76"/>
                <a:gd name="T43" fmla="*/ 0 h 68"/>
                <a:gd name="T44" fmla="*/ 10 w 76"/>
                <a:gd name="T45" fmla="*/ 0 h 68"/>
                <a:gd name="T46" fmla="*/ 6 w 76"/>
                <a:gd name="T47" fmla="*/ 15 h 68"/>
                <a:gd name="T48" fmla="*/ 0 w 76"/>
                <a:gd name="T49" fmla="*/ 43 h 68"/>
                <a:gd name="T50" fmla="*/ 2 w 76"/>
                <a:gd name="T51" fmla="*/ 45 h 68"/>
                <a:gd name="T52" fmla="*/ 25 w 76"/>
                <a:gd name="T53" fmla="*/ 31 h 68"/>
                <a:gd name="T54" fmla="*/ 3 w 76"/>
                <a:gd name="T55" fmla="*/ 42 h 68"/>
                <a:gd name="T56" fmla="*/ 9 w 76"/>
                <a:gd name="T57" fmla="*/ 16 h 68"/>
                <a:gd name="T58" fmla="*/ 25 w 76"/>
                <a:gd name="T59" fmla="*/ 28 h 68"/>
                <a:gd name="T60" fmla="*/ 9 w 76"/>
                <a:gd name="T61" fmla="*/ 16 h 68"/>
                <a:gd name="T62" fmla="*/ 51 w 76"/>
                <a:gd name="T63" fmla="*/ 28 h 68"/>
                <a:gd name="T64" fmla="*/ 68 w 76"/>
                <a:gd name="T65" fmla="*/ 16 h 68"/>
                <a:gd name="T66" fmla="*/ 29 w 76"/>
                <a:gd name="T67" fmla="*/ 16 h 68"/>
                <a:gd name="T68" fmla="*/ 48 w 76"/>
                <a:gd name="T69" fmla="*/ 28 h 68"/>
                <a:gd name="T70" fmla="*/ 29 w 76"/>
                <a:gd name="T71" fmla="*/ 16 h 68"/>
                <a:gd name="T72" fmla="*/ 29 w 76"/>
                <a:gd name="T73" fmla="*/ 13 h 68"/>
                <a:gd name="T74" fmla="*/ 46 w 76"/>
                <a:gd name="T75" fmla="*/ 3 h 68"/>
                <a:gd name="T76" fmla="*/ 28 w 76"/>
                <a:gd name="T77" fmla="*/ 42 h 68"/>
                <a:gd name="T78" fmla="*/ 48 w 76"/>
                <a:gd name="T79" fmla="*/ 31 h 68"/>
                <a:gd name="T80" fmla="*/ 28 w 76"/>
                <a:gd name="T81" fmla="*/ 42 h 68"/>
                <a:gd name="T82" fmla="*/ 51 w 76"/>
                <a:gd name="T83" fmla="*/ 31 h 68"/>
                <a:gd name="T84" fmla="*/ 73 w 76"/>
                <a:gd name="T85" fmla="*/ 42 h 68"/>
                <a:gd name="T86" fmla="*/ 65 w 76"/>
                <a:gd name="T87" fmla="*/ 3 h 68"/>
                <a:gd name="T88" fmla="*/ 50 w 76"/>
                <a:gd name="T89" fmla="*/ 13 h 68"/>
                <a:gd name="T90" fmla="*/ 65 w 76"/>
                <a:gd name="T91" fmla="*/ 3 h 68"/>
                <a:gd name="T92" fmla="*/ 27 w 76"/>
                <a:gd name="T93" fmla="*/ 3 h 68"/>
                <a:gd name="T94" fmla="*/ 9 w 76"/>
                <a:gd name="T95" fmla="*/ 13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 h="68">
                  <a:moveTo>
                    <a:pt x="75" y="47"/>
                  </a:moveTo>
                  <a:cubicBezTo>
                    <a:pt x="43" y="47"/>
                    <a:pt x="43" y="47"/>
                    <a:pt x="43" y="47"/>
                  </a:cubicBezTo>
                  <a:cubicBezTo>
                    <a:pt x="33" y="47"/>
                    <a:pt x="33" y="47"/>
                    <a:pt x="33" y="47"/>
                  </a:cubicBezTo>
                  <a:cubicBezTo>
                    <a:pt x="2" y="47"/>
                    <a:pt x="2" y="47"/>
                    <a:pt x="2" y="47"/>
                  </a:cubicBezTo>
                  <a:cubicBezTo>
                    <a:pt x="1" y="47"/>
                    <a:pt x="0" y="48"/>
                    <a:pt x="0" y="49"/>
                  </a:cubicBezTo>
                  <a:cubicBezTo>
                    <a:pt x="0" y="50"/>
                    <a:pt x="1" y="50"/>
                    <a:pt x="2" y="50"/>
                  </a:cubicBezTo>
                  <a:cubicBezTo>
                    <a:pt x="32" y="50"/>
                    <a:pt x="32" y="50"/>
                    <a:pt x="32" y="50"/>
                  </a:cubicBezTo>
                  <a:cubicBezTo>
                    <a:pt x="32" y="59"/>
                    <a:pt x="32" y="59"/>
                    <a:pt x="32" y="59"/>
                  </a:cubicBezTo>
                  <a:cubicBezTo>
                    <a:pt x="25" y="59"/>
                    <a:pt x="25" y="59"/>
                    <a:pt x="25" y="59"/>
                  </a:cubicBezTo>
                  <a:cubicBezTo>
                    <a:pt x="24" y="59"/>
                    <a:pt x="23" y="60"/>
                    <a:pt x="23" y="61"/>
                  </a:cubicBezTo>
                  <a:cubicBezTo>
                    <a:pt x="23" y="66"/>
                    <a:pt x="23" y="66"/>
                    <a:pt x="23" y="66"/>
                  </a:cubicBezTo>
                  <a:cubicBezTo>
                    <a:pt x="23" y="67"/>
                    <a:pt x="24" y="68"/>
                    <a:pt x="25" y="68"/>
                  </a:cubicBezTo>
                  <a:cubicBezTo>
                    <a:pt x="52" y="68"/>
                    <a:pt x="52" y="68"/>
                    <a:pt x="52" y="68"/>
                  </a:cubicBezTo>
                  <a:cubicBezTo>
                    <a:pt x="52" y="68"/>
                    <a:pt x="53" y="67"/>
                    <a:pt x="53" y="66"/>
                  </a:cubicBezTo>
                  <a:cubicBezTo>
                    <a:pt x="53" y="61"/>
                    <a:pt x="53" y="61"/>
                    <a:pt x="53" y="61"/>
                  </a:cubicBezTo>
                  <a:cubicBezTo>
                    <a:pt x="53" y="60"/>
                    <a:pt x="52" y="59"/>
                    <a:pt x="52" y="59"/>
                  </a:cubicBezTo>
                  <a:cubicBezTo>
                    <a:pt x="44" y="59"/>
                    <a:pt x="44" y="59"/>
                    <a:pt x="44" y="59"/>
                  </a:cubicBezTo>
                  <a:cubicBezTo>
                    <a:pt x="44" y="50"/>
                    <a:pt x="44" y="50"/>
                    <a:pt x="44" y="50"/>
                  </a:cubicBezTo>
                  <a:cubicBezTo>
                    <a:pt x="75" y="50"/>
                    <a:pt x="75" y="50"/>
                    <a:pt x="75" y="50"/>
                  </a:cubicBezTo>
                  <a:cubicBezTo>
                    <a:pt x="75" y="50"/>
                    <a:pt x="76" y="50"/>
                    <a:pt x="76" y="49"/>
                  </a:cubicBezTo>
                  <a:cubicBezTo>
                    <a:pt x="76" y="48"/>
                    <a:pt x="75" y="47"/>
                    <a:pt x="75" y="47"/>
                  </a:cubicBezTo>
                  <a:close/>
                  <a:moveTo>
                    <a:pt x="50" y="65"/>
                  </a:moveTo>
                  <a:cubicBezTo>
                    <a:pt x="26" y="65"/>
                    <a:pt x="26" y="65"/>
                    <a:pt x="26" y="65"/>
                  </a:cubicBezTo>
                  <a:cubicBezTo>
                    <a:pt x="26" y="62"/>
                    <a:pt x="26" y="62"/>
                    <a:pt x="26" y="62"/>
                  </a:cubicBezTo>
                  <a:cubicBezTo>
                    <a:pt x="33" y="62"/>
                    <a:pt x="33" y="62"/>
                    <a:pt x="33" y="62"/>
                  </a:cubicBezTo>
                  <a:cubicBezTo>
                    <a:pt x="43" y="62"/>
                    <a:pt x="43" y="62"/>
                    <a:pt x="43" y="62"/>
                  </a:cubicBezTo>
                  <a:cubicBezTo>
                    <a:pt x="50" y="62"/>
                    <a:pt x="50" y="62"/>
                    <a:pt x="50" y="62"/>
                  </a:cubicBezTo>
                  <a:lnTo>
                    <a:pt x="50" y="65"/>
                  </a:lnTo>
                  <a:close/>
                  <a:moveTo>
                    <a:pt x="41" y="59"/>
                  </a:moveTo>
                  <a:cubicBezTo>
                    <a:pt x="35" y="59"/>
                    <a:pt x="35" y="59"/>
                    <a:pt x="35" y="59"/>
                  </a:cubicBezTo>
                  <a:cubicBezTo>
                    <a:pt x="35" y="50"/>
                    <a:pt x="35" y="50"/>
                    <a:pt x="35" y="50"/>
                  </a:cubicBezTo>
                  <a:cubicBezTo>
                    <a:pt x="41" y="50"/>
                    <a:pt x="41" y="50"/>
                    <a:pt x="41" y="50"/>
                  </a:cubicBezTo>
                  <a:lnTo>
                    <a:pt x="41" y="59"/>
                  </a:lnTo>
                  <a:close/>
                  <a:moveTo>
                    <a:pt x="2" y="45"/>
                  </a:moveTo>
                  <a:cubicBezTo>
                    <a:pt x="26" y="45"/>
                    <a:pt x="26" y="45"/>
                    <a:pt x="26" y="45"/>
                  </a:cubicBezTo>
                  <a:cubicBezTo>
                    <a:pt x="50" y="45"/>
                    <a:pt x="50" y="45"/>
                    <a:pt x="50" y="45"/>
                  </a:cubicBezTo>
                  <a:cubicBezTo>
                    <a:pt x="75" y="45"/>
                    <a:pt x="75" y="45"/>
                    <a:pt x="75" y="45"/>
                  </a:cubicBezTo>
                  <a:cubicBezTo>
                    <a:pt x="75" y="45"/>
                    <a:pt x="75" y="45"/>
                    <a:pt x="76" y="44"/>
                  </a:cubicBezTo>
                  <a:cubicBezTo>
                    <a:pt x="76" y="44"/>
                    <a:pt x="76" y="43"/>
                    <a:pt x="76" y="43"/>
                  </a:cubicBezTo>
                  <a:cubicBezTo>
                    <a:pt x="73" y="30"/>
                    <a:pt x="73" y="30"/>
                    <a:pt x="73" y="30"/>
                  </a:cubicBezTo>
                  <a:cubicBezTo>
                    <a:pt x="70" y="15"/>
                    <a:pt x="70" y="15"/>
                    <a:pt x="70" y="15"/>
                  </a:cubicBezTo>
                  <a:cubicBezTo>
                    <a:pt x="68" y="1"/>
                    <a:pt x="68" y="1"/>
                    <a:pt x="68" y="1"/>
                  </a:cubicBezTo>
                  <a:cubicBezTo>
                    <a:pt x="68" y="1"/>
                    <a:pt x="67" y="0"/>
                    <a:pt x="66" y="0"/>
                  </a:cubicBezTo>
                  <a:cubicBezTo>
                    <a:pt x="47" y="0"/>
                    <a:pt x="47" y="0"/>
                    <a:pt x="47" y="0"/>
                  </a:cubicBezTo>
                  <a:cubicBezTo>
                    <a:pt x="29" y="0"/>
                    <a:pt x="29" y="0"/>
                    <a:pt x="29" y="0"/>
                  </a:cubicBezTo>
                  <a:cubicBezTo>
                    <a:pt x="10" y="0"/>
                    <a:pt x="10" y="0"/>
                    <a:pt x="10" y="0"/>
                  </a:cubicBezTo>
                  <a:cubicBezTo>
                    <a:pt x="9" y="0"/>
                    <a:pt x="9" y="1"/>
                    <a:pt x="8" y="1"/>
                  </a:cubicBezTo>
                  <a:cubicBezTo>
                    <a:pt x="6" y="15"/>
                    <a:pt x="6" y="15"/>
                    <a:pt x="6" y="15"/>
                  </a:cubicBezTo>
                  <a:cubicBezTo>
                    <a:pt x="3" y="30"/>
                    <a:pt x="3" y="30"/>
                    <a:pt x="3" y="30"/>
                  </a:cubicBezTo>
                  <a:cubicBezTo>
                    <a:pt x="0" y="43"/>
                    <a:pt x="0" y="43"/>
                    <a:pt x="0" y="43"/>
                  </a:cubicBezTo>
                  <a:cubicBezTo>
                    <a:pt x="0" y="43"/>
                    <a:pt x="0" y="44"/>
                    <a:pt x="0" y="44"/>
                  </a:cubicBezTo>
                  <a:cubicBezTo>
                    <a:pt x="1" y="45"/>
                    <a:pt x="1" y="45"/>
                    <a:pt x="2" y="45"/>
                  </a:cubicBezTo>
                  <a:close/>
                  <a:moveTo>
                    <a:pt x="5" y="31"/>
                  </a:moveTo>
                  <a:cubicBezTo>
                    <a:pt x="25" y="31"/>
                    <a:pt x="25" y="31"/>
                    <a:pt x="25" y="31"/>
                  </a:cubicBezTo>
                  <a:cubicBezTo>
                    <a:pt x="25" y="42"/>
                    <a:pt x="25" y="42"/>
                    <a:pt x="25" y="42"/>
                  </a:cubicBezTo>
                  <a:cubicBezTo>
                    <a:pt x="3" y="42"/>
                    <a:pt x="3" y="42"/>
                    <a:pt x="3" y="42"/>
                  </a:cubicBezTo>
                  <a:lnTo>
                    <a:pt x="5" y="31"/>
                  </a:lnTo>
                  <a:close/>
                  <a:moveTo>
                    <a:pt x="9" y="16"/>
                  </a:moveTo>
                  <a:cubicBezTo>
                    <a:pt x="26" y="16"/>
                    <a:pt x="26" y="16"/>
                    <a:pt x="26" y="16"/>
                  </a:cubicBezTo>
                  <a:cubicBezTo>
                    <a:pt x="25" y="28"/>
                    <a:pt x="25" y="28"/>
                    <a:pt x="25" y="28"/>
                  </a:cubicBezTo>
                  <a:cubicBezTo>
                    <a:pt x="6" y="28"/>
                    <a:pt x="6" y="28"/>
                    <a:pt x="6" y="28"/>
                  </a:cubicBezTo>
                  <a:lnTo>
                    <a:pt x="9" y="16"/>
                  </a:lnTo>
                  <a:close/>
                  <a:moveTo>
                    <a:pt x="70" y="28"/>
                  </a:moveTo>
                  <a:cubicBezTo>
                    <a:pt x="51" y="28"/>
                    <a:pt x="51" y="28"/>
                    <a:pt x="51" y="28"/>
                  </a:cubicBezTo>
                  <a:cubicBezTo>
                    <a:pt x="50" y="16"/>
                    <a:pt x="50" y="16"/>
                    <a:pt x="50" y="16"/>
                  </a:cubicBezTo>
                  <a:cubicBezTo>
                    <a:pt x="68" y="16"/>
                    <a:pt x="68" y="16"/>
                    <a:pt x="68" y="16"/>
                  </a:cubicBezTo>
                  <a:lnTo>
                    <a:pt x="70" y="28"/>
                  </a:lnTo>
                  <a:close/>
                  <a:moveTo>
                    <a:pt x="29" y="16"/>
                  </a:moveTo>
                  <a:cubicBezTo>
                    <a:pt x="47" y="16"/>
                    <a:pt x="47" y="16"/>
                    <a:pt x="47" y="16"/>
                  </a:cubicBezTo>
                  <a:cubicBezTo>
                    <a:pt x="48" y="28"/>
                    <a:pt x="48" y="28"/>
                    <a:pt x="48" y="28"/>
                  </a:cubicBezTo>
                  <a:cubicBezTo>
                    <a:pt x="28" y="28"/>
                    <a:pt x="28" y="28"/>
                    <a:pt x="28" y="28"/>
                  </a:cubicBezTo>
                  <a:lnTo>
                    <a:pt x="29" y="16"/>
                  </a:lnTo>
                  <a:close/>
                  <a:moveTo>
                    <a:pt x="47" y="13"/>
                  </a:moveTo>
                  <a:cubicBezTo>
                    <a:pt x="29" y="13"/>
                    <a:pt x="29" y="13"/>
                    <a:pt x="29" y="13"/>
                  </a:cubicBezTo>
                  <a:cubicBezTo>
                    <a:pt x="30" y="3"/>
                    <a:pt x="30" y="3"/>
                    <a:pt x="30" y="3"/>
                  </a:cubicBezTo>
                  <a:cubicBezTo>
                    <a:pt x="46" y="3"/>
                    <a:pt x="46" y="3"/>
                    <a:pt x="46" y="3"/>
                  </a:cubicBezTo>
                  <a:lnTo>
                    <a:pt x="47" y="13"/>
                  </a:lnTo>
                  <a:close/>
                  <a:moveTo>
                    <a:pt x="28" y="42"/>
                  </a:moveTo>
                  <a:cubicBezTo>
                    <a:pt x="28" y="31"/>
                    <a:pt x="28" y="31"/>
                    <a:pt x="28" y="31"/>
                  </a:cubicBezTo>
                  <a:cubicBezTo>
                    <a:pt x="48" y="31"/>
                    <a:pt x="48" y="31"/>
                    <a:pt x="48" y="31"/>
                  </a:cubicBezTo>
                  <a:cubicBezTo>
                    <a:pt x="49" y="42"/>
                    <a:pt x="49" y="42"/>
                    <a:pt x="49" y="42"/>
                  </a:cubicBezTo>
                  <a:lnTo>
                    <a:pt x="28" y="42"/>
                  </a:lnTo>
                  <a:close/>
                  <a:moveTo>
                    <a:pt x="52" y="42"/>
                  </a:moveTo>
                  <a:cubicBezTo>
                    <a:pt x="51" y="31"/>
                    <a:pt x="51" y="31"/>
                    <a:pt x="51" y="31"/>
                  </a:cubicBezTo>
                  <a:cubicBezTo>
                    <a:pt x="71" y="31"/>
                    <a:pt x="71" y="31"/>
                    <a:pt x="71" y="31"/>
                  </a:cubicBezTo>
                  <a:cubicBezTo>
                    <a:pt x="73" y="42"/>
                    <a:pt x="73" y="42"/>
                    <a:pt x="73" y="42"/>
                  </a:cubicBezTo>
                  <a:lnTo>
                    <a:pt x="52" y="42"/>
                  </a:lnTo>
                  <a:close/>
                  <a:moveTo>
                    <a:pt x="65" y="3"/>
                  </a:moveTo>
                  <a:cubicBezTo>
                    <a:pt x="67" y="13"/>
                    <a:pt x="67" y="13"/>
                    <a:pt x="67" y="13"/>
                  </a:cubicBezTo>
                  <a:cubicBezTo>
                    <a:pt x="50" y="13"/>
                    <a:pt x="50" y="13"/>
                    <a:pt x="50" y="13"/>
                  </a:cubicBezTo>
                  <a:cubicBezTo>
                    <a:pt x="49" y="3"/>
                    <a:pt x="49" y="3"/>
                    <a:pt x="49" y="3"/>
                  </a:cubicBezTo>
                  <a:lnTo>
                    <a:pt x="65" y="3"/>
                  </a:lnTo>
                  <a:close/>
                  <a:moveTo>
                    <a:pt x="11" y="3"/>
                  </a:moveTo>
                  <a:cubicBezTo>
                    <a:pt x="27" y="3"/>
                    <a:pt x="27" y="3"/>
                    <a:pt x="27" y="3"/>
                  </a:cubicBezTo>
                  <a:cubicBezTo>
                    <a:pt x="26" y="13"/>
                    <a:pt x="26" y="13"/>
                    <a:pt x="26" y="13"/>
                  </a:cubicBezTo>
                  <a:cubicBezTo>
                    <a:pt x="9" y="13"/>
                    <a:pt x="9" y="13"/>
                    <a:pt x="9" y="13"/>
                  </a:cubicBezTo>
                  <a:lnTo>
                    <a:pt x="11" y="3"/>
                  </a:lnTo>
                  <a:close/>
                </a:path>
              </a:pathLst>
            </a:custGeom>
            <a:solidFill>
              <a:schemeClr val="accent2"/>
            </a:solidFill>
            <a:ln>
              <a:noFill/>
            </a:ln>
          </p:spPr>
          <p:txBody>
            <a:bodyPr vert="horz" wrap="square" lIns="68580" tIns="34290" rIns="68580" bIns="34290" numCol="1" anchor="t" anchorCtr="0" compatLnSpc="1"/>
            <a:lstStyle/>
            <a:p>
              <a:endParaRPr lang="en-US" sz="1055">
                <a:cs typeface="+mn-ea"/>
                <a:sym typeface="+mn-lt"/>
              </a:endParaRPr>
            </a:p>
          </p:txBody>
        </p:sp>
        <p:sp>
          <p:nvSpPr>
            <p:cNvPr id="67" name="图形"/>
            <p:cNvSpPr>
              <a:spLocks noEditPoints="1"/>
            </p:cNvSpPr>
            <p:nvPr/>
          </p:nvSpPr>
          <p:spPr bwMode="auto">
            <a:xfrm>
              <a:off x="14006" y="4016"/>
              <a:ext cx="569" cy="529"/>
            </a:xfrm>
            <a:custGeom>
              <a:avLst/>
              <a:gdLst>
                <a:gd name="T0" fmla="*/ 23 w 79"/>
                <a:gd name="T1" fmla="*/ 14 h 71"/>
                <a:gd name="T2" fmla="*/ 28 w 79"/>
                <a:gd name="T3" fmla="*/ 22 h 71"/>
                <a:gd name="T4" fmla="*/ 27 w 79"/>
                <a:gd name="T5" fmla="*/ 22 h 71"/>
                <a:gd name="T6" fmla="*/ 36 w 79"/>
                <a:gd name="T7" fmla="*/ 27 h 71"/>
                <a:gd name="T8" fmla="*/ 31 w 79"/>
                <a:gd name="T9" fmla="*/ 27 h 71"/>
                <a:gd name="T10" fmla="*/ 17 w 79"/>
                <a:gd name="T11" fmla="*/ 10 h 71"/>
                <a:gd name="T12" fmla="*/ 15 w 79"/>
                <a:gd name="T13" fmla="*/ 22 h 71"/>
                <a:gd name="T14" fmla="*/ 17 w 79"/>
                <a:gd name="T15" fmla="*/ 15 h 71"/>
                <a:gd name="T16" fmla="*/ 21 w 79"/>
                <a:gd name="T17" fmla="*/ 5 h 71"/>
                <a:gd name="T18" fmla="*/ 25 w 79"/>
                <a:gd name="T19" fmla="*/ 11 h 71"/>
                <a:gd name="T20" fmla="*/ 24 w 79"/>
                <a:gd name="T21" fmla="*/ 35 h 71"/>
                <a:gd name="T22" fmla="*/ 29 w 79"/>
                <a:gd name="T23" fmla="*/ 36 h 71"/>
                <a:gd name="T24" fmla="*/ 18 w 79"/>
                <a:gd name="T25" fmla="*/ 19 h 71"/>
                <a:gd name="T26" fmla="*/ 15 w 79"/>
                <a:gd name="T27" fmla="*/ 23 h 71"/>
                <a:gd name="T28" fmla="*/ 13 w 79"/>
                <a:gd name="T29" fmla="*/ 16 h 71"/>
                <a:gd name="T30" fmla="*/ 10 w 79"/>
                <a:gd name="T31" fmla="*/ 11 h 71"/>
                <a:gd name="T32" fmla="*/ 14 w 79"/>
                <a:gd name="T33" fmla="*/ 12 h 71"/>
                <a:gd name="T34" fmla="*/ 11 w 79"/>
                <a:gd name="T35" fmla="*/ 13 h 71"/>
                <a:gd name="T36" fmla="*/ 33 w 79"/>
                <a:gd name="T37" fmla="*/ 9 h 71"/>
                <a:gd name="T38" fmla="*/ 40 w 79"/>
                <a:gd name="T39" fmla="*/ 6 h 71"/>
                <a:gd name="T40" fmla="*/ 40 w 79"/>
                <a:gd name="T41" fmla="*/ 5 h 71"/>
                <a:gd name="T42" fmla="*/ 32 w 79"/>
                <a:gd name="T43" fmla="*/ 21 h 71"/>
                <a:gd name="T44" fmla="*/ 37 w 79"/>
                <a:gd name="T45" fmla="*/ 25 h 71"/>
                <a:gd name="T46" fmla="*/ 33 w 79"/>
                <a:gd name="T47" fmla="*/ 26 h 71"/>
                <a:gd name="T48" fmla="*/ 29 w 79"/>
                <a:gd name="T49" fmla="*/ 23 h 71"/>
                <a:gd name="T50" fmla="*/ 35 w 79"/>
                <a:gd name="T51" fmla="*/ 19 h 71"/>
                <a:gd name="T52" fmla="*/ 30 w 79"/>
                <a:gd name="T53" fmla="*/ 19 h 71"/>
                <a:gd name="T54" fmla="*/ 34 w 79"/>
                <a:gd name="T55" fmla="*/ 14 h 71"/>
                <a:gd name="T56" fmla="*/ 38 w 79"/>
                <a:gd name="T57" fmla="*/ 16 h 71"/>
                <a:gd name="T58" fmla="*/ 45 w 79"/>
                <a:gd name="T59" fmla="*/ 12 h 71"/>
                <a:gd name="T60" fmla="*/ 46 w 79"/>
                <a:gd name="T61" fmla="*/ 11 h 71"/>
                <a:gd name="T62" fmla="*/ 12 w 79"/>
                <a:gd name="T63" fmla="*/ 9 h 71"/>
                <a:gd name="T64" fmla="*/ 8 w 79"/>
                <a:gd name="T65" fmla="*/ 15 h 71"/>
                <a:gd name="T66" fmla="*/ 12 w 79"/>
                <a:gd name="T67" fmla="*/ 18 h 71"/>
                <a:gd name="T68" fmla="*/ 12 w 79"/>
                <a:gd name="T69" fmla="*/ 22 h 71"/>
                <a:gd name="T70" fmla="*/ 8 w 79"/>
                <a:gd name="T71" fmla="*/ 28 h 71"/>
                <a:gd name="T72" fmla="*/ 4 w 79"/>
                <a:gd name="T73" fmla="*/ 34 h 71"/>
                <a:gd name="T74" fmla="*/ 15 w 79"/>
                <a:gd name="T75" fmla="*/ 39 h 71"/>
                <a:gd name="T76" fmla="*/ 16 w 79"/>
                <a:gd name="T77" fmla="*/ 47 h 71"/>
                <a:gd name="T78" fmla="*/ 16 w 79"/>
                <a:gd name="T79" fmla="*/ 45 h 71"/>
                <a:gd name="T80" fmla="*/ 13 w 79"/>
                <a:gd name="T81" fmla="*/ 21 h 71"/>
                <a:gd name="T82" fmla="*/ 33 w 79"/>
                <a:gd name="T83" fmla="*/ 17 h 71"/>
                <a:gd name="T84" fmla="*/ 35 w 79"/>
                <a:gd name="T85" fmla="*/ 17 h 71"/>
                <a:gd name="T86" fmla="*/ 36 w 79"/>
                <a:gd name="T87" fmla="*/ 18 h 71"/>
                <a:gd name="T88" fmla="*/ 37 w 79"/>
                <a:gd name="T89" fmla="*/ 18 h 71"/>
                <a:gd name="T90" fmla="*/ 40 w 79"/>
                <a:gd name="T91" fmla="*/ 23 h 71"/>
                <a:gd name="T92" fmla="*/ 43 w 79"/>
                <a:gd name="T93" fmla="*/ 20 h 71"/>
                <a:gd name="T94" fmla="*/ 54 w 79"/>
                <a:gd name="T95" fmla="*/ 23 h 71"/>
                <a:gd name="T96" fmla="*/ 7 w 79"/>
                <a:gd name="T97" fmla="*/ 14 h 71"/>
                <a:gd name="T98" fmla="*/ 7 w 79"/>
                <a:gd name="T99" fmla="*/ 25 h 71"/>
                <a:gd name="T100" fmla="*/ 6 w 79"/>
                <a:gd name="T101" fmla="*/ 23 h 71"/>
                <a:gd name="T102" fmla="*/ 6 w 79"/>
                <a:gd name="T103" fmla="*/ 21 h 71"/>
                <a:gd name="T104" fmla="*/ 5 w 79"/>
                <a:gd name="T105" fmla="*/ 20 h 71"/>
                <a:gd name="T106" fmla="*/ 9 w 79"/>
                <a:gd name="T107" fmla="*/ 44 h 71"/>
                <a:gd name="T108" fmla="*/ 10 w 79"/>
                <a:gd name="T109" fmla="*/ 46 h 71"/>
                <a:gd name="T110" fmla="*/ 32 w 79"/>
                <a:gd name="T111" fmla="*/ 7 h 71"/>
                <a:gd name="T112" fmla="*/ 32 w 79"/>
                <a:gd name="T113" fmla="*/ 7 h 71"/>
                <a:gd name="T114" fmla="*/ 12 w 79"/>
                <a:gd name="T115" fmla="*/ 34 h 71"/>
                <a:gd name="T116" fmla="*/ 10 w 79"/>
                <a:gd name="T117" fmla="*/ 17 h 71"/>
                <a:gd name="T118" fmla="*/ 6 w 79"/>
                <a:gd name="T119" fmla="*/ 32 h 71"/>
                <a:gd name="T120" fmla="*/ 11 w 79"/>
                <a:gd name="T121" fmla="*/ 29 h 71"/>
                <a:gd name="T122" fmla="*/ 45 w 79"/>
                <a:gd name="T123" fmla="*/ 11 h 71"/>
                <a:gd name="T124" fmla="*/ 9 w 79"/>
                <a:gd name="T125" fmla="*/ 1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9" h="71">
                  <a:moveTo>
                    <a:pt x="74" y="40"/>
                  </a:moveTo>
                  <a:cubicBezTo>
                    <a:pt x="70" y="52"/>
                    <a:pt x="58" y="58"/>
                    <a:pt x="51" y="60"/>
                  </a:cubicBezTo>
                  <a:cubicBezTo>
                    <a:pt x="44" y="61"/>
                    <a:pt x="36" y="60"/>
                    <a:pt x="36" y="60"/>
                  </a:cubicBezTo>
                  <a:cubicBezTo>
                    <a:pt x="36" y="60"/>
                    <a:pt x="35" y="62"/>
                    <a:pt x="35" y="64"/>
                  </a:cubicBezTo>
                  <a:cubicBezTo>
                    <a:pt x="35" y="67"/>
                    <a:pt x="36" y="70"/>
                    <a:pt x="36" y="71"/>
                  </a:cubicBezTo>
                  <a:cubicBezTo>
                    <a:pt x="33" y="71"/>
                    <a:pt x="33" y="71"/>
                    <a:pt x="33" y="71"/>
                  </a:cubicBezTo>
                  <a:cubicBezTo>
                    <a:pt x="32" y="68"/>
                    <a:pt x="31" y="58"/>
                    <a:pt x="38" y="52"/>
                  </a:cubicBezTo>
                  <a:cubicBezTo>
                    <a:pt x="47" y="44"/>
                    <a:pt x="60" y="45"/>
                    <a:pt x="66" y="35"/>
                  </a:cubicBezTo>
                  <a:cubicBezTo>
                    <a:pt x="71" y="28"/>
                    <a:pt x="71" y="21"/>
                    <a:pt x="71" y="21"/>
                  </a:cubicBezTo>
                  <a:cubicBezTo>
                    <a:pt x="71" y="21"/>
                    <a:pt x="69" y="32"/>
                    <a:pt x="63" y="36"/>
                  </a:cubicBezTo>
                  <a:cubicBezTo>
                    <a:pt x="63" y="36"/>
                    <a:pt x="63" y="35"/>
                    <a:pt x="63" y="34"/>
                  </a:cubicBezTo>
                  <a:cubicBezTo>
                    <a:pt x="63" y="33"/>
                    <a:pt x="63" y="31"/>
                    <a:pt x="64" y="29"/>
                  </a:cubicBezTo>
                  <a:cubicBezTo>
                    <a:pt x="63" y="31"/>
                    <a:pt x="62" y="32"/>
                    <a:pt x="62" y="34"/>
                  </a:cubicBezTo>
                  <a:cubicBezTo>
                    <a:pt x="62" y="35"/>
                    <a:pt x="61" y="36"/>
                    <a:pt x="61" y="37"/>
                  </a:cubicBezTo>
                  <a:cubicBezTo>
                    <a:pt x="59" y="38"/>
                    <a:pt x="56" y="40"/>
                    <a:pt x="53" y="41"/>
                  </a:cubicBezTo>
                  <a:cubicBezTo>
                    <a:pt x="53" y="40"/>
                    <a:pt x="53" y="39"/>
                    <a:pt x="53" y="38"/>
                  </a:cubicBezTo>
                  <a:cubicBezTo>
                    <a:pt x="53" y="36"/>
                    <a:pt x="54" y="34"/>
                    <a:pt x="54" y="33"/>
                  </a:cubicBezTo>
                  <a:cubicBezTo>
                    <a:pt x="55" y="32"/>
                    <a:pt x="55" y="31"/>
                    <a:pt x="55" y="31"/>
                  </a:cubicBezTo>
                  <a:cubicBezTo>
                    <a:pt x="55" y="31"/>
                    <a:pt x="53" y="34"/>
                    <a:pt x="52" y="37"/>
                  </a:cubicBezTo>
                  <a:cubicBezTo>
                    <a:pt x="51" y="39"/>
                    <a:pt x="51" y="40"/>
                    <a:pt x="51" y="42"/>
                  </a:cubicBezTo>
                  <a:cubicBezTo>
                    <a:pt x="47" y="43"/>
                    <a:pt x="43" y="45"/>
                    <a:pt x="40" y="46"/>
                  </a:cubicBezTo>
                  <a:cubicBezTo>
                    <a:pt x="40" y="46"/>
                    <a:pt x="40" y="45"/>
                    <a:pt x="40" y="44"/>
                  </a:cubicBezTo>
                  <a:cubicBezTo>
                    <a:pt x="40" y="43"/>
                    <a:pt x="40" y="41"/>
                    <a:pt x="41" y="40"/>
                  </a:cubicBezTo>
                  <a:cubicBezTo>
                    <a:pt x="41" y="38"/>
                    <a:pt x="42" y="36"/>
                    <a:pt x="43" y="34"/>
                  </a:cubicBezTo>
                  <a:cubicBezTo>
                    <a:pt x="44" y="32"/>
                    <a:pt x="45" y="31"/>
                    <a:pt x="45" y="31"/>
                  </a:cubicBezTo>
                  <a:cubicBezTo>
                    <a:pt x="45" y="31"/>
                    <a:pt x="41" y="35"/>
                    <a:pt x="40" y="40"/>
                  </a:cubicBezTo>
                  <a:cubicBezTo>
                    <a:pt x="39" y="43"/>
                    <a:pt x="38" y="46"/>
                    <a:pt x="38" y="47"/>
                  </a:cubicBezTo>
                  <a:cubicBezTo>
                    <a:pt x="38" y="48"/>
                    <a:pt x="38" y="48"/>
                    <a:pt x="38" y="48"/>
                  </a:cubicBezTo>
                  <a:cubicBezTo>
                    <a:pt x="33" y="51"/>
                    <a:pt x="30" y="54"/>
                    <a:pt x="30" y="54"/>
                  </a:cubicBezTo>
                  <a:cubicBezTo>
                    <a:pt x="30" y="54"/>
                    <a:pt x="27" y="42"/>
                    <a:pt x="34" y="33"/>
                  </a:cubicBezTo>
                  <a:cubicBezTo>
                    <a:pt x="40" y="23"/>
                    <a:pt x="55" y="27"/>
                    <a:pt x="62" y="23"/>
                  </a:cubicBezTo>
                  <a:cubicBezTo>
                    <a:pt x="69" y="19"/>
                    <a:pt x="72" y="12"/>
                    <a:pt x="72" y="12"/>
                  </a:cubicBezTo>
                  <a:cubicBezTo>
                    <a:pt x="72" y="12"/>
                    <a:pt x="79" y="27"/>
                    <a:pt x="74" y="40"/>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8" y="32"/>
                    <a:pt x="8" y="32"/>
                    <a:pt x="8" y="32"/>
                  </a:cubicBezTo>
                  <a:cubicBezTo>
                    <a:pt x="8" y="32"/>
                    <a:pt x="8" y="32"/>
                    <a:pt x="8" y="32"/>
                  </a:cubicBezTo>
                  <a:cubicBezTo>
                    <a:pt x="8" y="32"/>
                    <a:pt x="8" y="32"/>
                    <a:pt x="8" y="32"/>
                  </a:cubicBezTo>
                  <a:cubicBezTo>
                    <a:pt x="8"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8" y="32"/>
                  </a:cubicBezTo>
                  <a:cubicBezTo>
                    <a:pt x="8" y="32"/>
                    <a:pt x="8" y="32"/>
                    <a:pt x="8" y="32"/>
                  </a:cubicBezTo>
                  <a:cubicBezTo>
                    <a:pt x="8" y="32"/>
                    <a:pt x="8" y="32"/>
                    <a:pt x="8" y="32"/>
                  </a:cubicBezTo>
                  <a:cubicBezTo>
                    <a:pt x="8" y="32"/>
                    <a:pt x="8" y="32"/>
                    <a:pt x="8" y="32"/>
                  </a:cubicBezTo>
                  <a:cubicBezTo>
                    <a:pt x="8" y="32"/>
                    <a:pt x="8" y="32"/>
                    <a:pt x="8" y="32"/>
                  </a:cubicBezTo>
                  <a:close/>
                  <a:moveTo>
                    <a:pt x="26" y="7"/>
                  </a:moveTo>
                  <a:cubicBezTo>
                    <a:pt x="26" y="7"/>
                    <a:pt x="25" y="7"/>
                    <a:pt x="25" y="7"/>
                  </a:cubicBezTo>
                  <a:cubicBezTo>
                    <a:pt x="25" y="7"/>
                    <a:pt x="25" y="7"/>
                    <a:pt x="25" y="7"/>
                  </a:cubicBezTo>
                  <a:cubicBezTo>
                    <a:pt x="25" y="7"/>
                    <a:pt x="25" y="7"/>
                    <a:pt x="25" y="7"/>
                  </a:cubicBezTo>
                  <a:cubicBezTo>
                    <a:pt x="25" y="7"/>
                    <a:pt x="25" y="7"/>
                    <a:pt x="25" y="7"/>
                  </a:cubicBezTo>
                  <a:cubicBezTo>
                    <a:pt x="25"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lose/>
                  <a:moveTo>
                    <a:pt x="27" y="14"/>
                  </a:move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lose/>
                  <a:moveTo>
                    <a:pt x="27" y="14"/>
                  </a:moveTo>
                  <a:cubicBezTo>
                    <a:pt x="27" y="14"/>
                    <a:pt x="27" y="14"/>
                    <a:pt x="27" y="14"/>
                  </a:cubicBezTo>
                  <a:cubicBezTo>
                    <a:pt x="27" y="14"/>
                    <a:pt x="27" y="14"/>
                    <a:pt x="27" y="14"/>
                  </a:cubicBezTo>
                  <a:cubicBezTo>
                    <a:pt x="27" y="14"/>
                    <a:pt x="27" y="14"/>
                    <a:pt x="27" y="14"/>
                  </a:cubicBezTo>
                  <a:cubicBezTo>
                    <a:pt x="27" y="14"/>
                    <a:pt x="27" y="14"/>
                    <a:pt x="27" y="14"/>
                  </a:cubicBezTo>
                  <a:cubicBezTo>
                    <a:pt x="27" y="14"/>
                    <a:pt x="27" y="14"/>
                    <a:pt x="27" y="14"/>
                  </a:cubicBezTo>
                  <a:close/>
                  <a:moveTo>
                    <a:pt x="26" y="8"/>
                  </a:moveTo>
                  <a:cubicBezTo>
                    <a:pt x="26" y="8"/>
                    <a:pt x="26" y="8"/>
                    <a:pt x="26" y="8"/>
                  </a:cubicBezTo>
                  <a:cubicBezTo>
                    <a:pt x="26" y="8"/>
                    <a:pt x="26" y="8"/>
                    <a:pt x="26" y="8"/>
                  </a:cubicBezTo>
                  <a:cubicBezTo>
                    <a:pt x="26" y="8"/>
                    <a:pt x="26" y="8"/>
                    <a:pt x="26" y="8"/>
                  </a:cubicBezTo>
                  <a:cubicBezTo>
                    <a:pt x="26" y="8"/>
                    <a:pt x="26" y="8"/>
                    <a:pt x="26" y="8"/>
                  </a:cubicBezTo>
                  <a:cubicBezTo>
                    <a:pt x="26" y="8"/>
                    <a:pt x="26" y="8"/>
                    <a:pt x="26" y="8"/>
                  </a:cubicBezTo>
                  <a:cubicBezTo>
                    <a:pt x="26" y="8"/>
                    <a:pt x="26" y="8"/>
                    <a:pt x="26" y="8"/>
                  </a:cubicBezTo>
                  <a:close/>
                  <a:moveTo>
                    <a:pt x="28" y="20"/>
                  </a:moveTo>
                  <a:cubicBezTo>
                    <a:pt x="28" y="20"/>
                    <a:pt x="28" y="20"/>
                    <a:pt x="28" y="20"/>
                  </a:cubicBezTo>
                  <a:cubicBezTo>
                    <a:pt x="28" y="20"/>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0"/>
                    <a:pt x="28" y="21"/>
                  </a:cubicBezTo>
                  <a:cubicBezTo>
                    <a:pt x="28" y="21"/>
                    <a:pt x="28" y="21"/>
                    <a:pt x="28" y="21"/>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lose/>
                  <a:moveTo>
                    <a:pt x="28" y="20"/>
                  </a:move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lose/>
                  <a:moveTo>
                    <a:pt x="28" y="22"/>
                  </a:move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lose/>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lose/>
                  <a:moveTo>
                    <a:pt x="27" y="21"/>
                  </a:moveTo>
                  <a:cubicBezTo>
                    <a:pt x="27" y="21"/>
                    <a:pt x="27" y="21"/>
                    <a:pt x="27" y="21"/>
                  </a:cubicBezTo>
                  <a:cubicBezTo>
                    <a:pt x="27" y="21"/>
                    <a:pt x="27"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7" y="21"/>
                  </a:cubicBezTo>
                  <a:cubicBezTo>
                    <a:pt x="27" y="21"/>
                    <a:pt x="27" y="21"/>
                    <a:pt x="27" y="21"/>
                  </a:cubicBezTo>
                  <a:close/>
                  <a:moveTo>
                    <a:pt x="28" y="20"/>
                  </a:move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lose/>
                  <a:moveTo>
                    <a:pt x="28" y="21"/>
                  </a:move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lose/>
                  <a:moveTo>
                    <a:pt x="25" y="10"/>
                  </a:move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lose/>
                  <a:moveTo>
                    <a:pt x="24" y="13"/>
                  </a:moveTo>
                  <a:cubicBezTo>
                    <a:pt x="24" y="13"/>
                    <a:pt x="24" y="13"/>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3"/>
                    <a:pt x="24" y="12"/>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2"/>
                    <a:pt x="24" y="12"/>
                  </a:cubicBezTo>
                  <a:cubicBezTo>
                    <a:pt x="24" y="12"/>
                    <a:pt x="24" y="12"/>
                    <a:pt x="24" y="12"/>
                  </a:cubicBezTo>
                  <a:cubicBezTo>
                    <a:pt x="24" y="12"/>
                    <a:pt x="24" y="12"/>
                    <a:pt x="24" y="13"/>
                  </a:cubicBezTo>
                  <a:close/>
                  <a:moveTo>
                    <a:pt x="26" y="9"/>
                  </a:move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lose/>
                  <a:moveTo>
                    <a:pt x="24" y="12"/>
                  </a:move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lose/>
                  <a:moveTo>
                    <a:pt x="24" y="12"/>
                  </a:move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lose/>
                  <a:moveTo>
                    <a:pt x="25" y="11"/>
                  </a:move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lose/>
                  <a:moveTo>
                    <a:pt x="23" y="13"/>
                  </a:moveTo>
                  <a:cubicBezTo>
                    <a:pt x="23" y="13"/>
                    <a:pt x="23" y="13"/>
                    <a:pt x="23" y="13"/>
                  </a:cubicBezTo>
                  <a:cubicBezTo>
                    <a:pt x="23" y="13"/>
                    <a:pt x="23" y="13"/>
                    <a:pt x="23" y="13"/>
                  </a:cubicBezTo>
                  <a:cubicBezTo>
                    <a:pt x="23" y="13"/>
                    <a:pt x="23" y="13"/>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4" y="14"/>
                    <a:pt x="24" y="14"/>
                  </a:cubicBezTo>
                  <a:cubicBezTo>
                    <a:pt x="24" y="14"/>
                    <a:pt x="24" y="14"/>
                    <a:pt x="24" y="13"/>
                  </a:cubicBezTo>
                  <a:cubicBezTo>
                    <a:pt x="24" y="13"/>
                    <a:pt x="24" y="13"/>
                    <a:pt x="24" y="13"/>
                  </a:cubicBezTo>
                  <a:cubicBezTo>
                    <a:pt x="24" y="13"/>
                    <a:pt x="23" y="13"/>
                    <a:pt x="23" y="13"/>
                  </a:cubicBezTo>
                  <a:close/>
                  <a:moveTo>
                    <a:pt x="25" y="11"/>
                  </a:move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2"/>
                    <a:pt x="25" y="12"/>
                  </a:cubicBezTo>
                  <a:cubicBezTo>
                    <a:pt x="25" y="11"/>
                    <a:pt x="25" y="11"/>
                    <a:pt x="25" y="11"/>
                  </a:cubicBezTo>
                  <a:cubicBezTo>
                    <a:pt x="25" y="11"/>
                    <a:pt x="25" y="11"/>
                    <a:pt x="25" y="11"/>
                  </a:cubicBezTo>
                  <a:cubicBezTo>
                    <a:pt x="25" y="11"/>
                    <a:pt x="25" y="11"/>
                    <a:pt x="25" y="11"/>
                  </a:cubicBezTo>
                  <a:close/>
                  <a:moveTo>
                    <a:pt x="27" y="18"/>
                  </a:move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lose/>
                  <a:moveTo>
                    <a:pt x="25" y="10"/>
                  </a:move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lose/>
                  <a:moveTo>
                    <a:pt x="25" y="11"/>
                  </a:move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lose/>
                  <a:moveTo>
                    <a:pt x="28" y="22"/>
                  </a:move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lose/>
                  <a:moveTo>
                    <a:pt x="25" y="10"/>
                  </a:moveTo>
                  <a:cubicBezTo>
                    <a:pt x="25" y="10"/>
                    <a:pt x="25" y="10"/>
                    <a:pt x="25" y="10"/>
                  </a:cubicBezTo>
                  <a:cubicBezTo>
                    <a:pt x="25" y="10"/>
                    <a:pt x="25" y="10"/>
                    <a:pt x="25" y="10"/>
                  </a:cubicBezTo>
                  <a:cubicBezTo>
                    <a:pt x="25" y="10"/>
                    <a:pt x="25" y="10"/>
                    <a:pt x="25" y="10"/>
                  </a:cubicBezTo>
                  <a:cubicBezTo>
                    <a:pt x="25" y="10"/>
                    <a:pt x="25" y="10"/>
                    <a:pt x="25" y="10"/>
                  </a:cubicBezTo>
                  <a:close/>
                  <a:moveTo>
                    <a:pt x="25" y="11"/>
                  </a:move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6" y="11"/>
                    <a:pt x="26" y="11"/>
                    <a:pt x="26" y="11"/>
                  </a:cubicBezTo>
                  <a:cubicBezTo>
                    <a:pt x="26" y="11"/>
                    <a:pt x="26" y="11"/>
                    <a:pt x="26" y="11"/>
                  </a:cubicBezTo>
                  <a:cubicBezTo>
                    <a:pt x="26" y="11"/>
                    <a:pt x="26" y="11"/>
                    <a:pt x="26" y="11"/>
                  </a:cubicBezTo>
                  <a:cubicBezTo>
                    <a:pt x="26"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lose/>
                  <a:moveTo>
                    <a:pt x="26" y="6"/>
                  </a:move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lose/>
                  <a:moveTo>
                    <a:pt x="26" y="5"/>
                  </a:moveTo>
                  <a:cubicBezTo>
                    <a:pt x="26" y="5"/>
                    <a:pt x="26" y="5"/>
                    <a:pt x="26" y="5"/>
                  </a:cubicBezTo>
                  <a:cubicBezTo>
                    <a:pt x="26" y="5"/>
                    <a:pt x="26" y="5"/>
                    <a:pt x="26" y="5"/>
                  </a:cubicBezTo>
                  <a:cubicBezTo>
                    <a:pt x="26" y="5"/>
                    <a:pt x="26" y="5"/>
                    <a:pt x="26" y="5"/>
                  </a:cubicBezTo>
                  <a:cubicBezTo>
                    <a:pt x="26" y="5"/>
                    <a:pt x="26" y="5"/>
                    <a:pt x="26" y="5"/>
                  </a:cubicBezTo>
                  <a:cubicBezTo>
                    <a:pt x="26" y="5"/>
                    <a:pt x="26" y="5"/>
                    <a:pt x="26" y="5"/>
                  </a:cubicBezTo>
                  <a:cubicBezTo>
                    <a:pt x="26" y="5"/>
                    <a:pt x="26" y="5"/>
                    <a:pt x="26" y="5"/>
                  </a:cubicBezTo>
                  <a:cubicBezTo>
                    <a:pt x="26" y="5"/>
                    <a:pt x="26" y="6"/>
                    <a:pt x="26" y="6"/>
                  </a:cubicBezTo>
                  <a:cubicBezTo>
                    <a:pt x="26" y="6"/>
                    <a:pt x="26" y="6"/>
                    <a:pt x="26" y="6"/>
                  </a:cubicBezTo>
                  <a:cubicBezTo>
                    <a:pt x="26" y="6"/>
                    <a:pt x="26" y="5"/>
                    <a:pt x="26" y="5"/>
                  </a:cubicBezTo>
                  <a:cubicBezTo>
                    <a:pt x="26" y="5"/>
                    <a:pt x="26" y="5"/>
                    <a:pt x="26" y="5"/>
                  </a:cubicBezTo>
                  <a:close/>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lose/>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8" y="20"/>
                    <a:pt x="28" y="20"/>
                  </a:cubicBezTo>
                  <a:cubicBezTo>
                    <a:pt x="28" y="20"/>
                    <a:pt x="28" y="20"/>
                    <a:pt x="28" y="20"/>
                  </a:cubicBezTo>
                  <a:cubicBezTo>
                    <a:pt x="28" y="20"/>
                    <a:pt x="28" y="20"/>
                    <a:pt x="28" y="20"/>
                  </a:cubicBezTo>
                  <a:cubicBezTo>
                    <a:pt x="28" y="20"/>
                    <a:pt x="28" y="20"/>
                    <a:pt x="28" y="20"/>
                  </a:cubicBezTo>
                  <a:cubicBezTo>
                    <a:pt x="28" y="20"/>
                    <a:pt x="28"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lose/>
                  <a:moveTo>
                    <a:pt x="27" y="20"/>
                  </a:moveTo>
                  <a:cubicBezTo>
                    <a:pt x="27" y="20"/>
                    <a:pt x="27" y="20"/>
                    <a:pt x="27" y="20"/>
                  </a:cubicBezTo>
                  <a:cubicBezTo>
                    <a:pt x="27" y="20"/>
                    <a:pt x="27" y="20"/>
                    <a:pt x="27" y="20"/>
                  </a:cubicBezTo>
                  <a:cubicBezTo>
                    <a:pt x="27" y="20"/>
                    <a:pt x="27" y="20"/>
                    <a:pt x="27" y="20"/>
                  </a:cubicBezTo>
                  <a:close/>
                  <a:moveTo>
                    <a:pt x="27" y="20"/>
                  </a:moveTo>
                  <a:cubicBezTo>
                    <a:pt x="27" y="20"/>
                    <a:pt x="27" y="20"/>
                    <a:pt x="27" y="20"/>
                  </a:cubicBezTo>
                  <a:cubicBezTo>
                    <a:pt x="27" y="20"/>
                    <a:pt x="27" y="20"/>
                    <a:pt x="27" y="20"/>
                  </a:cubicBezTo>
                  <a:cubicBezTo>
                    <a:pt x="27" y="20"/>
                    <a:pt x="27" y="20"/>
                    <a:pt x="27" y="20"/>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8" y="32"/>
                  </a:moveTo>
                  <a:cubicBezTo>
                    <a:pt x="8" y="32"/>
                    <a:pt x="8" y="32"/>
                    <a:pt x="8" y="32"/>
                  </a:cubicBezTo>
                  <a:cubicBezTo>
                    <a:pt x="8" y="32"/>
                    <a:pt x="8" y="32"/>
                    <a:pt x="8" y="32"/>
                  </a:cubicBezTo>
                  <a:cubicBezTo>
                    <a:pt x="8" y="32"/>
                    <a:pt x="8" y="32"/>
                    <a:pt x="8" y="32"/>
                  </a:cubicBezTo>
                  <a:cubicBezTo>
                    <a:pt x="8" y="32"/>
                    <a:pt x="8" y="32"/>
                    <a:pt x="8" y="32"/>
                  </a:cubicBezTo>
                  <a:close/>
                  <a:moveTo>
                    <a:pt x="28" y="20"/>
                  </a:move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3"/>
                    <a:pt x="28" y="23"/>
                  </a:cubicBezTo>
                  <a:cubicBezTo>
                    <a:pt x="28" y="23"/>
                    <a:pt x="28" y="23"/>
                    <a:pt x="28" y="23"/>
                  </a:cubicBezTo>
                  <a:cubicBezTo>
                    <a:pt x="28" y="23"/>
                    <a:pt x="28" y="23"/>
                    <a:pt x="28" y="23"/>
                  </a:cubicBezTo>
                  <a:cubicBezTo>
                    <a:pt x="28" y="23"/>
                    <a:pt x="28" y="23"/>
                    <a:pt x="28" y="23"/>
                  </a:cubicBezTo>
                  <a:cubicBezTo>
                    <a:pt x="28" y="23"/>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30" y="23"/>
                    <a:pt x="30" y="23"/>
                    <a:pt x="30" y="23"/>
                  </a:cubicBezTo>
                  <a:cubicBezTo>
                    <a:pt x="29" y="23"/>
                    <a:pt x="29" y="23"/>
                    <a:pt x="30" y="23"/>
                  </a:cubicBezTo>
                  <a:cubicBezTo>
                    <a:pt x="30" y="23"/>
                    <a:pt x="30" y="23"/>
                    <a:pt x="29" y="23"/>
                  </a:cubicBezTo>
                  <a:cubicBezTo>
                    <a:pt x="29" y="23"/>
                    <a:pt x="29" y="23"/>
                    <a:pt x="29" y="23"/>
                  </a:cubicBezTo>
                  <a:cubicBezTo>
                    <a:pt x="29" y="23"/>
                    <a:pt x="29" y="23"/>
                    <a:pt x="29" y="23"/>
                  </a:cubicBezTo>
                  <a:cubicBezTo>
                    <a:pt x="29" y="23"/>
                    <a:pt x="29" y="23"/>
                    <a:pt x="29" y="23"/>
                  </a:cubicBezTo>
                  <a:cubicBezTo>
                    <a:pt x="29" y="23"/>
                    <a:pt x="29" y="23"/>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2"/>
                  </a:cubicBezTo>
                  <a:cubicBezTo>
                    <a:pt x="29" y="22"/>
                    <a:pt x="29" y="22"/>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9" y="21"/>
                  </a:cubicBezTo>
                  <a:cubicBezTo>
                    <a:pt x="29" y="21"/>
                    <a:pt x="29"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9" y="20"/>
                    <a:pt x="29" y="20"/>
                    <a:pt x="29" y="20"/>
                  </a:cubicBezTo>
                  <a:cubicBezTo>
                    <a:pt x="29" y="20"/>
                    <a:pt x="29" y="20"/>
                    <a:pt x="29" y="20"/>
                  </a:cubicBezTo>
                  <a:cubicBezTo>
                    <a:pt x="29" y="20"/>
                    <a:pt x="29" y="20"/>
                    <a:pt x="29" y="20"/>
                  </a:cubicBezTo>
                  <a:cubicBezTo>
                    <a:pt x="29"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lose/>
                  <a:moveTo>
                    <a:pt x="27" y="18"/>
                  </a:move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ubicBezTo>
                    <a:pt x="27" y="18"/>
                    <a:pt x="28" y="18"/>
                    <a:pt x="28" y="18"/>
                  </a:cubicBezTo>
                  <a:cubicBezTo>
                    <a:pt x="27" y="18"/>
                    <a:pt x="27" y="18"/>
                    <a:pt x="27" y="18"/>
                  </a:cubicBezTo>
                  <a:close/>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lose/>
                  <a:moveTo>
                    <a:pt x="27" y="21"/>
                  </a:move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6" y="22"/>
                  </a:cubicBezTo>
                  <a:cubicBezTo>
                    <a:pt x="26" y="22"/>
                    <a:pt x="26" y="22"/>
                    <a:pt x="26" y="22"/>
                  </a:cubicBezTo>
                  <a:cubicBezTo>
                    <a:pt x="26" y="22"/>
                    <a:pt x="26" y="22"/>
                    <a:pt x="26" y="22"/>
                  </a:cubicBezTo>
                  <a:cubicBezTo>
                    <a:pt x="26" y="22"/>
                    <a:pt x="26" y="22"/>
                    <a:pt x="26" y="22"/>
                  </a:cubicBezTo>
                  <a:cubicBezTo>
                    <a:pt x="27" y="22"/>
                    <a:pt x="27" y="22"/>
                    <a:pt x="27" y="22"/>
                  </a:cubicBezTo>
                  <a:cubicBezTo>
                    <a:pt x="27" y="22"/>
                    <a:pt x="27" y="22"/>
                    <a:pt x="27" y="22"/>
                  </a:cubicBezTo>
                  <a:cubicBezTo>
                    <a:pt x="27" y="22"/>
                    <a:pt x="27" y="22"/>
                    <a:pt x="26" y="22"/>
                  </a:cubicBezTo>
                  <a:cubicBezTo>
                    <a:pt x="26" y="22"/>
                    <a:pt x="26" y="22"/>
                    <a:pt x="26" y="22"/>
                  </a:cubicBezTo>
                  <a:cubicBezTo>
                    <a:pt x="26" y="22"/>
                    <a:pt x="26" y="22"/>
                    <a:pt x="26" y="22"/>
                  </a:cubicBezTo>
                  <a:cubicBezTo>
                    <a:pt x="26" y="22"/>
                    <a:pt x="26" y="22"/>
                    <a:pt x="26" y="22"/>
                  </a:cubicBezTo>
                  <a:cubicBezTo>
                    <a:pt x="26" y="22"/>
                    <a:pt x="26" y="22"/>
                    <a:pt x="26"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6"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7" y="22"/>
                    <a:pt x="27" y="22"/>
                  </a:cubicBezTo>
                  <a:cubicBezTo>
                    <a:pt x="27"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7" y="22"/>
                    <a:pt x="27" y="22"/>
                    <a:pt x="28" y="22"/>
                  </a:cubicBezTo>
                  <a:cubicBezTo>
                    <a:pt x="28" y="22"/>
                    <a:pt x="28" y="22"/>
                    <a:pt x="28" y="22"/>
                  </a:cubicBezTo>
                  <a:cubicBezTo>
                    <a:pt x="28" y="22"/>
                    <a:pt x="28" y="22"/>
                    <a:pt x="28" y="22"/>
                  </a:cubicBezTo>
                  <a:cubicBezTo>
                    <a:pt x="28" y="22"/>
                    <a:pt x="27" y="22"/>
                    <a:pt x="28" y="22"/>
                  </a:cubicBezTo>
                  <a:cubicBezTo>
                    <a:pt x="28" y="22"/>
                    <a:pt x="28" y="22"/>
                    <a:pt x="28" y="22"/>
                  </a:cubicBezTo>
                  <a:cubicBezTo>
                    <a:pt x="28" y="22"/>
                    <a:pt x="27" y="22"/>
                    <a:pt x="27" y="22"/>
                  </a:cubicBezTo>
                  <a:cubicBezTo>
                    <a:pt x="27" y="22"/>
                    <a:pt x="28" y="22"/>
                    <a:pt x="28" y="22"/>
                  </a:cubicBezTo>
                  <a:cubicBezTo>
                    <a:pt x="28" y="22"/>
                    <a:pt x="28" y="22"/>
                    <a:pt x="28" y="22"/>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ubicBezTo>
                    <a:pt x="27" y="21"/>
                    <a:pt x="27" y="21"/>
                    <a:pt x="27" y="21"/>
                  </a:cubicBezTo>
                  <a:close/>
                  <a:moveTo>
                    <a:pt x="28" y="19"/>
                  </a:moveTo>
                  <a:cubicBezTo>
                    <a:pt x="28" y="19"/>
                    <a:pt x="28" y="19"/>
                    <a:pt x="28" y="19"/>
                  </a:cubicBezTo>
                  <a:cubicBezTo>
                    <a:pt x="28" y="19"/>
                    <a:pt x="28" y="19"/>
                    <a:pt x="28" y="19"/>
                  </a:cubicBezTo>
                  <a:cubicBezTo>
                    <a:pt x="28" y="19"/>
                    <a:pt x="28" y="19"/>
                    <a:pt x="28" y="19"/>
                  </a:cubicBezTo>
                  <a:cubicBezTo>
                    <a:pt x="28" y="19"/>
                    <a:pt x="28" y="19"/>
                    <a:pt x="28" y="19"/>
                  </a:cubicBezTo>
                  <a:cubicBezTo>
                    <a:pt x="28" y="19"/>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ubicBezTo>
                    <a:pt x="28" y="19"/>
                    <a:pt x="28" y="19"/>
                    <a:pt x="28" y="19"/>
                  </a:cubicBezTo>
                  <a:cubicBezTo>
                    <a:pt x="28" y="19"/>
                    <a:pt x="28" y="19"/>
                    <a:pt x="28" y="19"/>
                  </a:cubicBezTo>
                  <a:cubicBezTo>
                    <a:pt x="28" y="19"/>
                    <a:pt x="28" y="19"/>
                    <a:pt x="28" y="19"/>
                  </a:cubicBezTo>
                  <a:cubicBezTo>
                    <a:pt x="28" y="19"/>
                    <a:pt x="28" y="19"/>
                    <a:pt x="28" y="19"/>
                  </a:cubicBezTo>
                  <a:close/>
                  <a:moveTo>
                    <a:pt x="27" y="18"/>
                  </a:moveTo>
                  <a:cubicBezTo>
                    <a:pt x="27" y="18"/>
                    <a:pt x="27" y="18"/>
                    <a:pt x="27" y="18"/>
                  </a:cubicBezTo>
                  <a:cubicBezTo>
                    <a:pt x="27" y="18"/>
                    <a:pt x="27" y="18"/>
                    <a:pt x="27" y="18"/>
                  </a:cubicBezTo>
                  <a:cubicBezTo>
                    <a:pt x="27" y="18"/>
                    <a:pt x="27" y="18"/>
                    <a:pt x="27" y="18"/>
                  </a:cubicBezTo>
                  <a:cubicBezTo>
                    <a:pt x="27" y="18"/>
                    <a:pt x="27" y="18"/>
                    <a:pt x="27" y="18"/>
                  </a:cubicBezTo>
                  <a:cubicBezTo>
                    <a:pt x="27" y="18"/>
                    <a:pt x="27" y="18"/>
                    <a:pt x="27" y="18"/>
                  </a:cubicBezTo>
                  <a:close/>
                  <a:moveTo>
                    <a:pt x="25" y="30"/>
                  </a:move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lose/>
                  <a:moveTo>
                    <a:pt x="29" y="19"/>
                  </a:move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lose/>
                  <a:moveTo>
                    <a:pt x="29" y="23"/>
                  </a:move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lose/>
                  <a:moveTo>
                    <a:pt x="28" y="23"/>
                  </a:move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lose/>
                  <a:moveTo>
                    <a:pt x="28" y="20"/>
                  </a:moveTo>
                  <a:cubicBezTo>
                    <a:pt x="28" y="20"/>
                    <a:pt x="28" y="20"/>
                    <a:pt x="28" y="20"/>
                  </a:cubicBezTo>
                  <a:cubicBezTo>
                    <a:pt x="28" y="20"/>
                    <a:pt x="28" y="20"/>
                    <a:pt x="28" y="20"/>
                  </a:cubicBezTo>
                  <a:cubicBezTo>
                    <a:pt x="28" y="20"/>
                    <a:pt x="28" y="20"/>
                    <a:pt x="28" y="20"/>
                  </a:cubicBezTo>
                  <a:cubicBezTo>
                    <a:pt x="28" y="20"/>
                    <a:pt x="28" y="20"/>
                    <a:pt x="28" y="20"/>
                  </a:cubicBezTo>
                  <a:cubicBezTo>
                    <a:pt x="28" y="20"/>
                    <a:pt x="28" y="20"/>
                    <a:pt x="28" y="20"/>
                  </a:cubicBezTo>
                  <a:close/>
                  <a:moveTo>
                    <a:pt x="28" y="23"/>
                  </a:move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lose/>
                  <a:moveTo>
                    <a:pt x="23" y="3"/>
                  </a:moveTo>
                  <a:cubicBezTo>
                    <a:pt x="23" y="3"/>
                    <a:pt x="23" y="3"/>
                    <a:pt x="23" y="3"/>
                  </a:cubicBezTo>
                  <a:cubicBezTo>
                    <a:pt x="23" y="3"/>
                    <a:pt x="23" y="3"/>
                    <a:pt x="23" y="3"/>
                  </a:cubicBezTo>
                  <a:cubicBezTo>
                    <a:pt x="23" y="3"/>
                    <a:pt x="23" y="3"/>
                    <a:pt x="23" y="3"/>
                  </a:cubicBezTo>
                  <a:cubicBezTo>
                    <a:pt x="23" y="3"/>
                    <a:pt x="23" y="3"/>
                    <a:pt x="23" y="3"/>
                  </a:cubicBezTo>
                  <a:cubicBezTo>
                    <a:pt x="23" y="4"/>
                    <a:pt x="23" y="4"/>
                    <a:pt x="23" y="4"/>
                  </a:cubicBezTo>
                  <a:cubicBezTo>
                    <a:pt x="23" y="4"/>
                    <a:pt x="23" y="4"/>
                    <a:pt x="23" y="4"/>
                  </a:cubicBezTo>
                  <a:cubicBezTo>
                    <a:pt x="23" y="4"/>
                    <a:pt x="23" y="3"/>
                    <a:pt x="23" y="3"/>
                  </a:cubicBezTo>
                  <a:cubicBezTo>
                    <a:pt x="23" y="3"/>
                    <a:pt x="23" y="3"/>
                    <a:pt x="23" y="3"/>
                  </a:cubicBezTo>
                  <a:cubicBezTo>
                    <a:pt x="23" y="3"/>
                    <a:pt x="23" y="3"/>
                    <a:pt x="23" y="3"/>
                  </a:cubicBezTo>
                  <a:close/>
                  <a:moveTo>
                    <a:pt x="28" y="21"/>
                  </a:move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ubicBezTo>
                    <a:pt x="28" y="21"/>
                    <a:pt x="28" y="21"/>
                    <a:pt x="28" y="21"/>
                  </a:cubicBezTo>
                  <a:close/>
                  <a:moveTo>
                    <a:pt x="26" y="6"/>
                  </a:moveTo>
                  <a:cubicBezTo>
                    <a:pt x="26" y="6"/>
                    <a:pt x="26" y="6"/>
                    <a:pt x="26" y="6"/>
                  </a:cubicBezTo>
                  <a:cubicBezTo>
                    <a:pt x="26" y="6"/>
                    <a:pt x="26" y="6"/>
                    <a:pt x="26" y="5"/>
                  </a:cubicBezTo>
                  <a:cubicBezTo>
                    <a:pt x="26" y="5"/>
                    <a:pt x="26" y="5"/>
                    <a:pt x="26" y="5"/>
                  </a:cubicBezTo>
                  <a:cubicBezTo>
                    <a:pt x="26" y="5"/>
                    <a:pt x="26" y="5"/>
                    <a:pt x="26" y="6"/>
                  </a:cubicBezTo>
                  <a:cubicBezTo>
                    <a:pt x="26" y="6"/>
                    <a:pt x="26" y="6"/>
                    <a:pt x="26" y="6"/>
                  </a:cubicBezTo>
                  <a:cubicBezTo>
                    <a:pt x="26" y="6"/>
                    <a:pt x="26" y="6"/>
                    <a:pt x="26" y="6"/>
                  </a:cubicBezTo>
                  <a:close/>
                  <a:moveTo>
                    <a:pt x="29" y="23"/>
                  </a:move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lose/>
                  <a:moveTo>
                    <a:pt x="29" y="19"/>
                  </a:move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lose/>
                  <a:moveTo>
                    <a:pt x="28" y="22"/>
                  </a:move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ubicBezTo>
                    <a:pt x="28" y="22"/>
                    <a:pt x="28" y="22"/>
                    <a:pt x="28" y="22"/>
                  </a:cubicBezTo>
                  <a:close/>
                  <a:moveTo>
                    <a:pt x="29" y="19"/>
                  </a:move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ubicBezTo>
                    <a:pt x="29" y="19"/>
                    <a:pt x="29" y="19"/>
                    <a:pt x="29" y="19"/>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lose/>
                  <a:moveTo>
                    <a:pt x="36" y="27"/>
                  </a:moveTo>
                  <a:cubicBezTo>
                    <a:pt x="36" y="27"/>
                    <a:pt x="36" y="27"/>
                    <a:pt x="36" y="27"/>
                  </a:cubicBezTo>
                  <a:cubicBezTo>
                    <a:pt x="36" y="27"/>
                    <a:pt x="36" y="27"/>
                    <a:pt x="36" y="27"/>
                  </a:cubicBezTo>
                  <a:cubicBezTo>
                    <a:pt x="36" y="27"/>
                    <a:pt x="36" y="27"/>
                    <a:pt x="36" y="27"/>
                  </a:cubicBezTo>
                  <a:cubicBezTo>
                    <a:pt x="36" y="28"/>
                    <a:pt x="36" y="28"/>
                    <a:pt x="36" y="27"/>
                  </a:cubicBezTo>
                  <a:close/>
                  <a:moveTo>
                    <a:pt x="36" y="28"/>
                  </a:move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lose/>
                  <a:moveTo>
                    <a:pt x="36" y="28"/>
                  </a:move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36" y="26"/>
                  </a:move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lose/>
                  <a:moveTo>
                    <a:pt x="36" y="26"/>
                  </a:move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8" y="32"/>
                  </a:moveTo>
                  <a:cubicBezTo>
                    <a:pt x="8" y="32"/>
                    <a:pt x="8" y="32"/>
                    <a:pt x="8" y="32"/>
                  </a:cubicBezTo>
                  <a:cubicBezTo>
                    <a:pt x="8" y="32"/>
                    <a:pt x="8" y="32"/>
                    <a:pt x="8" y="32"/>
                  </a:cubicBezTo>
                  <a:close/>
                  <a:moveTo>
                    <a:pt x="36" y="27"/>
                  </a:move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6" y="27"/>
                  </a:moveTo>
                  <a:cubicBezTo>
                    <a:pt x="36" y="27"/>
                    <a:pt x="36" y="27"/>
                    <a:pt x="36" y="27"/>
                  </a:cubicBezTo>
                  <a:cubicBezTo>
                    <a:pt x="36" y="27"/>
                    <a:pt x="36" y="27"/>
                    <a:pt x="36" y="27"/>
                  </a:cubicBezTo>
                  <a:cubicBezTo>
                    <a:pt x="36" y="26"/>
                    <a:pt x="36" y="26"/>
                    <a:pt x="36" y="26"/>
                  </a:cubicBezTo>
                  <a:cubicBezTo>
                    <a:pt x="36" y="26"/>
                    <a:pt x="36" y="26"/>
                    <a:pt x="36" y="26"/>
                  </a:cubicBezTo>
                  <a:cubicBezTo>
                    <a:pt x="36" y="26"/>
                    <a:pt x="36" y="26"/>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6" y="28"/>
                  </a:moveTo>
                  <a:cubicBezTo>
                    <a:pt x="36" y="28"/>
                    <a:pt x="36" y="28"/>
                    <a:pt x="36" y="28"/>
                  </a:cubicBezTo>
                  <a:cubicBezTo>
                    <a:pt x="36" y="28"/>
                    <a:pt x="36" y="28"/>
                    <a:pt x="36" y="28"/>
                  </a:cubicBezTo>
                  <a:cubicBezTo>
                    <a:pt x="36" y="28"/>
                    <a:pt x="36" y="28"/>
                    <a:pt x="36" y="28"/>
                  </a:cubicBezTo>
                  <a:cubicBezTo>
                    <a:pt x="36" y="28"/>
                    <a:pt x="36" y="28"/>
                    <a:pt x="36" y="28"/>
                  </a:cubicBezTo>
                  <a:cubicBezTo>
                    <a:pt x="36" y="28"/>
                    <a:pt x="36" y="28"/>
                    <a:pt x="36" y="28"/>
                  </a:cubicBezTo>
                  <a:close/>
                  <a:moveTo>
                    <a:pt x="36" y="27"/>
                  </a:move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6" y="26"/>
                  </a:move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ubicBezTo>
                    <a:pt x="8" y="31"/>
                    <a:pt x="8" y="31"/>
                    <a:pt x="8" y="31"/>
                  </a:cubicBezTo>
                  <a:close/>
                  <a:moveTo>
                    <a:pt x="7" y="31"/>
                  </a:move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lose/>
                  <a:moveTo>
                    <a:pt x="6" y="32"/>
                  </a:moveTo>
                  <a:cubicBezTo>
                    <a:pt x="6" y="32"/>
                    <a:pt x="6" y="32"/>
                    <a:pt x="6" y="32"/>
                  </a:cubicBezTo>
                  <a:cubicBezTo>
                    <a:pt x="6" y="32"/>
                    <a:pt x="6" y="32"/>
                    <a:pt x="6" y="32"/>
                  </a:cubicBezTo>
                  <a:cubicBezTo>
                    <a:pt x="6" y="32"/>
                    <a:pt x="6" y="32"/>
                    <a:pt x="6" y="32"/>
                  </a:cubicBezTo>
                  <a:cubicBezTo>
                    <a:pt x="6" y="32"/>
                    <a:pt x="6" y="32"/>
                    <a:pt x="6" y="32"/>
                  </a:cubicBezTo>
                  <a:close/>
                  <a:moveTo>
                    <a:pt x="23" y="4"/>
                  </a:move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lose/>
                  <a:moveTo>
                    <a:pt x="6" y="32"/>
                  </a:move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2"/>
                    <a:pt x="7"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7" y="31"/>
                    <a:pt x="7" y="31"/>
                  </a:cubicBezTo>
                  <a:cubicBezTo>
                    <a:pt x="7" y="31"/>
                    <a:pt x="8" y="31"/>
                    <a:pt x="8" y="31"/>
                  </a:cubicBezTo>
                  <a:close/>
                  <a:moveTo>
                    <a:pt x="25" y="30"/>
                  </a:move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ubicBezTo>
                    <a:pt x="8" y="31"/>
                    <a:pt x="8" y="31"/>
                    <a:pt x="8" y="31"/>
                  </a:cubicBezTo>
                  <a:close/>
                  <a:moveTo>
                    <a:pt x="8" y="31"/>
                  </a:moveTo>
                  <a:cubicBezTo>
                    <a:pt x="8" y="31"/>
                    <a:pt x="8" y="31"/>
                    <a:pt x="8" y="31"/>
                  </a:cubicBezTo>
                  <a:cubicBezTo>
                    <a:pt x="8" y="31"/>
                    <a:pt x="8" y="31"/>
                    <a:pt x="8" y="31"/>
                  </a:cubicBezTo>
                  <a:close/>
                  <a:moveTo>
                    <a:pt x="30" y="27"/>
                  </a:move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lose/>
                  <a:moveTo>
                    <a:pt x="31" y="26"/>
                  </a:moveTo>
                  <a:cubicBezTo>
                    <a:pt x="31" y="26"/>
                    <a:pt x="31" y="26"/>
                    <a:pt x="31" y="26"/>
                  </a:cubicBezTo>
                  <a:cubicBezTo>
                    <a:pt x="31" y="26"/>
                    <a:pt x="31" y="26"/>
                    <a:pt x="31" y="26"/>
                  </a:cubicBezTo>
                  <a:cubicBezTo>
                    <a:pt x="31" y="26"/>
                    <a:pt x="31" y="26"/>
                    <a:pt x="31" y="26"/>
                  </a:cubicBezTo>
                  <a:cubicBezTo>
                    <a:pt x="31" y="26"/>
                    <a:pt x="31" y="26"/>
                    <a:pt x="31" y="26"/>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1" y="27"/>
                  </a:cubicBezTo>
                  <a:cubicBezTo>
                    <a:pt x="31" y="27"/>
                    <a:pt x="31"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lose/>
                  <a:moveTo>
                    <a:pt x="24" y="30"/>
                  </a:move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ubicBezTo>
                    <a:pt x="24" y="30"/>
                    <a:pt x="24" y="30"/>
                    <a:pt x="24" y="30"/>
                  </a:cubicBezTo>
                  <a:close/>
                  <a:moveTo>
                    <a:pt x="30" y="27"/>
                  </a:move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29" y="27"/>
                    <a:pt x="29" y="27"/>
                    <a:pt x="29" y="27"/>
                  </a:cubicBezTo>
                  <a:cubicBezTo>
                    <a:pt x="29" y="27"/>
                    <a:pt x="29" y="27"/>
                    <a:pt x="30" y="27"/>
                  </a:cubicBezTo>
                  <a:cubicBezTo>
                    <a:pt x="30" y="27"/>
                    <a:pt x="30" y="27"/>
                    <a:pt x="30" y="27"/>
                  </a:cubicBezTo>
                  <a:cubicBezTo>
                    <a:pt x="30" y="27"/>
                    <a:pt x="30" y="27"/>
                    <a:pt x="30" y="27"/>
                  </a:cubicBezTo>
                  <a:close/>
                  <a:moveTo>
                    <a:pt x="31" y="26"/>
                  </a:move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lose/>
                  <a:moveTo>
                    <a:pt x="31" y="26"/>
                  </a:move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5"/>
                    <a:pt x="32" y="25"/>
                  </a:cubicBezTo>
                  <a:cubicBezTo>
                    <a:pt x="31" y="25"/>
                    <a:pt x="31" y="25"/>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ubicBezTo>
                    <a:pt x="31" y="26"/>
                    <a:pt x="31" y="26"/>
                    <a:pt x="31" y="26"/>
                  </a:cubicBezTo>
                  <a:close/>
                  <a:moveTo>
                    <a:pt x="30" y="27"/>
                  </a:move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ubicBezTo>
                    <a:pt x="30" y="27"/>
                    <a:pt x="30" y="27"/>
                    <a:pt x="30" y="27"/>
                  </a:cubicBezTo>
                  <a:close/>
                  <a:moveTo>
                    <a:pt x="25" y="30"/>
                  </a:move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lose/>
                  <a:moveTo>
                    <a:pt x="25" y="30"/>
                  </a:move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5" y="30"/>
                    <a:pt x="25" y="30"/>
                    <a:pt x="25" y="30"/>
                  </a:cubicBezTo>
                  <a:cubicBezTo>
                    <a:pt x="24" y="30"/>
                    <a:pt x="24" y="30"/>
                    <a:pt x="24" y="30"/>
                  </a:cubicBezTo>
                  <a:cubicBezTo>
                    <a:pt x="25" y="30"/>
                    <a:pt x="25" y="30"/>
                    <a:pt x="25" y="30"/>
                  </a:cubicBezTo>
                  <a:cubicBezTo>
                    <a:pt x="25" y="30"/>
                    <a:pt x="25" y="30"/>
                    <a:pt x="25" y="30"/>
                  </a:cubicBezTo>
                  <a:close/>
                  <a:moveTo>
                    <a:pt x="25" y="29"/>
                  </a:moveTo>
                  <a:cubicBezTo>
                    <a:pt x="25" y="29"/>
                    <a:pt x="25" y="29"/>
                    <a:pt x="25" y="29"/>
                  </a:cubicBezTo>
                  <a:cubicBezTo>
                    <a:pt x="25" y="29"/>
                    <a:pt x="25" y="29"/>
                    <a:pt x="25" y="29"/>
                  </a:cubicBezTo>
                  <a:cubicBezTo>
                    <a:pt x="25" y="29"/>
                    <a:pt x="25" y="29"/>
                    <a:pt x="24" y="29"/>
                  </a:cubicBezTo>
                  <a:cubicBezTo>
                    <a:pt x="24" y="29"/>
                    <a:pt x="24" y="29"/>
                    <a:pt x="24" y="29"/>
                  </a:cubicBezTo>
                  <a:cubicBezTo>
                    <a:pt x="24" y="29"/>
                    <a:pt x="24" y="29"/>
                    <a:pt x="24" y="29"/>
                  </a:cubicBezTo>
                  <a:cubicBezTo>
                    <a:pt x="24" y="29"/>
                    <a:pt x="24" y="29"/>
                    <a:pt x="24" y="29"/>
                  </a:cubicBezTo>
                  <a:cubicBezTo>
                    <a:pt x="25" y="29"/>
                    <a:pt x="25" y="29"/>
                    <a:pt x="25" y="29"/>
                  </a:cubicBezTo>
                  <a:cubicBezTo>
                    <a:pt x="25" y="29"/>
                    <a:pt x="25" y="29"/>
                    <a:pt x="25" y="29"/>
                  </a:cubicBezTo>
                  <a:close/>
                  <a:moveTo>
                    <a:pt x="24" y="17"/>
                  </a:move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lose/>
                  <a:moveTo>
                    <a:pt x="24" y="31"/>
                  </a:moveTo>
                  <a:cubicBezTo>
                    <a:pt x="24" y="31"/>
                    <a:pt x="24" y="30"/>
                    <a:pt x="24" y="30"/>
                  </a:cubicBezTo>
                  <a:cubicBezTo>
                    <a:pt x="24" y="30"/>
                    <a:pt x="24" y="30"/>
                    <a:pt x="24" y="30"/>
                  </a:cubicBezTo>
                  <a:cubicBezTo>
                    <a:pt x="24" y="30"/>
                    <a:pt x="24" y="30"/>
                    <a:pt x="24" y="30"/>
                  </a:cubicBezTo>
                  <a:cubicBezTo>
                    <a:pt x="24" y="30"/>
                    <a:pt x="24" y="30"/>
                    <a:pt x="24" y="30"/>
                  </a:cubicBezTo>
                  <a:cubicBezTo>
                    <a:pt x="24" y="31"/>
                    <a:pt x="24" y="31"/>
                    <a:pt x="24" y="31"/>
                  </a:cubicBezTo>
                  <a:cubicBezTo>
                    <a:pt x="24" y="31"/>
                    <a:pt x="24" y="31"/>
                    <a:pt x="24" y="31"/>
                  </a:cubicBezTo>
                  <a:close/>
                  <a:moveTo>
                    <a:pt x="35" y="28"/>
                  </a:move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lose/>
                  <a:moveTo>
                    <a:pt x="35" y="27"/>
                  </a:move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lose/>
                  <a:moveTo>
                    <a:pt x="32" y="26"/>
                  </a:move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lose/>
                  <a:moveTo>
                    <a:pt x="36" y="27"/>
                  </a:moveTo>
                  <a:cubicBezTo>
                    <a:pt x="36" y="27"/>
                    <a:pt x="36" y="27"/>
                    <a:pt x="36" y="27"/>
                  </a:cubicBezTo>
                  <a:cubicBezTo>
                    <a:pt x="36" y="27"/>
                    <a:pt x="36" y="27"/>
                    <a:pt x="36" y="27"/>
                  </a:cubicBezTo>
                  <a:cubicBezTo>
                    <a:pt x="36" y="27"/>
                    <a:pt x="36" y="27"/>
                    <a:pt x="36"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6" y="27"/>
                  </a:move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6" y="27"/>
                  </a:moveTo>
                  <a:cubicBezTo>
                    <a:pt x="36" y="27"/>
                    <a:pt x="36" y="27"/>
                    <a:pt x="36" y="27"/>
                  </a:cubicBezTo>
                  <a:cubicBezTo>
                    <a:pt x="36" y="27"/>
                    <a:pt x="36" y="27"/>
                    <a:pt x="36" y="27"/>
                  </a:cubicBezTo>
                  <a:cubicBezTo>
                    <a:pt x="36" y="27"/>
                    <a:pt x="36" y="27"/>
                    <a:pt x="36" y="27"/>
                  </a:cubicBezTo>
                  <a:cubicBezTo>
                    <a:pt x="36" y="27"/>
                    <a:pt x="36" y="27"/>
                    <a:pt x="36" y="27"/>
                  </a:cubicBezTo>
                  <a:close/>
                  <a:moveTo>
                    <a:pt x="36" y="27"/>
                  </a:move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lose/>
                  <a:moveTo>
                    <a:pt x="32" y="29"/>
                  </a:move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lose/>
                  <a:moveTo>
                    <a:pt x="35" y="27"/>
                  </a:move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lose/>
                  <a:moveTo>
                    <a:pt x="33" y="27"/>
                  </a:move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2" y="27"/>
                    <a:pt x="32" y="27"/>
                  </a:cubicBezTo>
                  <a:cubicBezTo>
                    <a:pt x="32" y="27"/>
                    <a:pt x="32" y="27"/>
                    <a:pt x="32" y="27"/>
                  </a:cubicBezTo>
                  <a:cubicBezTo>
                    <a:pt x="32" y="27"/>
                    <a:pt x="32" y="27"/>
                    <a:pt x="32" y="27"/>
                  </a:cubicBezTo>
                  <a:cubicBezTo>
                    <a:pt x="32" y="27"/>
                    <a:pt x="32" y="27"/>
                    <a:pt x="32" y="27"/>
                  </a:cubicBezTo>
                  <a:cubicBezTo>
                    <a:pt x="32" y="27"/>
                    <a:pt x="33" y="27"/>
                    <a:pt x="33" y="27"/>
                  </a:cubicBezTo>
                  <a:cubicBezTo>
                    <a:pt x="33" y="27"/>
                    <a:pt x="33" y="27"/>
                    <a:pt x="33" y="27"/>
                  </a:cubicBezTo>
                  <a:cubicBezTo>
                    <a:pt x="33" y="27"/>
                    <a:pt x="33" y="27"/>
                    <a:pt x="33" y="27"/>
                  </a:cubicBezTo>
                  <a:cubicBezTo>
                    <a:pt x="33" y="27"/>
                    <a:pt x="33" y="27"/>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lose/>
                  <a:moveTo>
                    <a:pt x="34" y="27"/>
                  </a:move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lose/>
                  <a:moveTo>
                    <a:pt x="33" y="28"/>
                  </a:move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lose/>
                  <a:moveTo>
                    <a:pt x="15" y="39"/>
                  </a:moveTo>
                  <a:cubicBezTo>
                    <a:pt x="15" y="39"/>
                    <a:pt x="15" y="39"/>
                    <a:pt x="15" y="39"/>
                  </a:cubicBezTo>
                  <a:cubicBezTo>
                    <a:pt x="15" y="39"/>
                    <a:pt x="15" y="39"/>
                    <a:pt x="15" y="39"/>
                  </a:cubicBezTo>
                  <a:cubicBezTo>
                    <a:pt x="15" y="39"/>
                    <a:pt x="15" y="39"/>
                    <a:pt x="15" y="39"/>
                  </a:cubicBezTo>
                  <a:cubicBezTo>
                    <a:pt x="15" y="39"/>
                    <a:pt x="15" y="39"/>
                    <a:pt x="15" y="39"/>
                  </a:cubicBezTo>
                  <a:close/>
                  <a:moveTo>
                    <a:pt x="17" y="11"/>
                  </a:move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17" y="13"/>
                  </a:move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lose/>
                  <a:moveTo>
                    <a:pt x="17" y="13"/>
                  </a:moveTo>
                  <a:cubicBezTo>
                    <a:pt x="17" y="13"/>
                    <a:pt x="17" y="13"/>
                    <a:pt x="17" y="13"/>
                  </a:cubicBezTo>
                  <a:cubicBezTo>
                    <a:pt x="17" y="13"/>
                    <a:pt x="17" y="13"/>
                    <a:pt x="17" y="13"/>
                  </a:cubicBezTo>
                  <a:cubicBezTo>
                    <a:pt x="17" y="13"/>
                    <a:pt x="17" y="13"/>
                    <a:pt x="17" y="13"/>
                  </a:cubicBezTo>
                  <a:cubicBezTo>
                    <a:pt x="17" y="13"/>
                    <a:pt x="17" y="13"/>
                    <a:pt x="17" y="13"/>
                  </a:cubicBezTo>
                  <a:close/>
                  <a:moveTo>
                    <a:pt x="17" y="10"/>
                  </a:move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lose/>
                  <a:moveTo>
                    <a:pt x="17" y="10"/>
                  </a:move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lose/>
                  <a:moveTo>
                    <a:pt x="18" y="13"/>
                  </a:move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lose/>
                  <a:moveTo>
                    <a:pt x="18" y="13"/>
                  </a:move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lose/>
                  <a:moveTo>
                    <a:pt x="18" y="12"/>
                  </a:moveTo>
                  <a:cubicBezTo>
                    <a:pt x="18" y="12"/>
                    <a:pt x="18" y="12"/>
                    <a:pt x="18" y="12"/>
                  </a:cubicBezTo>
                  <a:cubicBezTo>
                    <a:pt x="18" y="12"/>
                    <a:pt x="18" y="12"/>
                    <a:pt x="18" y="13"/>
                  </a:cubicBezTo>
                  <a:cubicBezTo>
                    <a:pt x="18" y="13"/>
                    <a:pt x="18" y="13"/>
                    <a:pt x="18" y="13"/>
                  </a:cubicBezTo>
                  <a:cubicBezTo>
                    <a:pt x="18" y="13"/>
                    <a:pt x="18" y="13"/>
                    <a:pt x="18" y="13"/>
                  </a:cubicBezTo>
                  <a:cubicBezTo>
                    <a:pt x="18" y="12"/>
                    <a:pt x="18" y="12"/>
                    <a:pt x="18" y="12"/>
                  </a:cubicBezTo>
                  <a:cubicBezTo>
                    <a:pt x="18" y="12"/>
                    <a:pt x="18" y="12"/>
                    <a:pt x="18" y="12"/>
                  </a:cubicBezTo>
                  <a:cubicBezTo>
                    <a:pt x="18" y="12"/>
                    <a:pt x="18" y="12"/>
                    <a:pt x="18" y="12"/>
                  </a:cubicBezTo>
                  <a:cubicBezTo>
                    <a:pt x="18" y="12"/>
                    <a:pt x="18" y="12"/>
                    <a:pt x="18" y="12"/>
                  </a:cubicBezTo>
                  <a:cubicBezTo>
                    <a:pt x="18" y="12"/>
                    <a:pt x="18" y="12"/>
                    <a:pt x="18" y="12"/>
                  </a:cubicBezTo>
                  <a:close/>
                  <a:moveTo>
                    <a:pt x="17" y="14"/>
                  </a:move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8" y="14"/>
                    <a:pt x="18" y="14"/>
                  </a:cubicBezTo>
                  <a:cubicBezTo>
                    <a:pt x="18" y="14"/>
                    <a:pt x="18" y="14"/>
                    <a:pt x="18" y="14"/>
                  </a:cubicBezTo>
                  <a:cubicBezTo>
                    <a:pt x="18" y="14"/>
                    <a:pt x="18" y="14"/>
                    <a:pt x="18" y="14"/>
                  </a:cubicBezTo>
                  <a:cubicBezTo>
                    <a:pt x="18" y="14"/>
                    <a:pt x="17" y="14"/>
                    <a:pt x="17" y="14"/>
                  </a:cubicBezTo>
                  <a:cubicBezTo>
                    <a:pt x="17" y="14"/>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4"/>
                  </a:cubicBezTo>
                  <a:close/>
                  <a:moveTo>
                    <a:pt x="17" y="13"/>
                  </a:move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lose/>
                  <a:moveTo>
                    <a:pt x="17" y="16"/>
                  </a:move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lose/>
                  <a:moveTo>
                    <a:pt x="17" y="18"/>
                  </a:moveTo>
                  <a:cubicBezTo>
                    <a:pt x="17" y="18"/>
                    <a:pt x="17" y="18"/>
                    <a:pt x="17" y="18"/>
                  </a:cubicBezTo>
                  <a:cubicBezTo>
                    <a:pt x="17" y="18"/>
                    <a:pt x="17" y="18"/>
                    <a:pt x="17" y="18"/>
                  </a:cubicBezTo>
                  <a:cubicBezTo>
                    <a:pt x="17" y="18"/>
                    <a:pt x="17" y="18"/>
                    <a:pt x="17" y="18"/>
                  </a:cubicBezTo>
                  <a:cubicBezTo>
                    <a:pt x="17" y="18"/>
                    <a:pt x="17" y="18"/>
                    <a:pt x="17" y="18"/>
                  </a:cubicBezTo>
                  <a:cubicBezTo>
                    <a:pt x="17" y="18"/>
                    <a:pt x="18" y="18"/>
                    <a:pt x="18" y="18"/>
                  </a:cubicBezTo>
                  <a:cubicBezTo>
                    <a:pt x="17" y="18"/>
                    <a:pt x="17" y="18"/>
                    <a:pt x="17" y="18"/>
                  </a:cubicBezTo>
                  <a:cubicBezTo>
                    <a:pt x="17" y="18"/>
                    <a:pt x="17" y="18"/>
                    <a:pt x="17" y="18"/>
                  </a:cubicBezTo>
                  <a:close/>
                  <a:moveTo>
                    <a:pt x="17" y="14"/>
                  </a:move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lose/>
                  <a:moveTo>
                    <a:pt x="17" y="14"/>
                  </a:move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lose/>
                  <a:moveTo>
                    <a:pt x="18" y="14"/>
                  </a:move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lose/>
                  <a:moveTo>
                    <a:pt x="14" y="24"/>
                  </a:move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lose/>
                  <a:moveTo>
                    <a:pt x="15" y="39"/>
                  </a:move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lose/>
                  <a:moveTo>
                    <a:pt x="15" y="38"/>
                  </a:moveTo>
                  <a:cubicBezTo>
                    <a:pt x="15" y="38"/>
                    <a:pt x="15" y="38"/>
                    <a:pt x="15" y="38"/>
                  </a:cubicBezTo>
                  <a:cubicBezTo>
                    <a:pt x="15" y="38"/>
                    <a:pt x="15" y="38"/>
                    <a:pt x="15" y="38"/>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8"/>
                    <a:pt x="15" y="38"/>
                  </a:cubicBezTo>
                  <a:cubicBezTo>
                    <a:pt x="15" y="38"/>
                    <a:pt x="15" y="38"/>
                    <a:pt x="15" y="38"/>
                  </a:cubicBezTo>
                  <a:close/>
                  <a:moveTo>
                    <a:pt x="15" y="38"/>
                  </a:move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lose/>
                  <a:moveTo>
                    <a:pt x="15" y="22"/>
                  </a:move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lose/>
                  <a:moveTo>
                    <a:pt x="14" y="24"/>
                  </a:move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lose/>
                  <a:moveTo>
                    <a:pt x="15" y="39"/>
                  </a:move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lose/>
                  <a:moveTo>
                    <a:pt x="17" y="12"/>
                  </a:move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lose/>
                  <a:moveTo>
                    <a:pt x="15" y="24"/>
                  </a:move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3"/>
                    <a:pt x="15" y="23"/>
                  </a:cubicBezTo>
                  <a:cubicBezTo>
                    <a:pt x="15" y="23"/>
                    <a:pt x="15" y="23"/>
                    <a:pt x="15" y="23"/>
                  </a:cubicBezTo>
                  <a:cubicBezTo>
                    <a:pt x="15" y="23"/>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4" y="24"/>
                  </a:cubicBezTo>
                  <a:cubicBezTo>
                    <a:pt x="14" y="24"/>
                    <a:pt x="14" y="24"/>
                    <a:pt x="14"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4" y="24"/>
                  </a:cubicBezTo>
                  <a:cubicBezTo>
                    <a:pt x="14" y="24"/>
                    <a:pt x="14" y="24"/>
                    <a:pt x="14"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5" y="23"/>
                    <a:pt x="15" y="23"/>
                    <a:pt x="15" y="23"/>
                  </a:cubicBezTo>
                  <a:cubicBezTo>
                    <a:pt x="15" y="23"/>
                    <a:pt x="15" y="23"/>
                    <a:pt x="15" y="23"/>
                  </a:cubicBezTo>
                  <a:cubicBezTo>
                    <a:pt x="14" y="23"/>
                    <a:pt x="14" y="23"/>
                    <a:pt x="14" y="23"/>
                  </a:cubicBezTo>
                  <a:cubicBezTo>
                    <a:pt x="14" y="23"/>
                    <a:pt x="14" y="23"/>
                    <a:pt x="14" y="23"/>
                  </a:cubicBezTo>
                  <a:cubicBezTo>
                    <a:pt x="14" y="23"/>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3"/>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4"/>
                    <a:pt x="14" y="24"/>
                  </a:cubicBezTo>
                  <a:cubicBezTo>
                    <a:pt x="14" y="24"/>
                    <a:pt x="14" y="23"/>
                    <a:pt x="14" y="23"/>
                  </a:cubicBezTo>
                  <a:cubicBezTo>
                    <a:pt x="14" y="23"/>
                    <a:pt x="14" y="24"/>
                    <a:pt x="14" y="23"/>
                  </a:cubicBezTo>
                  <a:cubicBezTo>
                    <a:pt x="14" y="23"/>
                    <a:pt x="14" y="23"/>
                    <a:pt x="14" y="23"/>
                  </a:cubicBezTo>
                  <a:cubicBezTo>
                    <a:pt x="14" y="23"/>
                    <a:pt x="14" y="23"/>
                    <a:pt x="14" y="23"/>
                  </a:cubicBezTo>
                  <a:cubicBezTo>
                    <a:pt x="14" y="23"/>
                    <a:pt x="14" y="23"/>
                    <a:pt x="14" y="23"/>
                  </a:cubicBezTo>
                  <a:cubicBezTo>
                    <a:pt x="14" y="23"/>
                    <a:pt x="14" y="24"/>
                    <a:pt x="14" y="24"/>
                  </a:cubicBezTo>
                  <a:cubicBezTo>
                    <a:pt x="14" y="24"/>
                    <a:pt x="14" y="24"/>
                    <a:pt x="14" y="24"/>
                  </a:cubicBezTo>
                  <a:cubicBezTo>
                    <a:pt x="14" y="24"/>
                    <a:pt x="14" y="24"/>
                    <a:pt x="14" y="24"/>
                  </a:cubicBezTo>
                  <a:cubicBezTo>
                    <a:pt x="14" y="24"/>
                    <a:pt x="14" y="24"/>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4" y="23"/>
                  </a:cubicBezTo>
                  <a:cubicBezTo>
                    <a:pt x="14" y="23"/>
                    <a:pt x="14"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ubicBezTo>
                    <a:pt x="15" y="24"/>
                    <a:pt x="15" y="24"/>
                    <a:pt x="15" y="24"/>
                  </a:cubicBezTo>
                  <a:close/>
                  <a:moveTo>
                    <a:pt x="15" y="23"/>
                  </a:moveTo>
                  <a:cubicBezTo>
                    <a:pt x="15" y="23"/>
                    <a:pt x="15" y="23"/>
                    <a:pt x="15" y="23"/>
                  </a:cubicBezTo>
                  <a:cubicBezTo>
                    <a:pt x="15" y="23"/>
                    <a:pt x="15" y="23"/>
                    <a:pt x="15" y="23"/>
                  </a:cubicBezTo>
                  <a:close/>
                  <a:moveTo>
                    <a:pt x="17" y="11"/>
                  </a:move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lose/>
                  <a:moveTo>
                    <a:pt x="17" y="11"/>
                  </a:move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lose/>
                  <a:moveTo>
                    <a:pt x="9" y="33"/>
                  </a:move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lose/>
                  <a:moveTo>
                    <a:pt x="17" y="12"/>
                  </a:move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lose/>
                  <a:moveTo>
                    <a:pt x="2" y="30"/>
                  </a:move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2" y="30"/>
                  </a:moveTo>
                  <a:cubicBezTo>
                    <a:pt x="2" y="30"/>
                    <a:pt x="2" y="30"/>
                    <a:pt x="2" y="30"/>
                  </a:cubicBezTo>
                  <a:cubicBezTo>
                    <a:pt x="2" y="30"/>
                    <a:pt x="2" y="30"/>
                    <a:pt x="2" y="30"/>
                  </a:cubicBezTo>
                  <a:cubicBezTo>
                    <a:pt x="2" y="30"/>
                    <a:pt x="2" y="30"/>
                    <a:pt x="2" y="30"/>
                  </a:cubicBezTo>
                  <a:cubicBezTo>
                    <a:pt x="2" y="30"/>
                    <a:pt x="2" y="30"/>
                    <a:pt x="2" y="30"/>
                  </a:cubicBezTo>
                  <a:close/>
                  <a:moveTo>
                    <a:pt x="2" y="30"/>
                  </a:moveTo>
                  <a:cubicBezTo>
                    <a:pt x="2" y="30"/>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0"/>
                  </a:cubicBezTo>
                  <a:cubicBezTo>
                    <a:pt x="2" y="30"/>
                    <a:pt x="2" y="30"/>
                    <a:pt x="2" y="30"/>
                  </a:cubicBezTo>
                  <a:close/>
                  <a:moveTo>
                    <a:pt x="23" y="15"/>
                  </a:moveTo>
                  <a:cubicBezTo>
                    <a:pt x="23" y="15"/>
                    <a:pt x="23" y="15"/>
                    <a:pt x="23" y="15"/>
                  </a:cubicBezTo>
                  <a:cubicBezTo>
                    <a:pt x="23" y="15"/>
                    <a:pt x="23" y="15"/>
                    <a:pt x="23" y="15"/>
                  </a:cubicBezTo>
                  <a:cubicBezTo>
                    <a:pt x="23" y="15"/>
                    <a:pt x="23" y="15"/>
                    <a:pt x="23" y="15"/>
                  </a:cubicBezTo>
                  <a:cubicBezTo>
                    <a:pt x="23" y="15"/>
                    <a:pt x="23" y="15"/>
                    <a:pt x="23" y="15"/>
                  </a:cubicBezTo>
                  <a:cubicBezTo>
                    <a:pt x="23"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2" y="15"/>
                    <a:pt x="22" y="15"/>
                    <a:pt x="22" y="15"/>
                  </a:cubicBezTo>
                  <a:cubicBezTo>
                    <a:pt x="21" y="15"/>
                    <a:pt x="21" y="15"/>
                    <a:pt x="21" y="15"/>
                  </a:cubicBezTo>
                  <a:cubicBezTo>
                    <a:pt x="21" y="15"/>
                    <a:pt x="21" y="15"/>
                    <a:pt x="21" y="15"/>
                  </a:cubicBezTo>
                  <a:cubicBezTo>
                    <a:pt x="21" y="15"/>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1" y="16"/>
                  </a:cubicBezTo>
                  <a:cubicBezTo>
                    <a:pt x="21" y="16"/>
                    <a:pt x="21"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19" y="16"/>
                    <a:pt x="20" y="16"/>
                    <a:pt x="20" y="16"/>
                  </a:cubicBezTo>
                  <a:cubicBezTo>
                    <a:pt x="20" y="16"/>
                    <a:pt x="20" y="16"/>
                    <a:pt x="20" y="16"/>
                  </a:cubicBezTo>
                  <a:cubicBezTo>
                    <a:pt x="20" y="17"/>
                    <a:pt x="20" y="17"/>
                    <a:pt x="20" y="17"/>
                  </a:cubicBezTo>
                  <a:cubicBezTo>
                    <a:pt x="20" y="17"/>
                    <a:pt x="19" y="17"/>
                    <a:pt x="19" y="17"/>
                  </a:cubicBezTo>
                  <a:cubicBezTo>
                    <a:pt x="19" y="17"/>
                    <a:pt x="19" y="17"/>
                    <a:pt x="19" y="17"/>
                  </a:cubicBezTo>
                  <a:cubicBezTo>
                    <a:pt x="19" y="17"/>
                    <a:pt x="19" y="17"/>
                    <a:pt x="19" y="17"/>
                  </a:cubicBezTo>
                  <a:cubicBezTo>
                    <a:pt x="19" y="17"/>
                    <a:pt x="19" y="17"/>
                    <a:pt x="19" y="17"/>
                  </a:cubicBezTo>
                  <a:cubicBezTo>
                    <a:pt x="19" y="17"/>
                    <a:pt x="19" y="17"/>
                    <a:pt x="20" y="17"/>
                  </a:cubicBezTo>
                  <a:cubicBezTo>
                    <a:pt x="20" y="17"/>
                    <a:pt x="20" y="17"/>
                    <a:pt x="20" y="17"/>
                  </a:cubicBezTo>
                  <a:cubicBezTo>
                    <a:pt x="20" y="17"/>
                    <a:pt x="20"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9"/>
                    <a:pt x="19" y="19"/>
                  </a:cubicBezTo>
                  <a:cubicBezTo>
                    <a:pt x="19" y="19"/>
                    <a:pt x="19"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8"/>
                  </a:cubicBezTo>
                  <a:cubicBezTo>
                    <a:pt x="18" y="18"/>
                    <a:pt x="18" y="18"/>
                    <a:pt x="18" y="18"/>
                  </a:cubicBezTo>
                  <a:cubicBezTo>
                    <a:pt x="18" y="18"/>
                    <a:pt x="18" y="19"/>
                    <a:pt x="18" y="19"/>
                  </a:cubicBezTo>
                  <a:cubicBezTo>
                    <a:pt x="18" y="19"/>
                    <a:pt x="18" y="19"/>
                    <a:pt x="18" y="19"/>
                  </a:cubicBezTo>
                  <a:cubicBezTo>
                    <a:pt x="18" y="19"/>
                    <a:pt x="18" y="19"/>
                    <a:pt x="18" y="19"/>
                  </a:cubicBezTo>
                  <a:cubicBezTo>
                    <a:pt x="18" y="19"/>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8" y="18"/>
                    <a:pt x="18" y="18"/>
                    <a:pt x="18" y="18"/>
                  </a:cubicBezTo>
                  <a:cubicBezTo>
                    <a:pt x="17" y="18"/>
                    <a:pt x="18" y="18"/>
                    <a:pt x="18" y="18"/>
                  </a:cubicBezTo>
                  <a:cubicBezTo>
                    <a:pt x="18" y="18"/>
                    <a:pt x="18" y="18"/>
                    <a:pt x="17" y="18"/>
                  </a:cubicBezTo>
                  <a:cubicBezTo>
                    <a:pt x="17" y="18"/>
                    <a:pt x="17" y="18"/>
                    <a:pt x="17" y="18"/>
                  </a:cubicBezTo>
                  <a:cubicBezTo>
                    <a:pt x="17" y="18"/>
                    <a:pt x="17" y="18"/>
                    <a:pt x="17" y="18"/>
                  </a:cubicBezTo>
                  <a:cubicBezTo>
                    <a:pt x="17" y="18"/>
                    <a:pt x="17" y="18"/>
                    <a:pt x="17" y="18"/>
                  </a:cubicBezTo>
                  <a:cubicBezTo>
                    <a:pt x="17" y="18"/>
                    <a:pt x="17" y="18"/>
                    <a:pt x="17" y="18"/>
                  </a:cubicBezTo>
                  <a:cubicBezTo>
                    <a:pt x="17" y="18"/>
                    <a:pt x="17" y="18"/>
                    <a:pt x="17" y="18"/>
                  </a:cubicBezTo>
                  <a:cubicBezTo>
                    <a:pt x="17" y="18"/>
                    <a:pt x="17" y="18"/>
                    <a:pt x="17" y="18"/>
                  </a:cubicBezTo>
                  <a:cubicBezTo>
                    <a:pt x="17" y="18"/>
                    <a:pt x="17" y="18"/>
                    <a:pt x="17" y="18"/>
                  </a:cubicBezTo>
                  <a:cubicBezTo>
                    <a:pt x="17" y="18"/>
                    <a:pt x="17" y="18"/>
                    <a:pt x="17" y="18"/>
                  </a:cubicBezTo>
                  <a:cubicBezTo>
                    <a:pt x="17" y="18"/>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7"/>
                    <a:pt x="17" y="17"/>
                    <a:pt x="17" y="17"/>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8" y="15"/>
                    <a:pt x="18" y="15"/>
                  </a:cubicBezTo>
                  <a:cubicBezTo>
                    <a:pt x="18" y="15"/>
                    <a:pt x="18" y="15"/>
                    <a:pt x="18" y="15"/>
                  </a:cubicBezTo>
                  <a:cubicBezTo>
                    <a:pt x="18" y="15"/>
                    <a:pt x="18" y="15"/>
                    <a:pt x="18" y="15"/>
                  </a:cubicBezTo>
                  <a:cubicBezTo>
                    <a:pt x="18" y="15"/>
                    <a:pt x="18" y="15"/>
                    <a:pt x="18" y="15"/>
                  </a:cubicBezTo>
                  <a:cubicBezTo>
                    <a:pt x="18" y="15"/>
                    <a:pt x="18"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5"/>
                    <a:pt x="17" y="15"/>
                  </a:cubicBezTo>
                  <a:cubicBezTo>
                    <a:pt x="17" y="15"/>
                    <a:pt x="17" y="14"/>
                    <a:pt x="17" y="14"/>
                  </a:cubicBezTo>
                  <a:cubicBezTo>
                    <a:pt x="17" y="14"/>
                    <a:pt x="17" y="14"/>
                    <a:pt x="17" y="14"/>
                  </a:cubicBezTo>
                  <a:cubicBezTo>
                    <a:pt x="17" y="14"/>
                    <a:pt x="17" y="14"/>
                    <a:pt x="17" y="14"/>
                  </a:cubicBezTo>
                  <a:cubicBezTo>
                    <a:pt x="17" y="14"/>
                    <a:pt x="17" y="14"/>
                    <a:pt x="17" y="14"/>
                  </a:cubicBezTo>
                  <a:cubicBezTo>
                    <a:pt x="17" y="14"/>
                    <a:pt x="17" y="15"/>
                    <a:pt x="17" y="14"/>
                  </a:cubicBezTo>
                  <a:cubicBezTo>
                    <a:pt x="17" y="14"/>
                    <a:pt x="17" y="14"/>
                    <a:pt x="17" y="14"/>
                  </a:cubicBezTo>
                  <a:cubicBezTo>
                    <a:pt x="17" y="15"/>
                    <a:pt x="17" y="15"/>
                    <a:pt x="17" y="15"/>
                  </a:cubicBezTo>
                  <a:cubicBezTo>
                    <a:pt x="17" y="15"/>
                    <a:pt x="18" y="15"/>
                    <a:pt x="18" y="15"/>
                  </a:cubicBezTo>
                  <a:cubicBezTo>
                    <a:pt x="18" y="15"/>
                    <a:pt x="18" y="15"/>
                    <a:pt x="18" y="15"/>
                  </a:cubicBezTo>
                  <a:cubicBezTo>
                    <a:pt x="18" y="15"/>
                    <a:pt x="17" y="14"/>
                    <a:pt x="17" y="14"/>
                  </a:cubicBezTo>
                  <a:cubicBezTo>
                    <a:pt x="18" y="14"/>
                    <a:pt x="18" y="14"/>
                    <a:pt x="18"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4"/>
                    <a:pt x="18" y="14"/>
                    <a:pt x="18" y="14"/>
                  </a:cubicBezTo>
                  <a:cubicBezTo>
                    <a:pt x="18" y="13"/>
                    <a:pt x="18" y="13"/>
                    <a:pt x="18" y="13"/>
                  </a:cubicBezTo>
                  <a:cubicBezTo>
                    <a:pt x="18" y="13"/>
                    <a:pt x="18" y="13"/>
                    <a:pt x="18" y="14"/>
                  </a:cubicBezTo>
                  <a:cubicBezTo>
                    <a:pt x="18" y="14"/>
                    <a:pt x="18" y="13"/>
                    <a:pt x="18" y="13"/>
                  </a:cubicBezTo>
                  <a:cubicBezTo>
                    <a:pt x="18" y="13"/>
                    <a:pt x="18" y="13"/>
                    <a:pt x="18" y="13"/>
                  </a:cubicBezTo>
                  <a:cubicBezTo>
                    <a:pt x="18"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7" y="13"/>
                    <a:pt x="17" y="13"/>
                  </a:cubicBezTo>
                  <a:cubicBezTo>
                    <a:pt x="17"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3"/>
                  </a:cubicBezTo>
                  <a:cubicBezTo>
                    <a:pt x="18" y="13"/>
                    <a:pt x="18" y="13"/>
                    <a:pt x="18" y="12"/>
                  </a:cubicBezTo>
                  <a:cubicBezTo>
                    <a:pt x="18" y="12"/>
                    <a:pt x="18" y="12"/>
                    <a:pt x="18" y="12"/>
                  </a:cubicBezTo>
                  <a:cubicBezTo>
                    <a:pt x="18" y="12"/>
                    <a:pt x="18" y="12"/>
                    <a:pt x="18" y="12"/>
                  </a:cubicBezTo>
                  <a:cubicBezTo>
                    <a:pt x="18" y="12"/>
                    <a:pt x="18" y="12"/>
                    <a:pt x="18" y="12"/>
                  </a:cubicBezTo>
                  <a:cubicBezTo>
                    <a:pt x="18" y="12"/>
                    <a:pt x="18" y="12"/>
                    <a:pt x="18" y="12"/>
                  </a:cubicBezTo>
                  <a:cubicBezTo>
                    <a:pt x="18" y="12"/>
                    <a:pt x="18" y="12"/>
                    <a:pt x="18" y="12"/>
                  </a:cubicBezTo>
                  <a:cubicBezTo>
                    <a:pt x="18" y="12"/>
                    <a:pt x="18" y="12"/>
                    <a:pt x="18" y="12"/>
                  </a:cubicBezTo>
                  <a:cubicBezTo>
                    <a:pt x="17" y="12"/>
                    <a:pt x="17" y="12"/>
                    <a:pt x="17" y="12"/>
                  </a:cubicBezTo>
                  <a:cubicBezTo>
                    <a:pt x="17" y="13"/>
                    <a:pt x="17" y="13"/>
                    <a:pt x="17" y="13"/>
                  </a:cubicBezTo>
                  <a:cubicBezTo>
                    <a:pt x="17" y="13"/>
                    <a:pt x="17" y="13"/>
                    <a:pt x="17" y="13"/>
                  </a:cubicBezTo>
                  <a:cubicBezTo>
                    <a:pt x="17" y="13"/>
                    <a:pt x="17" y="13"/>
                    <a:pt x="17" y="13"/>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2"/>
                    <a:pt x="17" y="12"/>
                    <a:pt x="17" y="12"/>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1"/>
                  </a:cubicBezTo>
                  <a:cubicBezTo>
                    <a:pt x="17" y="11"/>
                    <a:pt x="17" y="11"/>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10"/>
                    <a:pt x="17" y="10"/>
                  </a:cubicBezTo>
                  <a:cubicBezTo>
                    <a:pt x="17" y="10"/>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6" y="9"/>
                    <a:pt x="16" y="9"/>
                  </a:cubicBezTo>
                  <a:cubicBezTo>
                    <a:pt x="16" y="9"/>
                    <a:pt x="16" y="9"/>
                    <a:pt x="16" y="9"/>
                  </a:cubicBezTo>
                  <a:cubicBezTo>
                    <a:pt x="16" y="9"/>
                    <a:pt x="16" y="8"/>
                    <a:pt x="16" y="8"/>
                  </a:cubicBezTo>
                  <a:cubicBezTo>
                    <a:pt x="16" y="8"/>
                    <a:pt x="16"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5" y="8"/>
                    <a:pt x="15" y="8"/>
                  </a:cubicBezTo>
                  <a:cubicBezTo>
                    <a:pt x="15" y="8"/>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6"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6"/>
                    <a:pt x="17" y="6"/>
                  </a:cubicBezTo>
                  <a:cubicBezTo>
                    <a:pt x="17" y="6"/>
                    <a:pt x="17" y="5"/>
                    <a:pt x="17" y="5"/>
                  </a:cubicBezTo>
                  <a:cubicBezTo>
                    <a:pt x="17" y="5"/>
                    <a:pt x="17" y="5"/>
                    <a:pt x="17" y="5"/>
                  </a:cubicBezTo>
                  <a:cubicBezTo>
                    <a:pt x="17" y="5"/>
                    <a:pt x="18" y="5"/>
                    <a:pt x="17" y="5"/>
                  </a:cubicBezTo>
                  <a:cubicBezTo>
                    <a:pt x="17" y="5"/>
                    <a:pt x="17" y="5"/>
                    <a:pt x="17"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9" y="5"/>
                    <a:pt x="18" y="5"/>
                  </a:cubicBezTo>
                  <a:cubicBezTo>
                    <a:pt x="18" y="5"/>
                    <a:pt x="18" y="5"/>
                    <a:pt x="18" y="5"/>
                  </a:cubicBezTo>
                  <a:cubicBezTo>
                    <a:pt x="18"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5"/>
                    <a:pt x="20" y="5"/>
                  </a:cubicBezTo>
                  <a:cubicBezTo>
                    <a:pt x="20" y="5"/>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4"/>
                    <a:pt x="21" y="4"/>
                    <a:pt x="21" y="4"/>
                  </a:cubicBezTo>
                  <a:cubicBezTo>
                    <a:pt x="21" y="4"/>
                    <a:pt x="21" y="4"/>
                    <a:pt x="21" y="4"/>
                  </a:cubicBezTo>
                  <a:cubicBezTo>
                    <a:pt x="21" y="4"/>
                    <a:pt x="21" y="4"/>
                    <a:pt x="21" y="4"/>
                  </a:cubicBezTo>
                  <a:cubicBezTo>
                    <a:pt x="21" y="4"/>
                    <a:pt x="21" y="4"/>
                    <a:pt x="21" y="4"/>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2" y="5"/>
                  </a:cubicBezTo>
                  <a:cubicBezTo>
                    <a:pt x="22" y="5"/>
                    <a:pt x="22" y="5"/>
                    <a:pt x="22" y="5"/>
                  </a:cubicBezTo>
                  <a:cubicBezTo>
                    <a:pt x="22" y="5"/>
                    <a:pt x="22" y="5"/>
                    <a:pt x="22" y="5"/>
                  </a:cubicBezTo>
                  <a:cubicBezTo>
                    <a:pt x="22" y="5"/>
                    <a:pt x="22" y="5"/>
                    <a:pt x="22" y="5"/>
                  </a:cubicBezTo>
                  <a:cubicBezTo>
                    <a:pt x="22" y="5"/>
                    <a:pt x="22" y="5"/>
                    <a:pt x="22" y="5"/>
                  </a:cubicBezTo>
                  <a:cubicBezTo>
                    <a:pt x="22" y="5"/>
                    <a:pt x="22" y="5"/>
                    <a:pt x="22"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5"/>
                    <a:pt x="22" y="5"/>
                  </a:cubicBezTo>
                  <a:cubicBezTo>
                    <a:pt x="22" y="5"/>
                    <a:pt x="22" y="5"/>
                    <a:pt x="22" y="5"/>
                  </a:cubicBezTo>
                  <a:cubicBezTo>
                    <a:pt x="22" y="5"/>
                    <a:pt x="22" y="5"/>
                    <a:pt x="22" y="5"/>
                  </a:cubicBezTo>
                  <a:cubicBezTo>
                    <a:pt x="22" y="5"/>
                    <a:pt x="22" y="5"/>
                    <a:pt x="22" y="5"/>
                  </a:cubicBezTo>
                  <a:cubicBezTo>
                    <a:pt x="22" y="5"/>
                    <a:pt x="22" y="5"/>
                    <a:pt x="22" y="5"/>
                  </a:cubicBezTo>
                  <a:cubicBezTo>
                    <a:pt x="22" y="5"/>
                    <a:pt x="22" y="5"/>
                    <a:pt x="22" y="5"/>
                  </a:cubicBezTo>
                  <a:cubicBezTo>
                    <a:pt x="22" y="5"/>
                    <a:pt x="22" y="5"/>
                    <a:pt x="22" y="5"/>
                  </a:cubicBezTo>
                  <a:cubicBezTo>
                    <a:pt x="22" y="5"/>
                    <a:pt x="22" y="5"/>
                    <a:pt x="22" y="5"/>
                  </a:cubicBezTo>
                  <a:cubicBezTo>
                    <a:pt x="22" y="5"/>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3"/>
                    <a:pt x="23" y="3"/>
                  </a:cubicBezTo>
                  <a:cubicBezTo>
                    <a:pt x="23" y="3"/>
                    <a:pt x="23" y="3"/>
                    <a:pt x="23" y="3"/>
                  </a:cubicBezTo>
                  <a:cubicBezTo>
                    <a:pt x="23" y="3"/>
                    <a:pt x="23" y="3"/>
                    <a:pt x="23" y="4"/>
                  </a:cubicBezTo>
                  <a:cubicBezTo>
                    <a:pt x="23" y="4"/>
                    <a:pt x="23" y="4"/>
                    <a:pt x="23" y="4"/>
                  </a:cubicBezTo>
                  <a:cubicBezTo>
                    <a:pt x="23" y="3"/>
                    <a:pt x="23" y="3"/>
                    <a:pt x="23" y="3"/>
                  </a:cubicBezTo>
                  <a:cubicBezTo>
                    <a:pt x="23" y="3"/>
                    <a:pt x="23" y="3"/>
                    <a:pt x="23" y="3"/>
                  </a:cubicBezTo>
                  <a:cubicBezTo>
                    <a:pt x="23" y="3"/>
                    <a:pt x="23"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3"/>
                  </a:cubicBezTo>
                  <a:cubicBezTo>
                    <a:pt x="24" y="3"/>
                    <a:pt x="24" y="3"/>
                    <a:pt x="24" y="4"/>
                  </a:cubicBezTo>
                  <a:cubicBezTo>
                    <a:pt x="24" y="4"/>
                    <a:pt x="24" y="4"/>
                    <a:pt x="24" y="4"/>
                  </a:cubicBezTo>
                  <a:cubicBezTo>
                    <a:pt x="24" y="4"/>
                    <a:pt x="24" y="4"/>
                    <a:pt x="24" y="4"/>
                  </a:cubicBezTo>
                  <a:cubicBezTo>
                    <a:pt x="24" y="4"/>
                    <a:pt x="24" y="4"/>
                    <a:pt x="24"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4" y="4"/>
                    <a:pt x="24" y="4"/>
                  </a:cubicBezTo>
                  <a:cubicBezTo>
                    <a:pt x="24"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4"/>
                    <a:pt x="25" y="4"/>
                  </a:cubicBezTo>
                  <a:cubicBezTo>
                    <a:pt x="25" y="4"/>
                    <a:pt x="25" y="5"/>
                    <a:pt x="25" y="5"/>
                  </a:cubicBezTo>
                  <a:cubicBezTo>
                    <a:pt x="25" y="5"/>
                    <a:pt x="26" y="5"/>
                    <a:pt x="26" y="5"/>
                  </a:cubicBezTo>
                  <a:cubicBezTo>
                    <a:pt x="26" y="5"/>
                    <a:pt x="26" y="5"/>
                    <a:pt x="26" y="5"/>
                  </a:cubicBezTo>
                  <a:cubicBezTo>
                    <a:pt x="26" y="5"/>
                    <a:pt x="26" y="5"/>
                    <a:pt x="26" y="5"/>
                  </a:cubicBezTo>
                  <a:cubicBezTo>
                    <a:pt x="26" y="5"/>
                    <a:pt x="26" y="5"/>
                    <a:pt x="26" y="5"/>
                  </a:cubicBezTo>
                  <a:cubicBezTo>
                    <a:pt x="26" y="5"/>
                    <a:pt x="26" y="5"/>
                    <a:pt x="26" y="5"/>
                  </a:cubicBezTo>
                  <a:cubicBezTo>
                    <a:pt x="26" y="5"/>
                    <a:pt x="26" y="5"/>
                    <a:pt x="25" y="5"/>
                  </a:cubicBezTo>
                  <a:cubicBezTo>
                    <a:pt x="25" y="5"/>
                    <a:pt x="25" y="5"/>
                    <a:pt x="25" y="5"/>
                  </a:cubicBezTo>
                  <a:cubicBezTo>
                    <a:pt x="25" y="5"/>
                    <a:pt x="25" y="5"/>
                    <a:pt x="25" y="5"/>
                  </a:cubicBezTo>
                  <a:cubicBezTo>
                    <a:pt x="25" y="5"/>
                    <a:pt x="25" y="5"/>
                    <a:pt x="25" y="5"/>
                  </a:cubicBezTo>
                  <a:cubicBezTo>
                    <a:pt x="25" y="5"/>
                    <a:pt x="25" y="5"/>
                    <a:pt x="25" y="5"/>
                  </a:cubicBezTo>
                  <a:cubicBezTo>
                    <a:pt x="25" y="5"/>
                    <a:pt x="25" y="5"/>
                    <a:pt x="25" y="5"/>
                  </a:cubicBezTo>
                  <a:cubicBezTo>
                    <a:pt x="25" y="5"/>
                    <a:pt x="25" y="5"/>
                    <a:pt x="25" y="5"/>
                  </a:cubicBezTo>
                  <a:cubicBezTo>
                    <a:pt x="25" y="5"/>
                    <a:pt x="25"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3" y="5"/>
                  </a:cubicBezTo>
                  <a:cubicBezTo>
                    <a:pt x="23" y="5"/>
                    <a:pt x="23" y="5"/>
                    <a:pt x="23" y="5"/>
                  </a:cubicBezTo>
                  <a:cubicBezTo>
                    <a:pt x="23" y="5"/>
                    <a:pt x="23" y="5"/>
                    <a:pt x="23" y="5"/>
                  </a:cubicBezTo>
                  <a:cubicBezTo>
                    <a:pt x="23" y="5"/>
                    <a:pt x="23" y="5"/>
                    <a:pt x="23" y="5"/>
                  </a:cubicBezTo>
                  <a:cubicBezTo>
                    <a:pt x="23" y="5"/>
                    <a:pt x="23" y="5"/>
                    <a:pt x="23" y="5"/>
                  </a:cubicBezTo>
                  <a:cubicBezTo>
                    <a:pt x="23" y="5"/>
                    <a:pt x="23" y="5"/>
                    <a:pt x="23" y="6"/>
                  </a:cubicBezTo>
                  <a:cubicBezTo>
                    <a:pt x="23" y="6"/>
                    <a:pt x="23" y="5"/>
                    <a:pt x="23" y="5"/>
                  </a:cubicBezTo>
                  <a:cubicBezTo>
                    <a:pt x="23" y="5"/>
                    <a:pt x="23" y="5"/>
                    <a:pt x="23" y="5"/>
                  </a:cubicBezTo>
                  <a:cubicBezTo>
                    <a:pt x="23" y="5"/>
                    <a:pt x="24"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4" y="5"/>
                  </a:cubicBezTo>
                  <a:cubicBezTo>
                    <a:pt x="24" y="5"/>
                    <a:pt x="24" y="5"/>
                    <a:pt x="25" y="5"/>
                  </a:cubicBezTo>
                  <a:cubicBezTo>
                    <a:pt x="25" y="5"/>
                    <a:pt x="25" y="5"/>
                    <a:pt x="25" y="5"/>
                  </a:cubicBezTo>
                  <a:cubicBezTo>
                    <a:pt x="25" y="5"/>
                    <a:pt x="25" y="5"/>
                    <a:pt x="25" y="5"/>
                  </a:cubicBezTo>
                  <a:cubicBezTo>
                    <a:pt x="25" y="6"/>
                    <a:pt x="25" y="6"/>
                    <a:pt x="25" y="6"/>
                  </a:cubicBezTo>
                  <a:cubicBezTo>
                    <a:pt x="25" y="6"/>
                    <a:pt x="25" y="6"/>
                    <a:pt x="25" y="6"/>
                  </a:cubicBezTo>
                  <a:cubicBezTo>
                    <a:pt x="24" y="6"/>
                    <a:pt x="24" y="6"/>
                    <a:pt x="24" y="6"/>
                  </a:cubicBezTo>
                  <a:cubicBezTo>
                    <a:pt x="24"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5"/>
                    <a:pt x="25" y="5"/>
                    <a:pt x="25" y="5"/>
                  </a:cubicBezTo>
                  <a:cubicBezTo>
                    <a:pt x="25" y="5"/>
                    <a:pt x="25" y="5"/>
                    <a:pt x="25" y="5"/>
                  </a:cubicBezTo>
                  <a:cubicBezTo>
                    <a:pt x="25" y="5"/>
                    <a:pt x="25" y="5"/>
                    <a:pt x="25" y="5"/>
                  </a:cubicBezTo>
                  <a:cubicBezTo>
                    <a:pt x="25" y="5"/>
                    <a:pt x="25" y="5"/>
                    <a:pt x="25" y="5"/>
                  </a:cubicBezTo>
                  <a:cubicBezTo>
                    <a:pt x="25" y="5"/>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7"/>
                    <a:pt x="25" y="7"/>
                  </a:cubicBezTo>
                  <a:cubicBezTo>
                    <a:pt x="25" y="7"/>
                    <a:pt x="24" y="7"/>
                    <a:pt x="24" y="7"/>
                  </a:cubicBezTo>
                  <a:cubicBezTo>
                    <a:pt x="24" y="7"/>
                    <a:pt x="24" y="7"/>
                    <a:pt x="24" y="7"/>
                  </a:cubicBezTo>
                  <a:cubicBezTo>
                    <a:pt x="24" y="7"/>
                    <a:pt x="24" y="7"/>
                    <a:pt x="24" y="7"/>
                  </a:cubicBezTo>
                  <a:cubicBezTo>
                    <a:pt x="24" y="7"/>
                    <a:pt x="24" y="7"/>
                    <a:pt x="24" y="7"/>
                  </a:cubicBezTo>
                  <a:cubicBezTo>
                    <a:pt x="24" y="7"/>
                    <a:pt x="24" y="7"/>
                    <a:pt x="24" y="7"/>
                  </a:cubicBezTo>
                  <a:cubicBezTo>
                    <a:pt x="24" y="7"/>
                    <a:pt x="25" y="7"/>
                    <a:pt x="25" y="7"/>
                  </a:cubicBezTo>
                  <a:cubicBezTo>
                    <a:pt x="25" y="7"/>
                    <a:pt x="25" y="7"/>
                    <a:pt x="25" y="7"/>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5" y="6"/>
                  </a:cubicBezTo>
                  <a:cubicBezTo>
                    <a:pt x="25" y="6"/>
                    <a:pt x="25"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6" y="6"/>
                    <a:pt x="26" y="6"/>
                    <a:pt x="26" y="6"/>
                  </a:cubicBezTo>
                  <a:cubicBezTo>
                    <a:pt x="27" y="6"/>
                    <a:pt x="27" y="6"/>
                    <a:pt x="27" y="6"/>
                  </a:cubicBezTo>
                  <a:cubicBezTo>
                    <a:pt x="27" y="6"/>
                    <a:pt x="27" y="6"/>
                    <a:pt x="27" y="6"/>
                  </a:cubicBezTo>
                  <a:cubicBezTo>
                    <a:pt x="27" y="6"/>
                    <a:pt x="27" y="6"/>
                    <a:pt x="27" y="6"/>
                  </a:cubicBezTo>
                  <a:cubicBezTo>
                    <a:pt x="27" y="6"/>
                    <a:pt x="27" y="6"/>
                    <a:pt x="27" y="6"/>
                  </a:cubicBezTo>
                  <a:cubicBezTo>
                    <a:pt x="27" y="6"/>
                    <a:pt x="27" y="6"/>
                    <a:pt x="27" y="6"/>
                  </a:cubicBezTo>
                  <a:cubicBezTo>
                    <a:pt x="27" y="6"/>
                    <a:pt x="27" y="6"/>
                    <a:pt x="27" y="6"/>
                  </a:cubicBezTo>
                  <a:cubicBezTo>
                    <a:pt x="27" y="6"/>
                    <a:pt x="27" y="6"/>
                    <a:pt x="27" y="6"/>
                  </a:cubicBezTo>
                  <a:cubicBezTo>
                    <a:pt x="27" y="6"/>
                    <a:pt x="27" y="6"/>
                    <a:pt x="27" y="6"/>
                  </a:cubicBezTo>
                  <a:cubicBezTo>
                    <a:pt x="27" y="6"/>
                    <a:pt x="27" y="6"/>
                    <a:pt x="27" y="6"/>
                  </a:cubicBezTo>
                  <a:cubicBezTo>
                    <a:pt x="27" y="6"/>
                    <a:pt x="26" y="6"/>
                    <a:pt x="26" y="6"/>
                  </a:cubicBezTo>
                  <a:cubicBezTo>
                    <a:pt x="26" y="6"/>
                    <a:pt x="26" y="6"/>
                    <a:pt x="26" y="6"/>
                  </a:cubicBezTo>
                  <a:cubicBezTo>
                    <a:pt x="27" y="6"/>
                    <a:pt x="27" y="7"/>
                    <a:pt x="27" y="7"/>
                  </a:cubicBezTo>
                  <a:cubicBezTo>
                    <a:pt x="27" y="7"/>
                    <a:pt x="27" y="7"/>
                    <a:pt x="27"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5" y="7"/>
                    <a:pt x="25" y="7"/>
                    <a:pt x="25" y="7"/>
                  </a:cubicBezTo>
                  <a:cubicBezTo>
                    <a:pt x="25"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5" y="7"/>
                    <a:pt x="25" y="7"/>
                    <a:pt x="25" y="7"/>
                  </a:cubicBezTo>
                  <a:cubicBezTo>
                    <a:pt x="25" y="7"/>
                    <a:pt x="25" y="7"/>
                    <a:pt x="25" y="7"/>
                  </a:cubicBezTo>
                  <a:cubicBezTo>
                    <a:pt x="25" y="7"/>
                    <a:pt x="25" y="7"/>
                    <a:pt x="25" y="7"/>
                  </a:cubicBezTo>
                  <a:cubicBezTo>
                    <a:pt x="25" y="7"/>
                    <a:pt x="25" y="7"/>
                    <a:pt x="25" y="7"/>
                  </a:cubicBezTo>
                  <a:cubicBezTo>
                    <a:pt x="25" y="7"/>
                    <a:pt x="25" y="7"/>
                    <a:pt x="25" y="7"/>
                  </a:cubicBezTo>
                  <a:cubicBezTo>
                    <a:pt x="25" y="7"/>
                    <a:pt x="26" y="7"/>
                    <a:pt x="26" y="7"/>
                  </a:cubicBezTo>
                  <a:cubicBezTo>
                    <a:pt x="26" y="7"/>
                    <a:pt x="26" y="7"/>
                    <a:pt x="26" y="7"/>
                  </a:cubicBezTo>
                  <a:cubicBezTo>
                    <a:pt x="26" y="7"/>
                    <a:pt x="26" y="7"/>
                    <a:pt x="26" y="7"/>
                  </a:cubicBezTo>
                  <a:cubicBezTo>
                    <a:pt x="26" y="7"/>
                    <a:pt x="26" y="7"/>
                    <a:pt x="26" y="7"/>
                  </a:cubicBezTo>
                  <a:cubicBezTo>
                    <a:pt x="26" y="7"/>
                    <a:pt x="26" y="7"/>
                    <a:pt x="26" y="7"/>
                  </a:cubicBezTo>
                  <a:cubicBezTo>
                    <a:pt x="26" y="7"/>
                    <a:pt x="26" y="7"/>
                    <a:pt x="26" y="8"/>
                  </a:cubicBezTo>
                  <a:cubicBezTo>
                    <a:pt x="26" y="8"/>
                    <a:pt x="26" y="8"/>
                    <a:pt x="26" y="8"/>
                  </a:cubicBezTo>
                  <a:cubicBezTo>
                    <a:pt x="26" y="8"/>
                    <a:pt x="26" y="8"/>
                    <a:pt x="26" y="8"/>
                  </a:cubicBezTo>
                  <a:cubicBezTo>
                    <a:pt x="26" y="8"/>
                    <a:pt x="26" y="8"/>
                    <a:pt x="26" y="8"/>
                  </a:cubicBezTo>
                  <a:cubicBezTo>
                    <a:pt x="26" y="8"/>
                    <a:pt x="26" y="8"/>
                    <a:pt x="26" y="8"/>
                  </a:cubicBezTo>
                  <a:cubicBezTo>
                    <a:pt x="25" y="8"/>
                    <a:pt x="25" y="8"/>
                    <a:pt x="25" y="8"/>
                  </a:cubicBezTo>
                  <a:cubicBezTo>
                    <a:pt x="25" y="8"/>
                    <a:pt x="25" y="8"/>
                    <a:pt x="25" y="8"/>
                  </a:cubicBezTo>
                  <a:cubicBezTo>
                    <a:pt x="25" y="8"/>
                    <a:pt x="25" y="8"/>
                    <a:pt x="25" y="8"/>
                  </a:cubicBezTo>
                  <a:cubicBezTo>
                    <a:pt x="25" y="8"/>
                    <a:pt x="25" y="8"/>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5" y="9"/>
                    <a:pt x="25" y="9"/>
                  </a:cubicBezTo>
                  <a:cubicBezTo>
                    <a:pt x="25" y="9"/>
                    <a:pt x="26" y="9"/>
                    <a:pt x="26" y="9"/>
                  </a:cubicBezTo>
                  <a:cubicBezTo>
                    <a:pt x="26"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0"/>
                    <a:pt x="25" y="10"/>
                  </a:cubicBezTo>
                  <a:cubicBezTo>
                    <a:pt x="25" y="10"/>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0"/>
                    <a:pt x="25" y="10"/>
                    <a:pt x="25" y="10"/>
                  </a:cubicBezTo>
                  <a:cubicBezTo>
                    <a:pt x="25" y="10"/>
                    <a:pt x="25" y="10"/>
                    <a:pt x="25" y="10"/>
                  </a:cubicBezTo>
                  <a:cubicBezTo>
                    <a:pt x="25" y="10"/>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4" y="11"/>
                    <a:pt x="24" y="11"/>
                  </a:cubicBezTo>
                  <a:cubicBezTo>
                    <a:pt x="24" y="11"/>
                    <a:pt x="24" y="11"/>
                    <a:pt x="24" y="11"/>
                  </a:cubicBezTo>
                  <a:cubicBezTo>
                    <a:pt x="24" y="11"/>
                    <a:pt x="24" y="11"/>
                    <a:pt x="24" y="12"/>
                  </a:cubicBezTo>
                  <a:cubicBezTo>
                    <a:pt x="24" y="12"/>
                    <a:pt x="24" y="12"/>
                    <a:pt x="24"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5" y="12"/>
                    <a:pt x="25" y="12"/>
                    <a:pt x="25"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4" y="12"/>
                    <a:pt x="24" y="12"/>
                    <a:pt x="24" y="12"/>
                  </a:cubicBezTo>
                  <a:cubicBezTo>
                    <a:pt x="23" y="12"/>
                    <a:pt x="23"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2"/>
                  </a:cubicBezTo>
                  <a:cubicBezTo>
                    <a:pt x="24" y="12"/>
                    <a:pt x="24" y="12"/>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4" y="13"/>
                    <a:pt x="24" y="13"/>
                    <a:pt x="24"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4" y="13"/>
                    <a:pt x="24" y="13"/>
                  </a:cubicBezTo>
                  <a:cubicBezTo>
                    <a:pt x="24"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3"/>
                    <a:pt x="23" y="13"/>
                  </a:cubicBezTo>
                  <a:cubicBezTo>
                    <a:pt x="23" y="13"/>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3" y="14"/>
                    <a:pt x="23" y="14"/>
                  </a:cubicBezTo>
                  <a:cubicBezTo>
                    <a:pt x="23"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4" y="14"/>
                    <a:pt x="24" y="14"/>
                    <a:pt x="24" y="14"/>
                  </a:cubicBezTo>
                  <a:cubicBezTo>
                    <a:pt x="23" y="14"/>
                    <a:pt x="23" y="14"/>
                    <a:pt x="23" y="14"/>
                  </a:cubicBezTo>
                  <a:cubicBezTo>
                    <a:pt x="23" y="14"/>
                    <a:pt x="23" y="14"/>
                    <a:pt x="23" y="14"/>
                  </a:cubicBezTo>
                  <a:cubicBezTo>
                    <a:pt x="23" y="14"/>
                    <a:pt x="23" y="15"/>
                    <a:pt x="23" y="15"/>
                  </a:cubicBezTo>
                  <a:cubicBezTo>
                    <a:pt x="23" y="15"/>
                    <a:pt x="23" y="15"/>
                    <a:pt x="23" y="15"/>
                  </a:cubicBezTo>
                  <a:cubicBezTo>
                    <a:pt x="23" y="15"/>
                    <a:pt x="23" y="15"/>
                    <a:pt x="23" y="15"/>
                  </a:cubicBezTo>
                  <a:cubicBezTo>
                    <a:pt x="23" y="15"/>
                    <a:pt x="23" y="15"/>
                    <a:pt x="23" y="15"/>
                  </a:cubicBezTo>
                  <a:cubicBezTo>
                    <a:pt x="23" y="15"/>
                    <a:pt x="23" y="15"/>
                    <a:pt x="23" y="15"/>
                  </a:cubicBezTo>
                  <a:cubicBezTo>
                    <a:pt x="23" y="15"/>
                    <a:pt x="23" y="15"/>
                    <a:pt x="23" y="15"/>
                  </a:cubicBezTo>
                  <a:cubicBezTo>
                    <a:pt x="23" y="15"/>
                    <a:pt x="23" y="15"/>
                    <a:pt x="23" y="15"/>
                  </a:cubicBezTo>
                  <a:cubicBezTo>
                    <a:pt x="23" y="15"/>
                    <a:pt x="23" y="15"/>
                    <a:pt x="23" y="15"/>
                  </a:cubicBezTo>
                  <a:cubicBezTo>
                    <a:pt x="23" y="15"/>
                    <a:pt x="23" y="15"/>
                    <a:pt x="23" y="15"/>
                  </a:cubicBezTo>
                  <a:close/>
                  <a:moveTo>
                    <a:pt x="25" y="5"/>
                  </a:moveTo>
                  <a:cubicBezTo>
                    <a:pt x="25" y="5"/>
                    <a:pt x="25" y="5"/>
                    <a:pt x="25" y="5"/>
                  </a:cubicBezTo>
                  <a:cubicBezTo>
                    <a:pt x="25" y="5"/>
                    <a:pt x="25" y="5"/>
                    <a:pt x="25" y="5"/>
                  </a:cubicBezTo>
                  <a:cubicBezTo>
                    <a:pt x="25" y="5"/>
                    <a:pt x="25" y="5"/>
                    <a:pt x="25" y="5"/>
                  </a:cubicBezTo>
                  <a:close/>
                  <a:moveTo>
                    <a:pt x="22" y="5"/>
                  </a:moveTo>
                  <a:cubicBezTo>
                    <a:pt x="22" y="5"/>
                    <a:pt x="22" y="5"/>
                    <a:pt x="22" y="5"/>
                  </a:cubicBezTo>
                  <a:cubicBezTo>
                    <a:pt x="22" y="5"/>
                    <a:pt x="22" y="5"/>
                    <a:pt x="22" y="5"/>
                  </a:cubicBezTo>
                  <a:cubicBezTo>
                    <a:pt x="22" y="5"/>
                    <a:pt x="22" y="5"/>
                    <a:pt x="22" y="5"/>
                  </a:cubicBezTo>
                  <a:close/>
                  <a:moveTo>
                    <a:pt x="18" y="14"/>
                  </a:moveTo>
                  <a:cubicBezTo>
                    <a:pt x="18" y="14"/>
                    <a:pt x="18" y="14"/>
                    <a:pt x="18" y="14"/>
                  </a:cubicBezTo>
                  <a:cubicBezTo>
                    <a:pt x="18" y="14"/>
                    <a:pt x="18" y="14"/>
                    <a:pt x="18" y="14"/>
                  </a:cubicBezTo>
                  <a:cubicBezTo>
                    <a:pt x="18" y="14"/>
                    <a:pt x="18" y="14"/>
                    <a:pt x="18" y="14"/>
                  </a:cubicBezTo>
                  <a:cubicBezTo>
                    <a:pt x="18" y="14"/>
                    <a:pt x="18" y="14"/>
                    <a:pt x="18" y="14"/>
                  </a:cubicBezTo>
                  <a:close/>
                  <a:moveTo>
                    <a:pt x="19" y="18"/>
                  </a:move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ubicBezTo>
                    <a:pt x="19" y="18"/>
                    <a:pt x="19" y="18"/>
                    <a:pt x="19" y="18"/>
                  </a:cubicBezTo>
                  <a:close/>
                  <a:moveTo>
                    <a:pt x="19" y="18"/>
                  </a:moveTo>
                  <a:cubicBezTo>
                    <a:pt x="19" y="18"/>
                    <a:pt x="19" y="18"/>
                    <a:pt x="19" y="18"/>
                  </a:cubicBezTo>
                  <a:cubicBezTo>
                    <a:pt x="19" y="18"/>
                    <a:pt x="19" y="18"/>
                    <a:pt x="19" y="18"/>
                  </a:cubicBezTo>
                  <a:cubicBezTo>
                    <a:pt x="19" y="18"/>
                    <a:pt x="19" y="18"/>
                    <a:pt x="19" y="18"/>
                  </a:cubicBezTo>
                  <a:cubicBezTo>
                    <a:pt x="19" y="18"/>
                    <a:pt x="19" y="18"/>
                    <a:pt x="19" y="18"/>
                  </a:cubicBezTo>
                  <a:close/>
                  <a:moveTo>
                    <a:pt x="19" y="5"/>
                  </a:moveTo>
                  <a:cubicBezTo>
                    <a:pt x="19" y="5"/>
                    <a:pt x="19" y="5"/>
                    <a:pt x="19" y="5"/>
                  </a:cubicBezTo>
                  <a:cubicBezTo>
                    <a:pt x="19" y="5"/>
                    <a:pt x="19" y="5"/>
                    <a:pt x="19" y="5"/>
                  </a:cubicBezTo>
                  <a:cubicBezTo>
                    <a:pt x="19" y="5"/>
                    <a:pt x="19" y="5"/>
                    <a:pt x="19" y="5"/>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15" y="39"/>
                  </a:move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lose/>
                  <a:moveTo>
                    <a:pt x="10" y="26"/>
                  </a:moveTo>
                  <a:cubicBezTo>
                    <a:pt x="10" y="26"/>
                    <a:pt x="10" y="26"/>
                    <a:pt x="10" y="26"/>
                  </a:cubicBezTo>
                  <a:cubicBezTo>
                    <a:pt x="10" y="26"/>
                    <a:pt x="10" y="26"/>
                    <a:pt x="10" y="26"/>
                  </a:cubicBezTo>
                  <a:cubicBezTo>
                    <a:pt x="10" y="26"/>
                    <a:pt x="10"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lose/>
                  <a:moveTo>
                    <a:pt x="26" y="36"/>
                  </a:moveTo>
                  <a:cubicBezTo>
                    <a:pt x="26" y="36"/>
                    <a:pt x="26" y="36"/>
                    <a:pt x="26" y="36"/>
                  </a:cubicBezTo>
                  <a:cubicBezTo>
                    <a:pt x="26" y="36"/>
                    <a:pt x="26" y="36"/>
                    <a:pt x="26" y="36"/>
                  </a:cubicBezTo>
                  <a:cubicBezTo>
                    <a:pt x="26" y="36"/>
                    <a:pt x="26" y="36"/>
                    <a:pt x="26" y="36"/>
                  </a:cubicBezTo>
                  <a:cubicBezTo>
                    <a:pt x="26" y="36"/>
                    <a:pt x="26" y="36"/>
                    <a:pt x="26" y="36"/>
                  </a:cubicBezTo>
                  <a:cubicBezTo>
                    <a:pt x="26" y="37"/>
                    <a:pt x="26" y="37"/>
                    <a:pt x="26" y="37"/>
                  </a:cubicBezTo>
                  <a:cubicBezTo>
                    <a:pt x="26" y="37"/>
                    <a:pt x="26" y="37"/>
                    <a:pt x="26" y="37"/>
                  </a:cubicBezTo>
                  <a:cubicBezTo>
                    <a:pt x="26" y="37"/>
                    <a:pt x="26" y="37"/>
                    <a:pt x="26" y="37"/>
                  </a:cubicBezTo>
                  <a:cubicBezTo>
                    <a:pt x="26" y="37"/>
                    <a:pt x="26" y="37"/>
                    <a:pt x="26" y="37"/>
                  </a:cubicBezTo>
                  <a:cubicBezTo>
                    <a:pt x="26" y="36"/>
                    <a:pt x="26" y="36"/>
                    <a:pt x="26" y="36"/>
                  </a:cubicBezTo>
                  <a:cubicBezTo>
                    <a:pt x="26" y="36"/>
                    <a:pt x="26" y="36"/>
                    <a:pt x="26" y="36"/>
                  </a:cubicBezTo>
                  <a:close/>
                  <a:moveTo>
                    <a:pt x="28" y="37"/>
                  </a:moveTo>
                  <a:cubicBezTo>
                    <a:pt x="28" y="37"/>
                    <a:pt x="27" y="37"/>
                    <a:pt x="27" y="37"/>
                  </a:cubicBezTo>
                  <a:cubicBezTo>
                    <a:pt x="27" y="37"/>
                    <a:pt x="28" y="37"/>
                    <a:pt x="28" y="37"/>
                  </a:cubicBezTo>
                  <a:cubicBezTo>
                    <a:pt x="28"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7" y="37"/>
                    <a:pt x="27" y="37"/>
                    <a:pt x="27"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7"/>
                  </a:cubicBezTo>
                  <a:cubicBezTo>
                    <a:pt x="26" y="37"/>
                    <a:pt x="26" y="37"/>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5" y="36"/>
                    <a:pt x="25" y="36"/>
                    <a:pt x="25" y="36"/>
                  </a:cubicBezTo>
                  <a:cubicBezTo>
                    <a:pt x="26"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6"/>
                  </a:cubicBezTo>
                  <a:cubicBezTo>
                    <a:pt x="25" y="36"/>
                    <a:pt x="25" y="36"/>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4" y="35"/>
                    <a:pt x="24" y="35"/>
                  </a:cubicBezTo>
                  <a:cubicBezTo>
                    <a:pt x="24" y="35"/>
                    <a:pt x="24" y="35"/>
                    <a:pt x="24" y="35"/>
                  </a:cubicBezTo>
                  <a:cubicBezTo>
                    <a:pt x="24" y="35"/>
                    <a:pt x="24" y="35"/>
                    <a:pt x="25" y="35"/>
                  </a:cubicBezTo>
                  <a:cubicBezTo>
                    <a:pt x="25" y="35"/>
                    <a:pt x="25" y="35"/>
                    <a:pt x="25" y="35"/>
                  </a:cubicBezTo>
                  <a:cubicBezTo>
                    <a:pt x="25" y="35"/>
                    <a:pt x="25" y="35"/>
                    <a:pt x="25" y="35"/>
                  </a:cubicBezTo>
                  <a:cubicBezTo>
                    <a:pt x="25" y="35"/>
                    <a:pt x="25" y="35"/>
                    <a:pt x="25" y="35"/>
                  </a:cubicBezTo>
                  <a:cubicBezTo>
                    <a:pt x="25" y="35"/>
                    <a:pt x="25" y="35"/>
                    <a:pt x="24" y="35"/>
                  </a:cubicBezTo>
                  <a:cubicBezTo>
                    <a:pt x="24" y="35"/>
                    <a:pt x="24" y="35"/>
                    <a:pt x="24" y="35"/>
                  </a:cubicBezTo>
                  <a:cubicBezTo>
                    <a:pt x="24" y="35"/>
                    <a:pt x="24" y="35"/>
                    <a:pt x="24" y="35"/>
                  </a:cubicBezTo>
                  <a:cubicBezTo>
                    <a:pt x="24" y="35"/>
                    <a:pt x="24" y="35"/>
                    <a:pt x="24" y="35"/>
                  </a:cubicBezTo>
                  <a:cubicBezTo>
                    <a:pt x="24" y="35"/>
                    <a:pt x="24" y="35"/>
                    <a:pt x="24" y="35"/>
                  </a:cubicBezTo>
                  <a:cubicBezTo>
                    <a:pt x="24" y="35"/>
                    <a:pt x="24" y="35"/>
                    <a:pt x="24" y="35"/>
                  </a:cubicBezTo>
                  <a:cubicBezTo>
                    <a:pt x="24" y="35"/>
                    <a:pt x="24" y="35"/>
                    <a:pt x="24"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4" y="35"/>
                    <a:pt x="24" y="35"/>
                  </a:cubicBezTo>
                  <a:cubicBezTo>
                    <a:pt x="24" y="35"/>
                    <a:pt x="24" y="35"/>
                    <a:pt x="24" y="35"/>
                  </a:cubicBezTo>
                  <a:cubicBezTo>
                    <a:pt x="24" y="35"/>
                    <a:pt x="24" y="35"/>
                    <a:pt x="24" y="35"/>
                  </a:cubicBezTo>
                  <a:cubicBezTo>
                    <a:pt x="24" y="35"/>
                    <a:pt x="25" y="35"/>
                    <a:pt x="24" y="35"/>
                  </a:cubicBezTo>
                  <a:cubicBezTo>
                    <a:pt x="24" y="35"/>
                    <a:pt x="24" y="35"/>
                    <a:pt x="24" y="35"/>
                  </a:cubicBezTo>
                  <a:cubicBezTo>
                    <a:pt x="24" y="35"/>
                    <a:pt x="24" y="35"/>
                    <a:pt x="24" y="35"/>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4" y="34"/>
                  </a:cubicBezTo>
                  <a:cubicBezTo>
                    <a:pt x="24" y="34"/>
                    <a:pt x="24" y="34"/>
                    <a:pt x="25" y="34"/>
                  </a:cubicBezTo>
                  <a:cubicBezTo>
                    <a:pt x="25" y="34"/>
                    <a:pt x="25" y="34"/>
                    <a:pt x="25" y="34"/>
                  </a:cubicBezTo>
                  <a:cubicBezTo>
                    <a:pt x="25" y="34"/>
                    <a:pt x="25" y="34"/>
                    <a:pt x="25" y="34"/>
                  </a:cubicBezTo>
                  <a:cubicBezTo>
                    <a:pt x="25" y="34"/>
                    <a:pt x="25" y="34"/>
                    <a:pt x="25" y="34"/>
                  </a:cubicBezTo>
                  <a:cubicBezTo>
                    <a:pt x="25" y="34"/>
                    <a:pt x="25" y="34"/>
                    <a:pt x="25" y="34"/>
                  </a:cubicBezTo>
                  <a:cubicBezTo>
                    <a:pt x="25" y="34"/>
                    <a:pt x="25" y="34"/>
                    <a:pt x="25" y="34"/>
                  </a:cubicBezTo>
                  <a:cubicBezTo>
                    <a:pt x="25" y="34"/>
                    <a:pt x="25" y="34"/>
                    <a:pt x="25" y="34"/>
                  </a:cubicBezTo>
                  <a:cubicBezTo>
                    <a:pt x="25" y="34"/>
                    <a:pt x="25" y="34"/>
                    <a:pt x="25" y="34"/>
                  </a:cubicBezTo>
                  <a:cubicBezTo>
                    <a:pt x="25" y="34"/>
                    <a:pt x="25" y="34"/>
                    <a:pt x="25" y="34"/>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5" y="33"/>
                    <a:pt x="25" y="33"/>
                    <a:pt x="25" y="33"/>
                  </a:cubicBezTo>
                  <a:cubicBezTo>
                    <a:pt x="24" y="33"/>
                    <a:pt x="24" y="33"/>
                    <a:pt x="24" y="33"/>
                  </a:cubicBezTo>
                  <a:cubicBezTo>
                    <a:pt x="24" y="33"/>
                    <a:pt x="24" y="33"/>
                    <a:pt x="24" y="33"/>
                  </a:cubicBezTo>
                  <a:cubicBezTo>
                    <a:pt x="24" y="33"/>
                    <a:pt x="24" y="33"/>
                    <a:pt x="24" y="33"/>
                  </a:cubicBezTo>
                  <a:cubicBezTo>
                    <a:pt x="24" y="33"/>
                    <a:pt x="24" y="33"/>
                    <a:pt x="24" y="33"/>
                  </a:cubicBezTo>
                  <a:cubicBezTo>
                    <a:pt x="24" y="33"/>
                    <a:pt x="24" y="33"/>
                    <a:pt x="24" y="33"/>
                  </a:cubicBezTo>
                  <a:cubicBezTo>
                    <a:pt x="24" y="33"/>
                    <a:pt x="24" y="33"/>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4" y="32"/>
                  </a:cubicBezTo>
                  <a:cubicBezTo>
                    <a:pt x="24" y="32"/>
                    <a:pt x="24"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5" y="31"/>
                    <a:pt x="25" y="31"/>
                  </a:cubicBezTo>
                  <a:cubicBezTo>
                    <a:pt x="25" y="31"/>
                    <a:pt x="26" y="31"/>
                    <a:pt x="26" y="31"/>
                  </a:cubicBezTo>
                  <a:cubicBezTo>
                    <a:pt x="26" y="31"/>
                    <a:pt x="26" y="31"/>
                    <a:pt x="26" y="31"/>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6" y="30"/>
                    <a:pt x="26" y="30"/>
                  </a:cubicBezTo>
                  <a:cubicBezTo>
                    <a:pt x="26" y="30"/>
                    <a:pt x="27" y="30"/>
                    <a:pt x="27" y="30"/>
                  </a:cubicBezTo>
                  <a:cubicBezTo>
                    <a:pt x="27" y="30"/>
                    <a:pt x="27" y="30"/>
                    <a:pt x="26" y="30"/>
                  </a:cubicBezTo>
                  <a:cubicBezTo>
                    <a:pt x="26" y="30"/>
                    <a:pt x="26" y="30"/>
                    <a:pt x="26" y="30"/>
                  </a:cubicBezTo>
                  <a:cubicBezTo>
                    <a:pt x="26" y="30"/>
                    <a:pt x="26" y="30"/>
                    <a:pt x="26" y="30"/>
                  </a:cubicBezTo>
                  <a:cubicBezTo>
                    <a:pt x="26" y="30"/>
                    <a:pt x="26" y="30"/>
                    <a:pt x="26" y="30"/>
                  </a:cubicBezTo>
                  <a:cubicBezTo>
                    <a:pt x="26" y="30"/>
                    <a:pt x="26" y="29"/>
                    <a:pt x="26" y="29"/>
                  </a:cubicBezTo>
                  <a:cubicBezTo>
                    <a:pt x="26" y="29"/>
                    <a:pt x="26" y="29"/>
                    <a:pt x="26" y="29"/>
                  </a:cubicBezTo>
                  <a:cubicBezTo>
                    <a:pt x="26" y="29"/>
                    <a:pt x="26" y="29"/>
                    <a:pt x="26" y="29"/>
                  </a:cubicBezTo>
                  <a:cubicBezTo>
                    <a:pt x="26" y="29"/>
                    <a:pt x="26" y="29"/>
                    <a:pt x="26" y="29"/>
                  </a:cubicBezTo>
                  <a:cubicBezTo>
                    <a:pt x="26" y="29"/>
                    <a:pt x="26" y="29"/>
                    <a:pt x="26"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9"/>
                    <a:pt x="27" y="29"/>
                    <a:pt x="27" y="29"/>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0" y="28"/>
                  </a:cubicBezTo>
                  <a:cubicBezTo>
                    <a:pt x="30" y="28"/>
                    <a:pt x="30"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1" y="28"/>
                    <a:pt x="31" y="28"/>
                    <a:pt x="31" y="28"/>
                  </a:cubicBezTo>
                  <a:cubicBezTo>
                    <a:pt x="32" y="28"/>
                    <a:pt x="32" y="28"/>
                    <a:pt x="32" y="28"/>
                  </a:cubicBezTo>
                  <a:cubicBezTo>
                    <a:pt x="32" y="28"/>
                    <a:pt x="32" y="28"/>
                    <a:pt x="32" y="28"/>
                  </a:cubicBezTo>
                  <a:cubicBezTo>
                    <a:pt x="32" y="28"/>
                    <a:pt x="32" y="28"/>
                    <a:pt x="32" y="28"/>
                  </a:cubicBezTo>
                  <a:cubicBezTo>
                    <a:pt x="32" y="27"/>
                    <a:pt x="32" y="27"/>
                    <a:pt x="32" y="27"/>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8"/>
                    <a:pt x="32" y="28"/>
                  </a:cubicBezTo>
                  <a:cubicBezTo>
                    <a:pt x="32" y="28"/>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2" y="29"/>
                  </a:cubicBezTo>
                  <a:cubicBezTo>
                    <a:pt x="32" y="29"/>
                    <a:pt x="32"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4" y="29"/>
                  </a:cubicBezTo>
                  <a:cubicBezTo>
                    <a:pt x="34" y="29"/>
                    <a:pt x="34" y="29"/>
                    <a:pt x="34" y="29"/>
                  </a:cubicBezTo>
                  <a:cubicBezTo>
                    <a:pt x="34" y="29"/>
                    <a:pt x="34" y="29"/>
                    <a:pt x="34" y="29"/>
                  </a:cubicBezTo>
                  <a:cubicBezTo>
                    <a:pt x="34" y="29"/>
                    <a:pt x="34" y="29"/>
                    <a:pt x="34" y="29"/>
                  </a:cubicBezTo>
                  <a:cubicBezTo>
                    <a:pt x="34" y="29"/>
                    <a:pt x="34" y="29"/>
                    <a:pt x="34" y="29"/>
                  </a:cubicBezTo>
                  <a:cubicBezTo>
                    <a:pt x="33" y="30"/>
                    <a:pt x="33" y="31"/>
                    <a:pt x="32" y="31"/>
                  </a:cubicBezTo>
                  <a:cubicBezTo>
                    <a:pt x="31" y="33"/>
                    <a:pt x="30" y="35"/>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ubicBezTo>
                    <a:pt x="28" y="37"/>
                    <a:pt x="28" y="37"/>
                    <a:pt x="28" y="37"/>
                  </a:cubicBezTo>
                  <a:close/>
                  <a:moveTo>
                    <a:pt x="29" y="36"/>
                  </a:move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lose/>
                  <a:moveTo>
                    <a:pt x="28" y="36"/>
                  </a:moveTo>
                  <a:cubicBezTo>
                    <a:pt x="28" y="36"/>
                    <a:pt x="28" y="36"/>
                    <a:pt x="28" y="36"/>
                  </a:cubicBezTo>
                  <a:cubicBezTo>
                    <a:pt x="28" y="36"/>
                    <a:pt x="28" y="37"/>
                    <a:pt x="28" y="37"/>
                  </a:cubicBezTo>
                  <a:cubicBezTo>
                    <a:pt x="28" y="37"/>
                    <a:pt x="28" y="37"/>
                    <a:pt x="28" y="37"/>
                  </a:cubicBezTo>
                  <a:cubicBezTo>
                    <a:pt x="28" y="37"/>
                    <a:pt x="28" y="37"/>
                    <a:pt x="28" y="37"/>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ubicBezTo>
                    <a:pt x="28" y="36"/>
                    <a:pt x="28" y="36"/>
                    <a:pt x="28" y="36"/>
                  </a:cubicBezTo>
                  <a:close/>
                  <a:moveTo>
                    <a:pt x="6" y="32"/>
                  </a:move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lose/>
                  <a:moveTo>
                    <a:pt x="23" y="34"/>
                  </a:move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lose/>
                  <a:moveTo>
                    <a:pt x="24" y="17"/>
                  </a:move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5" y="17"/>
                    <a:pt x="25" y="17"/>
                  </a:cubicBezTo>
                  <a:cubicBezTo>
                    <a:pt x="25"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7"/>
                    <a:pt x="26" y="17"/>
                  </a:cubicBezTo>
                  <a:cubicBezTo>
                    <a:pt x="26" y="17"/>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6" y="16"/>
                    <a:pt x="26" y="16"/>
                    <a:pt x="26"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5" y="16"/>
                    <a:pt x="25" y="16"/>
                  </a:cubicBezTo>
                  <a:cubicBezTo>
                    <a:pt x="25"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3" y="16"/>
                    <a:pt x="23" y="16"/>
                    <a:pt x="23" y="16"/>
                  </a:cubicBezTo>
                  <a:cubicBezTo>
                    <a:pt x="23" y="16"/>
                    <a:pt x="23" y="16"/>
                    <a:pt x="23" y="16"/>
                  </a:cubicBezTo>
                  <a:cubicBezTo>
                    <a:pt x="23" y="16"/>
                    <a:pt x="23" y="16"/>
                    <a:pt x="23" y="16"/>
                  </a:cubicBezTo>
                  <a:cubicBezTo>
                    <a:pt x="23"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6"/>
                    <a:pt x="24" y="16"/>
                    <a:pt x="24" y="16"/>
                  </a:cubicBezTo>
                  <a:cubicBezTo>
                    <a:pt x="24" y="17"/>
                    <a:pt x="24" y="17"/>
                    <a:pt x="24" y="17"/>
                  </a:cubicBezTo>
                  <a:cubicBezTo>
                    <a:pt x="24" y="17"/>
                    <a:pt x="24" y="17"/>
                    <a:pt x="24" y="17"/>
                  </a:cubicBezTo>
                  <a:cubicBezTo>
                    <a:pt x="24" y="17"/>
                    <a:pt x="24" y="17"/>
                    <a:pt x="24" y="17"/>
                  </a:cubicBezTo>
                  <a:cubicBezTo>
                    <a:pt x="24" y="17"/>
                    <a:pt x="24" y="17"/>
                    <a:pt x="24" y="16"/>
                  </a:cubicBezTo>
                  <a:cubicBezTo>
                    <a:pt x="24" y="16"/>
                    <a:pt x="24" y="16"/>
                    <a:pt x="24" y="16"/>
                  </a:cubicBezTo>
                  <a:cubicBezTo>
                    <a:pt x="24" y="16"/>
                    <a:pt x="24" y="16"/>
                    <a:pt x="24" y="16"/>
                  </a:cubicBezTo>
                  <a:cubicBezTo>
                    <a:pt x="24" y="16"/>
                    <a:pt x="24" y="16"/>
                    <a:pt x="24" y="16"/>
                  </a:cubicBezTo>
                  <a:cubicBezTo>
                    <a:pt x="24" y="16"/>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3" y="17"/>
                    <a:pt x="23" y="17"/>
                  </a:cubicBezTo>
                  <a:cubicBezTo>
                    <a:pt x="23" y="17"/>
                    <a:pt x="23" y="17"/>
                    <a:pt x="23" y="17"/>
                  </a:cubicBezTo>
                  <a:cubicBezTo>
                    <a:pt x="23" y="17"/>
                    <a:pt x="23" y="17"/>
                    <a:pt x="23"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ubicBezTo>
                    <a:pt x="24" y="17"/>
                    <a:pt x="24" y="17"/>
                    <a:pt x="24" y="17"/>
                  </a:cubicBezTo>
                  <a:close/>
                  <a:moveTo>
                    <a:pt x="23" y="34"/>
                  </a:move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lose/>
                  <a:moveTo>
                    <a:pt x="23" y="34"/>
                  </a:moveTo>
                  <a:cubicBezTo>
                    <a:pt x="23" y="34"/>
                    <a:pt x="23" y="34"/>
                    <a:pt x="23" y="34"/>
                  </a:cubicBezTo>
                  <a:cubicBezTo>
                    <a:pt x="23" y="34"/>
                    <a:pt x="23" y="34"/>
                    <a:pt x="23" y="34"/>
                  </a:cubicBezTo>
                  <a:cubicBezTo>
                    <a:pt x="23" y="34"/>
                    <a:pt x="23" y="34"/>
                    <a:pt x="23" y="34"/>
                  </a:cubicBezTo>
                  <a:cubicBezTo>
                    <a:pt x="23" y="34"/>
                    <a:pt x="23" y="34"/>
                    <a:pt x="23" y="34"/>
                  </a:cubicBezTo>
                  <a:cubicBezTo>
                    <a:pt x="22" y="34"/>
                    <a:pt x="22" y="34"/>
                    <a:pt x="23" y="34"/>
                  </a:cubicBezTo>
                  <a:cubicBezTo>
                    <a:pt x="23" y="34"/>
                    <a:pt x="23" y="34"/>
                    <a:pt x="23" y="34"/>
                  </a:cubicBezTo>
                  <a:cubicBezTo>
                    <a:pt x="23" y="34"/>
                    <a:pt x="22" y="34"/>
                    <a:pt x="22" y="34"/>
                  </a:cubicBezTo>
                  <a:cubicBezTo>
                    <a:pt x="22" y="34"/>
                    <a:pt x="23" y="34"/>
                    <a:pt x="23" y="34"/>
                  </a:cubicBezTo>
                  <a:close/>
                  <a:moveTo>
                    <a:pt x="21" y="27"/>
                  </a:moveTo>
                  <a:cubicBezTo>
                    <a:pt x="21" y="27"/>
                    <a:pt x="21" y="27"/>
                    <a:pt x="21" y="27"/>
                  </a:cubicBezTo>
                  <a:cubicBezTo>
                    <a:pt x="21" y="27"/>
                    <a:pt x="21" y="27"/>
                    <a:pt x="21" y="27"/>
                  </a:cubicBezTo>
                  <a:cubicBezTo>
                    <a:pt x="21" y="27"/>
                    <a:pt x="21" y="27"/>
                    <a:pt x="21" y="27"/>
                  </a:cubicBezTo>
                  <a:cubicBezTo>
                    <a:pt x="21" y="27"/>
                    <a:pt x="21" y="27"/>
                    <a:pt x="21"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1" y="27"/>
                    <a:pt x="21" y="27"/>
                  </a:cubicBezTo>
                  <a:close/>
                  <a:moveTo>
                    <a:pt x="23" y="34"/>
                  </a:move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ubicBezTo>
                    <a:pt x="23" y="34"/>
                    <a:pt x="23" y="34"/>
                    <a:pt x="23" y="34"/>
                  </a:cubicBezTo>
                  <a:close/>
                  <a:moveTo>
                    <a:pt x="20" y="16"/>
                  </a:move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lose/>
                  <a:moveTo>
                    <a:pt x="22" y="27"/>
                  </a:move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lose/>
                  <a:moveTo>
                    <a:pt x="18" y="19"/>
                  </a:move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ubicBezTo>
                    <a:pt x="18" y="19"/>
                    <a:pt x="18" y="19"/>
                    <a:pt x="18" y="19"/>
                  </a:cubicBezTo>
                  <a:close/>
                  <a:moveTo>
                    <a:pt x="20" y="16"/>
                  </a:moveTo>
                  <a:cubicBezTo>
                    <a:pt x="20" y="16"/>
                    <a:pt x="20" y="16"/>
                    <a:pt x="20" y="16"/>
                  </a:cubicBezTo>
                  <a:cubicBezTo>
                    <a:pt x="20" y="16"/>
                    <a:pt x="20" y="16"/>
                    <a:pt x="20" y="16"/>
                  </a:cubicBezTo>
                  <a:cubicBezTo>
                    <a:pt x="20" y="16"/>
                    <a:pt x="20" y="16"/>
                    <a:pt x="20" y="16"/>
                  </a:cubicBezTo>
                  <a:cubicBezTo>
                    <a:pt x="20" y="16"/>
                    <a:pt x="20" y="16"/>
                    <a:pt x="20" y="16"/>
                  </a:cubicBezTo>
                  <a:cubicBezTo>
                    <a:pt x="20" y="16"/>
                    <a:pt x="20" y="16"/>
                    <a:pt x="20" y="16"/>
                  </a:cubicBezTo>
                  <a:cubicBezTo>
                    <a:pt x="20" y="16"/>
                    <a:pt x="20" y="17"/>
                    <a:pt x="20" y="17"/>
                  </a:cubicBezTo>
                  <a:cubicBezTo>
                    <a:pt x="20" y="17"/>
                    <a:pt x="20" y="17"/>
                    <a:pt x="20" y="17"/>
                  </a:cubicBezTo>
                  <a:cubicBezTo>
                    <a:pt x="20" y="17"/>
                    <a:pt x="20" y="17"/>
                    <a:pt x="20" y="17"/>
                  </a:cubicBezTo>
                  <a:cubicBezTo>
                    <a:pt x="20" y="17"/>
                    <a:pt x="20" y="17"/>
                    <a:pt x="20" y="17"/>
                  </a:cubicBezTo>
                  <a:cubicBezTo>
                    <a:pt x="20" y="17"/>
                    <a:pt x="20" y="17"/>
                    <a:pt x="20" y="17"/>
                  </a:cubicBezTo>
                  <a:cubicBezTo>
                    <a:pt x="20" y="17"/>
                    <a:pt x="20" y="17"/>
                    <a:pt x="20" y="17"/>
                  </a:cubicBezTo>
                  <a:cubicBezTo>
                    <a:pt x="20" y="17"/>
                    <a:pt x="20" y="17"/>
                    <a:pt x="20" y="17"/>
                  </a:cubicBezTo>
                  <a:cubicBezTo>
                    <a:pt x="20" y="17"/>
                    <a:pt x="20" y="17"/>
                    <a:pt x="20" y="17"/>
                  </a:cubicBezTo>
                  <a:cubicBezTo>
                    <a:pt x="20" y="16"/>
                    <a:pt x="20" y="16"/>
                    <a:pt x="20" y="16"/>
                  </a:cubicBezTo>
                  <a:close/>
                  <a:moveTo>
                    <a:pt x="22" y="27"/>
                  </a:move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lose/>
                  <a:moveTo>
                    <a:pt x="22" y="34"/>
                  </a:move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lose/>
                  <a:moveTo>
                    <a:pt x="18" y="19"/>
                  </a:moveTo>
                  <a:cubicBezTo>
                    <a:pt x="18" y="19"/>
                    <a:pt x="18" y="19"/>
                    <a:pt x="18" y="19"/>
                  </a:cubicBezTo>
                  <a:cubicBezTo>
                    <a:pt x="18" y="19"/>
                    <a:pt x="18" y="19"/>
                    <a:pt x="18" y="19"/>
                  </a:cubicBezTo>
                  <a:cubicBezTo>
                    <a:pt x="18" y="19"/>
                    <a:pt x="18" y="19"/>
                    <a:pt x="18" y="19"/>
                  </a:cubicBezTo>
                  <a:cubicBezTo>
                    <a:pt x="18" y="19"/>
                    <a:pt x="18" y="19"/>
                    <a:pt x="18" y="19"/>
                  </a:cubicBezTo>
                  <a:cubicBezTo>
                    <a:pt x="18" y="18"/>
                    <a:pt x="18" y="18"/>
                    <a:pt x="18" y="18"/>
                  </a:cubicBezTo>
                  <a:cubicBezTo>
                    <a:pt x="18" y="18"/>
                    <a:pt x="18" y="18"/>
                    <a:pt x="18" y="18"/>
                  </a:cubicBezTo>
                  <a:cubicBezTo>
                    <a:pt x="18" y="18"/>
                    <a:pt x="18" y="19"/>
                    <a:pt x="18" y="19"/>
                  </a:cubicBezTo>
                  <a:close/>
                  <a:moveTo>
                    <a:pt x="22" y="34"/>
                  </a:move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lose/>
                  <a:moveTo>
                    <a:pt x="22" y="27"/>
                  </a:move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ubicBezTo>
                    <a:pt x="22" y="27"/>
                    <a:pt x="22" y="27"/>
                    <a:pt x="22" y="27"/>
                  </a:cubicBezTo>
                  <a:close/>
                  <a:moveTo>
                    <a:pt x="22" y="34"/>
                  </a:move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lose/>
                  <a:moveTo>
                    <a:pt x="22" y="34"/>
                  </a:moveTo>
                  <a:cubicBezTo>
                    <a:pt x="22" y="34"/>
                    <a:pt x="22" y="34"/>
                    <a:pt x="22" y="34"/>
                  </a:cubicBezTo>
                  <a:cubicBezTo>
                    <a:pt x="22" y="34"/>
                    <a:pt x="22" y="34"/>
                    <a:pt x="22" y="34"/>
                  </a:cubicBezTo>
                  <a:cubicBezTo>
                    <a:pt x="22" y="34"/>
                    <a:pt x="22" y="34"/>
                    <a:pt x="22" y="34"/>
                  </a:cubicBezTo>
                  <a:cubicBezTo>
                    <a:pt x="22" y="34"/>
                    <a:pt x="22" y="34"/>
                    <a:pt x="22" y="34"/>
                  </a:cubicBezTo>
                  <a:cubicBezTo>
                    <a:pt x="22" y="34"/>
                    <a:pt x="22" y="34"/>
                    <a:pt x="22" y="34"/>
                  </a:cubicBezTo>
                  <a:close/>
                  <a:moveTo>
                    <a:pt x="23" y="4"/>
                  </a:move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ubicBezTo>
                    <a:pt x="23" y="4"/>
                    <a:pt x="23" y="4"/>
                    <a:pt x="23" y="4"/>
                  </a:cubicBezTo>
                  <a:close/>
                  <a:moveTo>
                    <a:pt x="15" y="15"/>
                  </a:moveTo>
                  <a:cubicBezTo>
                    <a:pt x="15" y="15"/>
                    <a:pt x="15" y="15"/>
                    <a:pt x="15" y="14"/>
                  </a:cubicBezTo>
                  <a:cubicBezTo>
                    <a:pt x="15" y="14"/>
                    <a:pt x="15" y="14"/>
                    <a:pt x="15" y="14"/>
                  </a:cubicBezTo>
                  <a:cubicBezTo>
                    <a:pt x="15" y="14"/>
                    <a:pt x="15" y="14"/>
                    <a:pt x="15" y="14"/>
                  </a:cubicBezTo>
                  <a:cubicBezTo>
                    <a:pt x="14" y="14"/>
                    <a:pt x="14" y="14"/>
                    <a:pt x="14" y="14"/>
                  </a:cubicBezTo>
                  <a:cubicBezTo>
                    <a:pt x="14" y="14"/>
                    <a:pt x="14" y="14"/>
                    <a:pt x="14" y="14"/>
                  </a:cubicBezTo>
                  <a:cubicBezTo>
                    <a:pt x="14" y="14"/>
                    <a:pt x="14" y="14"/>
                    <a:pt x="14" y="14"/>
                  </a:cubicBezTo>
                  <a:cubicBezTo>
                    <a:pt x="14" y="14"/>
                    <a:pt x="14" y="14"/>
                    <a:pt x="14" y="15"/>
                  </a:cubicBezTo>
                  <a:cubicBezTo>
                    <a:pt x="14" y="15"/>
                    <a:pt x="15" y="15"/>
                    <a:pt x="15" y="15"/>
                  </a:cubicBezTo>
                  <a:close/>
                  <a:moveTo>
                    <a:pt x="14" y="14"/>
                  </a:move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lose/>
                  <a:moveTo>
                    <a:pt x="14" y="13"/>
                  </a:move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lose/>
                  <a:moveTo>
                    <a:pt x="14" y="13"/>
                  </a:move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lose/>
                  <a:moveTo>
                    <a:pt x="15" y="23"/>
                  </a:move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lose/>
                  <a:moveTo>
                    <a:pt x="15" y="15"/>
                  </a:move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lose/>
                  <a:moveTo>
                    <a:pt x="15" y="22"/>
                  </a:move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lose/>
                  <a:moveTo>
                    <a:pt x="15" y="8"/>
                  </a:move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lose/>
                  <a:moveTo>
                    <a:pt x="13" y="9"/>
                  </a:moveTo>
                  <a:cubicBezTo>
                    <a:pt x="13" y="9"/>
                    <a:pt x="13" y="8"/>
                    <a:pt x="13" y="8"/>
                  </a:cubicBezTo>
                  <a:cubicBezTo>
                    <a:pt x="13" y="8"/>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lose/>
                  <a:moveTo>
                    <a:pt x="34" y="19"/>
                  </a:move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lose/>
                  <a:moveTo>
                    <a:pt x="13" y="8"/>
                  </a:move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lose/>
                  <a:moveTo>
                    <a:pt x="13" y="12"/>
                  </a:move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lose/>
                  <a:moveTo>
                    <a:pt x="13" y="12"/>
                  </a:move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4" y="12"/>
                    <a:pt x="14" y="12"/>
                  </a:cubicBezTo>
                  <a:cubicBezTo>
                    <a:pt x="14" y="12"/>
                    <a:pt x="14" y="12"/>
                    <a:pt x="14" y="12"/>
                  </a:cubicBezTo>
                  <a:cubicBezTo>
                    <a:pt x="14" y="12"/>
                    <a:pt x="14" y="12"/>
                    <a:pt x="14" y="12"/>
                  </a:cubicBezTo>
                  <a:cubicBezTo>
                    <a:pt x="13" y="12"/>
                    <a:pt x="13" y="12"/>
                    <a:pt x="13" y="12"/>
                  </a:cubicBezTo>
                  <a:close/>
                  <a:moveTo>
                    <a:pt x="13" y="12"/>
                  </a:move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lose/>
                  <a:moveTo>
                    <a:pt x="15" y="23"/>
                  </a:move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lose/>
                  <a:moveTo>
                    <a:pt x="21" y="5"/>
                  </a:move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lose/>
                  <a:moveTo>
                    <a:pt x="21" y="4"/>
                  </a:move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lose/>
                  <a:moveTo>
                    <a:pt x="21" y="4"/>
                  </a:move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ubicBezTo>
                    <a:pt x="21" y="4"/>
                    <a:pt x="21" y="4"/>
                    <a:pt x="21" y="4"/>
                  </a:cubicBezTo>
                  <a:close/>
                  <a:moveTo>
                    <a:pt x="22" y="4"/>
                  </a:move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lose/>
                  <a:moveTo>
                    <a:pt x="22" y="4"/>
                  </a:move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ubicBezTo>
                    <a:pt x="22" y="4"/>
                    <a:pt x="22" y="4"/>
                    <a:pt x="22" y="4"/>
                  </a:cubicBezTo>
                  <a:close/>
                  <a:moveTo>
                    <a:pt x="21" y="5"/>
                  </a:move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lose/>
                  <a:moveTo>
                    <a:pt x="12" y="10"/>
                  </a:moveTo>
                  <a:cubicBezTo>
                    <a:pt x="12" y="10"/>
                    <a:pt x="12" y="10"/>
                    <a:pt x="12" y="10"/>
                  </a:cubicBezTo>
                  <a:cubicBezTo>
                    <a:pt x="12" y="10"/>
                    <a:pt x="12" y="10"/>
                    <a:pt x="12" y="10"/>
                  </a:cubicBezTo>
                  <a:cubicBezTo>
                    <a:pt x="12" y="10"/>
                    <a:pt x="12" y="10"/>
                    <a:pt x="12" y="10"/>
                  </a:cubicBezTo>
                  <a:cubicBezTo>
                    <a:pt x="12" y="10"/>
                    <a:pt x="12" y="10"/>
                    <a:pt x="12" y="10"/>
                  </a:cubicBezTo>
                  <a:cubicBezTo>
                    <a:pt x="12" y="10"/>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0"/>
                    <a:pt x="13" y="10"/>
                  </a:cubicBezTo>
                  <a:cubicBezTo>
                    <a:pt x="13" y="10"/>
                    <a:pt x="13" y="10"/>
                    <a:pt x="13" y="10"/>
                  </a:cubicBezTo>
                  <a:cubicBezTo>
                    <a:pt x="13" y="10"/>
                    <a:pt x="13" y="10"/>
                    <a:pt x="13" y="10"/>
                  </a:cubicBezTo>
                  <a:cubicBezTo>
                    <a:pt x="13" y="10"/>
                    <a:pt x="13" y="10"/>
                    <a:pt x="13" y="10"/>
                  </a:cubicBezTo>
                  <a:cubicBezTo>
                    <a:pt x="13" y="10"/>
                    <a:pt x="13" y="10"/>
                    <a:pt x="13" y="10"/>
                  </a:cubicBezTo>
                  <a:cubicBezTo>
                    <a:pt x="13" y="10"/>
                    <a:pt x="13" y="10"/>
                    <a:pt x="13" y="10"/>
                  </a:cubicBezTo>
                  <a:cubicBezTo>
                    <a:pt x="13" y="10"/>
                    <a:pt x="13" y="10"/>
                    <a:pt x="13"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lose/>
                  <a:moveTo>
                    <a:pt x="15" y="8"/>
                  </a:moveTo>
                  <a:cubicBezTo>
                    <a:pt x="15" y="8"/>
                    <a:pt x="15" y="8"/>
                    <a:pt x="15" y="8"/>
                  </a:cubicBezTo>
                  <a:cubicBezTo>
                    <a:pt x="15" y="8"/>
                    <a:pt x="15" y="8"/>
                    <a:pt x="15" y="8"/>
                  </a:cubicBezTo>
                  <a:cubicBezTo>
                    <a:pt x="16" y="8"/>
                    <a:pt x="16"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ubicBezTo>
                    <a:pt x="15" y="8"/>
                    <a:pt x="15" y="8"/>
                    <a:pt x="15" y="8"/>
                  </a:cubicBezTo>
                  <a:close/>
                  <a:moveTo>
                    <a:pt x="21" y="5"/>
                  </a:move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ubicBezTo>
                    <a:pt x="21" y="5"/>
                    <a:pt x="21" y="5"/>
                    <a:pt x="21" y="5"/>
                  </a:cubicBezTo>
                  <a:close/>
                  <a:moveTo>
                    <a:pt x="15" y="7"/>
                  </a:move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lose/>
                  <a:moveTo>
                    <a:pt x="15" y="23"/>
                  </a:move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ubicBezTo>
                    <a:pt x="15" y="23"/>
                    <a:pt x="15" y="23"/>
                    <a:pt x="15" y="23"/>
                  </a:cubicBezTo>
                  <a:close/>
                  <a:moveTo>
                    <a:pt x="20" y="4"/>
                  </a:move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5"/>
                    <a:pt x="20" y="5"/>
                  </a:cubicBezTo>
                  <a:cubicBezTo>
                    <a:pt x="20" y="5"/>
                    <a:pt x="20" y="4"/>
                    <a:pt x="20" y="4"/>
                  </a:cubicBezTo>
                  <a:close/>
                  <a:moveTo>
                    <a:pt x="17" y="5"/>
                  </a:move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lose/>
                  <a:moveTo>
                    <a:pt x="11" y="13"/>
                  </a:move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lose/>
                  <a:moveTo>
                    <a:pt x="11" y="17"/>
                  </a:move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lose/>
                  <a:moveTo>
                    <a:pt x="12" y="17"/>
                  </a:move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lose/>
                  <a:moveTo>
                    <a:pt x="11" y="16"/>
                  </a:move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lose/>
                  <a:moveTo>
                    <a:pt x="10" y="12"/>
                  </a:move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lose/>
                  <a:moveTo>
                    <a:pt x="10" y="12"/>
                  </a:moveTo>
                  <a:cubicBezTo>
                    <a:pt x="10" y="12"/>
                    <a:pt x="10" y="12"/>
                    <a:pt x="10" y="12"/>
                  </a:cubicBezTo>
                  <a:cubicBezTo>
                    <a:pt x="10" y="12"/>
                    <a:pt x="10" y="12"/>
                    <a:pt x="10" y="12"/>
                  </a:cubicBezTo>
                  <a:cubicBezTo>
                    <a:pt x="10" y="12"/>
                    <a:pt x="10" y="12"/>
                    <a:pt x="10" y="12"/>
                  </a:cubicBezTo>
                  <a:close/>
                  <a:moveTo>
                    <a:pt x="11" y="13"/>
                  </a:move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lose/>
                  <a:moveTo>
                    <a:pt x="11" y="16"/>
                  </a:move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lose/>
                  <a:moveTo>
                    <a:pt x="15" y="15"/>
                  </a:move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6"/>
                    <a:pt x="14" y="16"/>
                  </a:cubicBezTo>
                  <a:cubicBezTo>
                    <a:pt x="14" y="16"/>
                    <a:pt x="14" y="16"/>
                    <a:pt x="14" y="16"/>
                  </a:cubicBezTo>
                  <a:cubicBezTo>
                    <a:pt x="14" y="16"/>
                    <a:pt x="14" y="15"/>
                    <a:pt x="14" y="15"/>
                  </a:cubicBezTo>
                  <a:cubicBezTo>
                    <a:pt x="14" y="15"/>
                    <a:pt x="14" y="16"/>
                    <a:pt x="14" y="16"/>
                  </a:cubicBezTo>
                  <a:cubicBezTo>
                    <a:pt x="14" y="16"/>
                    <a:pt x="14" y="16"/>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3" y="15"/>
                    <a:pt x="14"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6"/>
                    <a:pt x="14" y="16"/>
                  </a:cubicBezTo>
                  <a:cubicBezTo>
                    <a:pt x="14" y="16"/>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6"/>
                    <a:pt x="14" y="16"/>
                  </a:cubicBezTo>
                  <a:cubicBezTo>
                    <a:pt x="14" y="16"/>
                    <a:pt x="14" y="16"/>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6"/>
                  </a:cubicBezTo>
                  <a:cubicBezTo>
                    <a:pt x="13" y="16"/>
                    <a:pt x="13" y="16"/>
                    <a:pt x="13" y="16"/>
                  </a:cubicBezTo>
                  <a:cubicBezTo>
                    <a:pt x="13" y="16"/>
                    <a:pt x="13" y="16"/>
                    <a:pt x="13" y="16"/>
                  </a:cubicBezTo>
                  <a:cubicBezTo>
                    <a:pt x="13" y="16"/>
                    <a:pt x="13" y="16"/>
                    <a:pt x="13" y="16"/>
                  </a:cubicBezTo>
                  <a:cubicBezTo>
                    <a:pt x="13" y="16"/>
                    <a:pt x="13" y="17"/>
                    <a:pt x="13" y="17"/>
                  </a:cubicBezTo>
                  <a:cubicBezTo>
                    <a:pt x="13" y="17"/>
                    <a:pt x="13" y="17"/>
                    <a:pt x="13" y="17"/>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3" y="16"/>
                  </a:cubicBezTo>
                  <a:cubicBezTo>
                    <a:pt x="13" y="16"/>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2" y="17"/>
                    <a:pt x="12" y="17"/>
                  </a:cubicBezTo>
                  <a:cubicBezTo>
                    <a:pt x="12" y="17"/>
                    <a:pt x="12" y="17"/>
                    <a:pt x="12" y="17"/>
                  </a:cubicBezTo>
                  <a:cubicBezTo>
                    <a:pt x="12" y="17"/>
                    <a:pt x="12" y="17"/>
                    <a:pt x="12" y="17"/>
                  </a:cubicBezTo>
                  <a:cubicBezTo>
                    <a:pt x="12" y="17"/>
                    <a:pt x="12" y="17"/>
                    <a:pt x="12" y="17"/>
                  </a:cubicBezTo>
                  <a:cubicBezTo>
                    <a:pt x="13"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6"/>
                  </a:cubicBezTo>
                  <a:cubicBezTo>
                    <a:pt x="11" y="16"/>
                    <a:pt x="11" y="16"/>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1" y="15"/>
                    <a:pt x="11" y="15"/>
                    <a:pt x="11"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4"/>
                  </a:cubicBezTo>
                  <a:cubicBezTo>
                    <a:pt x="12" y="14"/>
                    <a:pt x="12" y="14"/>
                    <a:pt x="12" y="14"/>
                  </a:cubicBezTo>
                  <a:cubicBezTo>
                    <a:pt x="12" y="15"/>
                    <a:pt x="12" y="15"/>
                    <a:pt x="13" y="15"/>
                  </a:cubicBezTo>
                  <a:cubicBezTo>
                    <a:pt x="13" y="15"/>
                    <a:pt x="13" y="15"/>
                    <a:pt x="13" y="15"/>
                  </a:cubicBezTo>
                  <a:cubicBezTo>
                    <a:pt x="13" y="15"/>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2" y="14"/>
                    <a:pt x="12" y="14"/>
                    <a:pt x="12" y="14"/>
                  </a:cubicBezTo>
                  <a:cubicBezTo>
                    <a:pt x="12" y="14"/>
                    <a:pt x="12" y="14"/>
                    <a:pt x="12" y="14"/>
                  </a:cubicBezTo>
                  <a:cubicBezTo>
                    <a:pt x="12" y="14"/>
                    <a:pt x="13" y="14"/>
                    <a:pt x="13" y="14"/>
                  </a:cubicBezTo>
                  <a:cubicBezTo>
                    <a:pt x="13" y="14"/>
                    <a:pt x="12" y="14"/>
                    <a:pt x="12" y="14"/>
                  </a:cubicBezTo>
                  <a:cubicBezTo>
                    <a:pt x="12" y="14"/>
                    <a:pt x="12" y="14"/>
                    <a:pt x="12" y="14"/>
                  </a:cubicBezTo>
                  <a:cubicBezTo>
                    <a:pt x="12" y="14"/>
                    <a:pt x="12" y="14"/>
                    <a:pt x="13" y="14"/>
                  </a:cubicBezTo>
                  <a:cubicBezTo>
                    <a:pt x="13" y="14"/>
                    <a:pt x="13" y="14"/>
                    <a:pt x="12" y="14"/>
                  </a:cubicBezTo>
                  <a:cubicBezTo>
                    <a:pt x="12" y="14"/>
                    <a:pt x="12" y="13"/>
                    <a:pt x="12" y="14"/>
                  </a:cubicBezTo>
                  <a:cubicBezTo>
                    <a:pt x="12" y="14"/>
                    <a:pt x="12" y="14"/>
                    <a:pt x="12" y="14"/>
                  </a:cubicBezTo>
                  <a:cubicBezTo>
                    <a:pt x="12" y="14"/>
                    <a:pt x="12" y="14"/>
                    <a:pt x="12" y="14"/>
                  </a:cubicBezTo>
                  <a:cubicBezTo>
                    <a:pt x="12" y="14"/>
                    <a:pt x="12" y="14"/>
                    <a:pt x="12" y="14"/>
                  </a:cubicBezTo>
                  <a:cubicBezTo>
                    <a:pt x="12" y="14"/>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3"/>
                    <a:pt x="12" y="13"/>
                    <a:pt x="12" y="13"/>
                  </a:cubicBezTo>
                  <a:cubicBezTo>
                    <a:pt x="12" y="13"/>
                    <a:pt x="12" y="13"/>
                    <a:pt x="12" y="13"/>
                  </a:cubicBezTo>
                  <a:cubicBezTo>
                    <a:pt x="12" y="13"/>
                    <a:pt x="12" y="13"/>
                    <a:pt x="12" y="13"/>
                  </a:cubicBezTo>
                  <a:cubicBezTo>
                    <a:pt x="12" y="13"/>
                    <a:pt x="12" y="13"/>
                    <a:pt x="12"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2"/>
                  </a:cubicBezTo>
                  <a:cubicBezTo>
                    <a:pt x="11" y="12"/>
                    <a:pt x="11" y="13"/>
                    <a:pt x="11" y="12"/>
                  </a:cubicBezTo>
                  <a:cubicBezTo>
                    <a:pt x="11" y="12"/>
                    <a:pt x="11" y="12"/>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3"/>
                  </a:cubicBezTo>
                  <a:cubicBezTo>
                    <a:pt x="11" y="13"/>
                    <a:pt x="11" y="13"/>
                    <a:pt x="11" y="13"/>
                  </a:cubicBezTo>
                  <a:cubicBezTo>
                    <a:pt x="11" y="13"/>
                    <a:pt x="11" y="13"/>
                    <a:pt x="11" y="13"/>
                  </a:cubicBezTo>
                  <a:cubicBezTo>
                    <a:pt x="11" y="13"/>
                    <a:pt x="11" y="13"/>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9" y="12"/>
                  </a:cubicBezTo>
                  <a:cubicBezTo>
                    <a:pt x="9" y="12"/>
                    <a:pt x="9" y="12"/>
                    <a:pt x="9" y="12"/>
                  </a:cubicBezTo>
                  <a:cubicBezTo>
                    <a:pt x="10" y="12"/>
                    <a:pt x="10" y="12"/>
                    <a:pt x="9" y="12"/>
                  </a:cubicBezTo>
                  <a:cubicBezTo>
                    <a:pt x="9" y="12"/>
                    <a:pt x="9" y="12"/>
                    <a:pt x="9" y="12"/>
                  </a:cubicBezTo>
                  <a:cubicBezTo>
                    <a:pt x="9" y="12"/>
                    <a:pt x="10" y="12"/>
                    <a:pt x="9" y="12"/>
                  </a:cubicBezTo>
                  <a:cubicBezTo>
                    <a:pt x="9" y="12"/>
                    <a:pt x="9" y="12"/>
                    <a:pt x="9" y="12"/>
                  </a:cubicBezTo>
                  <a:cubicBezTo>
                    <a:pt x="9" y="12"/>
                    <a:pt x="9" y="12"/>
                    <a:pt x="9" y="12"/>
                  </a:cubicBezTo>
                  <a:cubicBezTo>
                    <a:pt x="9"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0" y="10"/>
                  </a:cubicBezTo>
                  <a:cubicBezTo>
                    <a:pt x="10" y="10"/>
                    <a:pt x="10"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0" y="11"/>
                    <a:pt x="10" y="11"/>
                    <a:pt x="10" y="11"/>
                  </a:cubicBezTo>
                  <a:cubicBezTo>
                    <a:pt x="11" y="11"/>
                    <a:pt x="11" y="11"/>
                    <a:pt x="11" y="11"/>
                  </a:cubicBezTo>
                  <a:cubicBezTo>
                    <a:pt x="11" y="11"/>
                    <a:pt x="11" y="11"/>
                    <a:pt x="11" y="11"/>
                  </a:cubicBezTo>
                  <a:cubicBezTo>
                    <a:pt x="11" y="12"/>
                    <a:pt x="11" y="12"/>
                    <a:pt x="11" y="12"/>
                  </a:cubicBezTo>
                  <a:cubicBezTo>
                    <a:pt x="11" y="12"/>
                    <a:pt x="11" y="12"/>
                    <a:pt x="11" y="12"/>
                  </a:cubicBezTo>
                  <a:cubicBezTo>
                    <a:pt x="11" y="12"/>
                    <a:pt x="11" y="11"/>
                    <a:pt x="11" y="12"/>
                  </a:cubicBezTo>
                  <a:cubicBezTo>
                    <a:pt x="11" y="12"/>
                    <a:pt x="11" y="12"/>
                    <a:pt x="11" y="12"/>
                  </a:cubicBezTo>
                  <a:cubicBezTo>
                    <a:pt x="10" y="12"/>
                    <a:pt x="10" y="12"/>
                    <a:pt x="10" y="12"/>
                  </a:cubicBezTo>
                  <a:cubicBezTo>
                    <a:pt x="10" y="12"/>
                    <a:pt x="10" y="12"/>
                    <a:pt x="10" y="12"/>
                  </a:cubicBezTo>
                  <a:cubicBezTo>
                    <a:pt x="10"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0"/>
                  </a:cubicBezTo>
                  <a:cubicBezTo>
                    <a:pt x="11" y="10"/>
                    <a:pt x="11" y="10"/>
                    <a:pt x="11" y="10"/>
                  </a:cubicBezTo>
                  <a:cubicBezTo>
                    <a:pt x="11" y="10"/>
                    <a:pt x="11" y="10"/>
                    <a:pt x="11" y="10"/>
                  </a:cubicBezTo>
                  <a:cubicBezTo>
                    <a:pt x="11" y="10"/>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1"/>
                    <a:pt x="11" y="11"/>
                    <a:pt x="11" y="11"/>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1" y="10"/>
                    <a:pt x="11" y="10"/>
                  </a:cubicBezTo>
                  <a:cubicBezTo>
                    <a:pt x="11" y="10"/>
                    <a:pt x="12" y="10"/>
                    <a:pt x="11" y="10"/>
                  </a:cubicBezTo>
                  <a:cubicBezTo>
                    <a:pt x="11" y="10"/>
                    <a:pt x="11" y="10"/>
                    <a:pt x="11" y="10"/>
                  </a:cubicBezTo>
                  <a:cubicBezTo>
                    <a:pt x="11" y="10"/>
                    <a:pt x="11" y="10"/>
                    <a:pt x="11" y="10"/>
                  </a:cubicBezTo>
                  <a:cubicBezTo>
                    <a:pt x="11" y="10"/>
                    <a:pt x="11" y="10"/>
                    <a:pt x="11"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3" y="11"/>
                    <a:pt x="13" y="11"/>
                  </a:cubicBezTo>
                  <a:cubicBezTo>
                    <a:pt x="13" y="11"/>
                    <a:pt x="13" y="11"/>
                    <a:pt x="13"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2"/>
                  </a:cubicBezTo>
                  <a:cubicBezTo>
                    <a:pt x="13" y="12"/>
                    <a:pt x="13" y="12"/>
                    <a:pt x="13" y="12"/>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1"/>
                  </a:cubicBezTo>
                  <a:cubicBezTo>
                    <a:pt x="13" y="11"/>
                    <a:pt x="13" y="11"/>
                    <a:pt x="13" y="11"/>
                  </a:cubicBezTo>
                  <a:cubicBezTo>
                    <a:pt x="13" y="11"/>
                    <a:pt x="13" y="11"/>
                    <a:pt x="13" y="11"/>
                  </a:cubicBezTo>
                  <a:cubicBezTo>
                    <a:pt x="13" y="11"/>
                    <a:pt x="13" y="11"/>
                    <a:pt x="13" y="11"/>
                  </a:cubicBezTo>
                  <a:cubicBezTo>
                    <a:pt x="13" y="11"/>
                    <a:pt x="13" y="11"/>
                    <a:pt x="13" y="11"/>
                  </a:cubicBezTo>
                  <a:cubicBezTo>
                    <a:pt x="13" y="11"/>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3" y="12"/>
                    <a:pt x="13" y="12"/>
                    <a:pt x="13"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3"/>
                    <a:pt x="13" y="13"/>
                  </a:cubicBezTo>
                  <a:cubicBezTo>
                    <a:pt x="13" y="13"/>
                    <a:pt x="13" y="13"/>
                    <a:pt x="13" y="13"/>
                  </a:cubicBezTo>
                  <a:cubicBezTo>
                    <a:pt x="13" y="12"/>
                    <a:pt x="13" y="12"/>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3" y="13"/>
                    <a:pt x="13" y="13"/>
                  </a:cubicBezTo>
                  <a:cubicBezTo>
                    <a:pt x="13" y="13"/>
                    <a:pt x="14" y="13"/>
                    <a:pt x="14" y="13"/>
                  </a:cubicBezTo>
                  <a:cubicBezTo>
                    <a:pt x="14" y="13"/>
                    <a:pt x="14" y="13"/>
                    <a:pt x="14" y="13"/>
                  </a:cubicBezTo>
                  <a:cubicBezTo>
                    <a:pt x="14" y="13"/>
                    <a:pt x="14" y="13"/>
                    <a:pt x="14" y="13"/>
                  </a:cubicBezTo>
                  <a:cubicBezTo>
                    <a:pt x="14" y="12"/>
                    <a:pt x="14" y="13"/>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2"/>
                    <a:pt x="14" y="12"/>
                  </a:cubicBezTo>
                  <a:cubicBezTo>
                    <a:pt x="14" y="12"/>
                    <a:pt x="14" y="13"/>
                    <a:pt x="14" y="13"/>
                  </a:cubicBezTo>
                  <a:cubicBezTo>
                    <a:pt x="14" y="13"/>
                    <a:pt x="14" y="13"/>
                    <a:pt x="14" y="13"/>
                  </a:cubicBezTo>
                  <a:cubicBezTo>
                    <a:pt x="14" y="13"/>
                    <a:pt x="14" y="13"/>
                    <a:pt x="14" y="13"/>
                  </a:cubicBezTo>
                  <a:cubicBezTo>
                    <a:pt x="14" y="13"/>
                    <a:pt x="14" y="12"/>
                    <a:pt x="14" y="12"/>
                  </a:cubicBezTo>
                  <a:cubicBezTo>
                    <a:pt x="14" y="12"/>
                    <a:pt x="14" y="12"/>
                    <a:pt x="14" y="12"/>
                  </a:cubicBezTo>
                  <a:cubicBezTo>
                    <a:pt x="14" y="12"/>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4"/>
                    <a:pt x="14" y="13"/>
                    <a:pt x="14" y="13"/>
                  </a:cubicBezTo>
                  <a:cubicBezTo>
                    <a:pt x="14" y="14"/>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3"/>
                    <a:pt x="14" y="14"/>
                    <a:pt x="14" y="14"/>
                  </a:cubicBezTo>
                  <a:cubicBezTo>
                    <a:pt x="14" y="14"/>
                    <a:pt x="14" y="14"/>
                    <a:pt x="14" y="14"/>
                  </a:cubicBezTo>
                  <a:cubicBezTo>
                    <a:pt x="14" y="14"/>
                    <a:pt x="14" y="14"/>
                    <a:pt x="14" y="14"/>
                  </a:cubicBezTo>
                  <a:cubicBezTo>
                    <a:pt x="14" y="14"/>
                    <a:pt x="14" y="14"/>
                    <a:pt x="14" y="14"/>
                  </a:cubicBezTo>
                  <a:cubicBezTo>
                    <a:pt x="14" y="14"/>
                    <a:pt x="14" y="13"/>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4" y="15"/>
                    <a:pt x="14" y="15"/>
                    <a:pt x="14"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4" y="15"/>
                    <a:pt x="14" y="15"/>
                  </a:cubicBezTo>
                  <a:cubicBezTo>
                    <a:pt x="14"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ubicBezTo>
                    <a:pt x="15" y="15"/>
                    <a:pt x="15" y="15"/>
                    <a:pt x="15" y="15"/>
                  </a:cubicBezTo>
                  <a:close/>
                  <a:moveTo>
                    <a:pt x="12" y="11"/>
                  </a:moveTo>
                  <a:cubicBezTo>
                    <a:pt x="12" y="11"/>
                    <a:pt x="12" y="11"/>
                    <a:pt x="12" y="11"/>
                  </a:cubicBezTo>
                  <a:cubicBezTo>
                    <a:pt x="12" y="11"/>
                    <a:pt x="12" y="11"/>
                    <a:pt x="12" y="11"/>
                  </a:cubicBezTo>
                  <a:cubicBezTo>
                    <a:pt x="12" y="11"/>
                    <a:pt x="12" y="11"/>
                    <a:pt x="12" y="11"/>
                  </a:cubicBezTo>
                  <a:cubicBezTo>
                    <a:pt x="12" y="11"/>
                    <a:pt x="12" y="11"/>
                    <a:pt x="12" y="11"/>
                  </a:cubicBezTo>
                  <a:cubicBezTo>
                    <a:pt x="12" y="11"/>
                    <a:pt x="12" y="11"/>
                    <a:pt x="12" y="11"/>
                  </a:cubicBezTo>
                  <a:close/>
                  <a:moveTo>
                    <a:pt x="12" y="13"/>
                  </a:moveTo>
                  <a:cubicBezTo>
                    <a:pt x="12" y="13"/>
                    <a:pt x="12" y="13"/>
                    <a:pt x="12" y="13"/>
                  </a:cubicBezTo>
                  <a:cubicBezTo>
                    <a:pt x="12" y="13"/>
                    <a:pt x="12" y="13"/>
                    <a:pt x="12" y="13"/>
                  </a:cubicBezTo>
                  <a:cubicBezTo>
                    <a:pt x="12" y="13"/>
                    <a:pt x="12" y="13"/>
                    <a:pt x="12" y="13"/>
                  </a:cubicBezTo>
                  <a:close/>
                  <a:moveTo>
                    <a:pt x="13" y="16"/>
                  </a:moveTo>
                  <a:cubicBezTo>
                    <a:pt x="13" y="16"/>
                    <a:pt x="13" y="16"/>
                    <a:pt x="13" y="16"/>
                  </a:cubicBezTo>
                  <a:cubicBezTo>
                    <a:pt x="13" y="16"/>
                    <a:pt x="13" y="16"/>
                    <a:pt x="13" y="16"/>
                  </a:cubicBezTo>
                  <a:cubicBezTo>
                    <a:pt x="13" y="16"/>
                    <a:pt x="13" y="16"/>
                    <a:pt x="13" y="16"/>
                  </a:cubicBezTo>
                  <a:cubicBezTo>
                    <a:pt x="13" y="16"/>
                    <a:pt x="13" y="16"/>
                    <a:pt x="13" y="16"/>
                  </a:cubicBezTo>
                  <a:cubicBezTo>
                    <a:pt x="13" y="16"/>
                    <a:pt x="13" y="16"/>
                    <a:pt x="12" y="16"/>
                  </a:cubicBezTo>
                  <a:cubicBezTo>
                    <a:pt x="12" y="16"/>
                    <a:pt x="13" y="16"/>
                    <a:pt x="12" y="16"/>
                  </a:cubicBezTo>
                  <a:cubicBezTo>
                    <a:pt x="12" y="16"/>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5"/>
                    <a:pt x="12" y="15"/>
                    <a:pt x="12" y="15"/>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2" y="16"/>
                    <a:pt x="12" y="16"/>
                  </a:cubicBezTo>
                  <a:cubicBezTo>
                    <a:pt x="12" y="16"/>
                    <a:pt x="13" y="16"/>
                    <a:pt x="13" y="16"/>
                  </a:cubicBezTo>
                  <a:cubicBezTo>
                    <a:pt x="13" y="16"/>
                    <a:pt x="13" y="16"/>
                    <a:pt x="13" y="16"/>
                  </a:cubicBezTo>
                  <a:cubicBezTo>
                    <a:pt x="13" y="16"/>
                    <a:pt x="13" y="16"/>
                    <a:pt x="13" y="16"/>
                  </a:cubicBezTo>
                  <a:close/>
                  <a:moveTo>
                    <a:pt x="14" y="17"/>
                  </a:move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13" y="18"/>
                  </a:move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4" y="18"/>
                    <a:pt x="13" y="17"/>
                  </a:cubicBezTo>
                  <a:cubicBezTo>
                    <a:pt x="13" y="17"/>
                    <a:pt x="13" y="18"/>
                    <a:pt x="13" y="17"/>
                  </a:cubicBezTo>
                  <a:cubicBezTo>
                    <a:pt x="13" y="17"/>
                    <a:pt x="13" y="17"/>
                    <a:pt x="13" y="18"/>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14" y="17"/>
                  </a:move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lose/>
                  <a:moveTo>
                    <a:pt x="14" y="17"/>
                  </a:moveTo>
                  <a:cubicBezTo>
                    <a:pt x="14"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3" y="17"/>
                    <a:pt x="13" y="17"/>
                    <a:pt x="13" y="17"/>
                  </a:cubicBezTo>
                  <a:cubicBezTo>
                    <a:pt x="14" y="17"/>
                    <a:pt x="14" y="17"/>
                    <a:pt x="14" y="17"/>
                  </a:cubicBezTo>
                  <a:close/>
                  <a:moveTo>
                    <a:pt x="13" y="18"/>
                  </a:moveTo>
                  <a:cubicBezTo>
                    <a:pt x="13" y="18"/>
                    <a:pt x="13"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lose/>
                  <a:moveTo>
                    <a:pt x="11" y="13"/>
                  </a:moveTo>
                  <a:cubicBezTo>
                    <a:pt x="11" y="13"/>
                    <a:pt x="11" y="13"/>
                    <a:pt x="11" y="13"/>
                  </a:cubicBezTo>
                  <a:cubicBezTo>
                    <a:pt x="11" y="13"/>
                    <a:pt x="11" y="13"/>
                    <a:pt x="11" y="13"/>
                  </a:cubicBezTo>
                  <a:cubicBezTo>
                    <a:pt x="11" y="13"/>
                    <a:pt x="11" y="13"/>
                    <a:pt x="11" y="13"/>
                  </a:cubicBezTo>
                  <a:cubicBezTo>
                    <a:pt x="11" y="13"/>
                    <a:pt x="11" y="13"/>
                    <a:pt x="11" y="13"/>
                  </a:cubicBezTo>
                  <a:close/>
                  <a:moveTo>
                    <a:pt x="11" y="13"/>
                  </a:move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lose/>
                  <a:moveTo>
                    <a:pt x="12" y="14"/>
                  </a:move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lose/>
                  <a:moveTo>
                    <a:pt x="9" y="32"/>
                  </a:move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lose/>
                  <a:moveTo>
                    <a:pt x="11" y="13"/>
                  </a:moveTo>
                  <a:cubicBezTo>
                    <a:pt x="11" y="13"/>
                    <a:pt x="11" y="13"/>
                    <a:pt x="11" y="13"/>
                  </a:cubicBezTo>
                  <a:cubicBezTo>
                    <a:pt x="11" y="13"/>
                    <a:pt x="11" y="13"/>
                    <a:pt x="11" y="13"/>
                  </a:cubicBezTo>
                  <a:cubicBezTo>
                    <a:pt x="10" y="13"/>
                    <a:pt x="10" y="13"/>
                    <a:pt x="10" y="13"/>
                  </a:cubicBezTo>
                  <a:cubicBezTo>
                    <a:pt x="10" y="13"/>
                    <a:pt x="10"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lose/>
                  <a:moveTo>
                    <a:pt x="12" y="13"/>
                  </a:moveTo>
                  <a:cubicBezTo>
                    <a:pt x="12" y="13"/>
                    <a:pt x="12" y="13"/>
                    <a:pt x="12" y="13"/>
                  </a:cubicBezTo>
                  <a:cubicBezTo>
                    <a:pt x="12" y="13"/>
                    <a:pt x="12" y="13"/>
                    <a:pt x="12" y="13"/>
                  </a:cubicBezTo>
                  <a:cubicBezTo>
                    <a:pt x="12" y="13"/>
                    <a:pt x="12" y="13"/>
                    <a:pt x="12" y="13"/>
                  </a:cubicBezTo>
                  <a:cubicBezTo>
                    <a:pt x="12" y="13"/>
                    <a:pt x="12" y="13"/>
                    <a:pt x="12" y="13"/>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3"/>
                  </a:cubicBezTo>
                  <a:cubicBezTo>
                    <a:pt x="12" y="13"/>
                    <a:pt x="12" y="13"/>
                    <a:pt x="12" y="13"/>
                  </a:cubicBezTo>
                  <a:cubicBezTo>
                    <a:pt x="12" y="13"/>
                    <a:pt x="12" y="13"/>
                    <a:pt x="12" y="13"/>
                  </a:cubicBezTo>
                  <a:close/>
                  <a:moveTo>
                    <a:pt x="12" y="13"/>
                  </a:move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lose/>
                  <a:moveTo>
                    <a:pt x="12" y="13"/>
                  </a:move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lose/>
                  <a:moveTo>
                    <a:pt x="12" y="13"/>
                  </a:move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lose/>
                  <a:moveTo>
                    <a:pt x="9" y="33"/>
                  </a:moveTo>
                  <a:cubicBezTo>
                    <a:pt x="9" y="33"/>
                    <a:pt x="9" y="33"/>
                    <a:pt x="9" y="33"/>
                  </a:cubicBezTo>
                  <a:cubicBezTo>
                    <a:pt x="9" y="33"/>
                    <a:pt x="9" y="33"/>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2"/>
                    <a:pt x="9" y="32"/>
                  </a:cubicBezTo>
                  <a:cubicBezTo>
                    <a:pt x="9" y="32"/>
                    <a:pt x="9" y="33"/>
                    <a:pt x="9" y="33"/>
                  </a:cubicBezTo>
                  <a:close/>
                  <a:moveTo>
                    <a:pt x="12" y="14"/>
                  </a:moveTo>
                  <a:cubicBezTo>
                    <a:pt x="12" y="14"/>
                    <a:pt x="12" y="14"/>
                    <a:pt x="12" y="14"/>
                  </a:cubicBezTo>
                  <a:cubicBezTo>
                    <a:pt x="12" y="14"/>
                    <a:pt x="12" y="14"/>
                    <a:pt x="12" y="14"/>
                  </a:cubicBezTo>
                  <a:cubicBezTo>
                    <a:pt x="12" y="14"/>
                    <a:pt x="12" y="14"/>
                    <a:pt x="12" y="14"/>
                  </a:cubicBezTo>
                  <a:cubicBezTo>
                    <a:pt x="12" y="14"/>
                    <a:pt x="12" y="14"/>
                    <a:pt x="12" y="14"/>
                  </a:cubicBezTo>
                  <a:cubicBezTo>
                    <a:pt x="12" y="14"/>
                    <a:pt x="11" y="14"/>
                    <a:pt x="11" y="14"/>
                  </a:cubicBezTo>
                  <a:cubicBezTo>
                    <a:pt x="11" y="14"/>
                    <a:pt x="11" y="14"/>
                    <a:pt x="11" y="14"/>
                  </a:cubicBezTo>
                  <a:cubicBezTo>
                    <a:pt x="11" y="14"/>
                    <a:pt x="11" y="14"/>
                    <a:pt x="11" y="14"/>
                  </a:cubicBezTo>
                  <a:cubicBezTo>
                    <a:pt x="11" y="14"/>
                    <a:pt x="11" y="14"/>
                    <a:pt x="11" y="14"/>
                  </a:cubicBezTo>
                  <a:cubicBezTo>
                    <a:pt x="11" y="14"/>
                    <a:pt x="12" y="14"/>
                    <a:pt x="11" y="14"/>
                  </a:cubicBezTo>
                  <a:cubicBezTo>
                    <a:pt x="11" y="14"/>
                    <a:pt x="11" y="14"/>
                    <a:pt x="11" y="14"/>
                  </a:cubicBezTo>
                  <a:cubicBezTo>
                    <a:pt x="11"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ubicBezTo>
                    <a:pt x="12" y="14"/>
                    <a:pt x="12" y="14"/>
                    <a:pt x="12" y="14"/>
                  </a:cubicBezTo>
                  <a:close/>
                  <a:moveTo>
                    <a:pt x="12" y="13"/>
                  </a:move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lose/>
                  <a:moveTo>
                    <a:pt x="11" y="13"/>
                  </a:moveTo>
                  <a:cubicBezTo>
                    <a:pt x="11" y="13"/>
                    <a:pt x="11" y="13"/>
                    <a:pt x="11" y="13"/>
                  </a:cubicBezTo>
                  <a:cubicBezTo>
                    <a:pt x="11" y="14"/>
                    <a:pt x="11" y="14"/>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lose/>
                  <a:moveTo>
                    <a:pt x="11" y="14"/>
                  </a:move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ubicBezTo>
                    <a:pt x="11" y="14"/>
                    <a:pt x="11" y="14"/>
                    <a:pt x="11" y="14"/>
                  </a:cubicBezTo>
                  <a:close/>
                  <a:moveTo>
                    <a:pt x="14" y="7"/>
                  </a:move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lose/>
                  <a:moveTo>
                    <a:pt x="31" y="9"/>
                  </a:moveTo>
                  <a:cubicBezTo>
                    <a:pt x="31" y="9"/>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9"/>
                  </a:cubicBezTo>
                  <a:cubicBezTo>
                    <a:pt x="31" y="9"/>
                    <a:pt x="31" y="9"/>
                    <a:pt x="31" y="9"/>
                  </a:cubicBezTo>
                  <a:cubicBezTo>
                    <a:pt x="31" y="9"/>
                    <a:pt x="31" y="9"/>
                    <a:pt x="31" y="9"/>
                  </a:cubicBezTo>
                  <a:cubicBezTo>
                    <a:pt x="31" y="9"/>
                    <a:pt x="31" y="9"/>
                    <a:pt x="31" y="9"/>
                  </a:cubicBezTo>
                  <a:cubicBezTo>
                    <a:pt x="31" y="9"/>
                    <a:pt x="31" y="9"/>
                    <a:pt x="31" y="9"/>
                  </a:cubicBezTo>
                  <a:close/>
                  <a:moveTo>
                    <a:pt x="32" y="15"/>
                  </a:move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lose/>
                  <a:moveTo>
                    <a:pt x="31" y="17"/>
                  </a:move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lose/>
                  <a:moveTo>
                    <a:pt x="32" y="17"/>
                  </a:move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lose/>
                  <a:moveTo>
                    <a:pt x="32" y="16"/>
                  </a:move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lose/>
                  <a:moveTo>
                    <a:pt x="32" y="17"/>
                  </a:move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lose/>
                  <a:moveTo>
                    <a:pt x="31" y="17"/>
                  </a:move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lose/>
                  <a:moveTo>
                    <a:pt x="35" y="13"/>
                  </a:move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4" y="13"/>
                  </a:cubicBezTo>
                  <a:cubicBezTo>
                    <a:pt x="34" y="13"/>
                    <a:pt x="34" y="13"/>
                    <a:pt x="34" y="13"/>
                  </a:cubicBezTo>
                  <a:cubicBezTo>
                    <a:pt x="34" y="13"/>
                    <a:pt x="34" y="13"/>
                    <a:pt x="34" y="13"/>
                  </a:cubicBezTo>
                  <a:cubicBezTo>
                    <a:pt x="34" y="13"/>
                    <a:pt x="34" y="13"/>
                    <a:pt x="34" y="13"/>
                  </a:cubicBezTo>
                  <a:cubicBezTo>
                    <a:pt x="34" y="13"/>
                    <a:pt x="34" y="13"/>
                    <a:pt x="35" y="13"/>
                  </a:cubicBezTo>
                  <a:close/>
                  <a:moveTo>
                    <a:pt x="35" y="7"/>
                  </a:move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ubicBezTo>
                    <a:pt x="35" y="7"/>
                    <a:pt x="35" y="7"/>
                    <a:pt x="35" y="7"/>
                  </a:cubicBezTo>
                  <a:close/>
                  <a:moveTo>
                    <a:pt x="34" y="14"/>
                  </a:move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4" y="13"/>
                  </a:moveTo>
                  <a:cubicBezTo>
                    <a:pt x="34" y="13"/>
                    <a:pt x="34" y="13"/>
                    <a:pt x="34" y="13"/>
                  </a:cubicBezTo>
                  <a:cubicBezTo>
                    <a:pt x="34" y="13"/>
                    <a:pt x="34" y="13"/>
                    <a:pt x="34" y="13"/>
                  </a:cubicBezTo>
                  <a:cubicBezTo>
                    <a:pt x="34" y="13"/>
                    <a:pt x="34" y="13"/>
                    <a:pt x="34" y="13"/>
                  </a:cubicBezTo>
                  <a:close/>
                  <a:moveTo>
                    <a:pt x="34" y="13"/>
                  </a:moveTo>
                  <a:cubicBezTo>
                    <a:pt x="34" y="14"/>
                    <a:pt x="34" y="14"/>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ubicBezTo>
                    <a:pt x="34" y="13"/>
                    <a:pt x="34" y="13"/>
                    <a:pt x="34" y="13"/>
                  </a:cubicBezTo>
                  <a:close/>
                  <a:moveTo>
                    <a:pt x="34" y="8"/>
                  </a:move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lose/>
                  <a:moveTo>
                    <a:pt x="33" y="8"/>
                  </a:move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lose/>
                  <a:moveTo>
                    <a:pt x="33" y="9"/>
                  </a:move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9"/>
                    <a:pt x="33" y="9"/>
                  </a:cubicBezTo>
                  <a:cubicBezTo>
                    <a:pt x="33" y="9"/>
                    <a:pt x="33" y="9"/>
                    <a:pt x="33" y="9"/>
                  </a:cubicBezTo>
                  <a:cubicBezTo>
                    <a:pt x="33" y="9"/>
                    <a:pt x="33" y="9"/>
                    <a:pt x="33" y="9"/>
                  </a:cubicBezTo>
                  <a:close/>
                  <a:moveTo>
                    <a:pt x="32" y="15"/>
                  </a:move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lose/>
                  <a:moveTo>
                    <a:pt x="38" y="6"/>
                  </a:moveTo>
                  <a:cubicBezTo>
                    <a:pt x="38" y="6"/>
                    <a:pt x="38" y="6"/>
                    <a:pt x="38" y="6"/>
                  </a:cubicBezTo>
                  <a:cubicBezTo>
                    <a:pt x="38" y="6"/>
                    <a:pt x="38" y="6"/>
                    <a:pt x="38" y="6"/>
                  </a:cubicBezTo>
                  <a:cubicBezTo>
                    <a:pt x="38" y="6"/>
                    <a:pt x="38" y="6"/>
                    <a:pt x="38"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8" y="7"/>
                    <a:pt x="38" y="7"/>
                  </a:cubicBezTo>
                  <a:cubicBezTo>
                    <a:pt x="38" y="7"/>
                    <a:pt x="37" y="7"/>
                    <a:pt x="38" y="7"/>
                  </a:cubicBezTo>
                  <a:cubicBezTo>
                    <a:pt x="38" y="7"/>
                    <a:pt x="38" y="7"/>
                    <a:pt x="38" y="7"/>
                  </a:cubicBezTo>
                  <a:cubicBezTo>
                    <a:pt x="38" y="7"/>
                    <a:pt x="38" y="7"/>
                    <a:pt x="38" y="7"/>
                  </a:cubicBezTo>
                  <a:cubicBezTo>
                    <a:pt x="38" y="7"/>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lose/>
                  <a:moveTo>
                    <a:pt x="33" y="11"/>
                  </a:move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ubicBezTo>
                    <a:pt x="33" y="11"/>
                    <a:pt x="33" y="11"/>
                    <a:pt x="33" y="11"/>
                  </a:cubicBezTo>
                  <a:close/>
                  <a:moveTo>
                    <a:pt x="33" y="14"/>
                  </a:move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4"/>
                    <a:pt x="33" y="14"/>
                  </a:cubicBezTo>
                  <a:cubicBezTo>
                    <a:pt x="33" y="14"/>
                    <a:pt x="33" y="14"/>
                    <a:pt x="33" y="14"/>
                  </a:cubicBezTo>
                  <a:cubicBezTo>
                    <a:pt x="33" y="14"/>
                    <a:pt x="33" y="14"/>
                    <a:pt x="33" y="14"/>
                  </a:cubicBezTo>
                  <a:cubicBezTo>
                    <a:pt x="33" y="14"/>
                    <a:pt x="33" y="14"/>
                    <a:pt x="33" y="14"/>
                  </a:cubicBezTo>
                  <a:cubicBezTo>
                    <a:pt x="33" y="14"/>
                    <a:pt x="33" y="14"/>
                    <a:pt x="33" y="14"/>
                  </a:cubicBezTo>
                  <a:close/>
                  <a:moveTo>
                    <a:pt x="33" y="14"/>
                  </a:move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lose/>
                  <a:moveTo>
                    <a:pt x="33" y="14"/>
                  </a:moveTo>
                  <a:cubicBezTo>
                    <a:pt x="33" y="14"/>
                    <a:pt x="33" y="14"/>
                    <a:pt x="32" y="14"/>
                  </a:cubicBezTo>
                  <a:cubicBezTo>
                    <a:pt x="32" y="14"/>
                    <a:pt x="32" y="14"/>
                    <a:pt x="32" y="14"/>
                  </a:cubicBezTo>
                  <a:cubicBezTo>
                    <a:pt x="32" y="14"/>
                    <a:pt x="32" y="15"/>
                    <a:pt x="32" y="15"/>
                  </a:cubicBezTo>
                  <a:cubicBezTo>
                    <a:pt x="32" y="15"/>
                    <a:pt x="32" y="15"/>
                    <a:pt x="32" y="15"/>
                  </a:cubicBezTo>
                  <a:cubicBezTo>
                    <a:pt x="32" y="15"/>
                    <a:pt x="32" y="15"/>
                    <a:pt x="32" y="15"/>
                  </a:cubicBezTo>
                  <a:cubicBezTo>
                    <a:pt x="32" y="15"/>
                    <a:pt x="32" y="15"/>
                    <a:pt x="32" y="15"/>
                  </a:cubicBezTo>
                  <a:cubicBezTo>
                    <a:pt x="32" y="15"/>
                    <a:pt x="32" y="15"/>
                    <a:pt x="33" y="14"/>
                  </a:cubicBezTo>
                  <a:close/>
                  <a:moveTo>
                    <a:pt x="32" y="16"/>
                  </a:move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lose/>
                  <a:moveTo>
                    <a:pt x="32" y="15"/>
                  </a:move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lose/>
                  <a:moveTo>
                    <a:pt x="33" y="15"/>
                  </a:move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lose/>
                  <a:moveTo>
                    <a:pt x="32" y="15"/>
                  </a:moveTo>
                  <a:cubicBezTo>
                    <a:pt x="32" y="15"/>
                    <a:pt x="32" y="15"/>
                    <a:pt x="32" y="15"/>
                  </a:cubicBezTo>
                  <a:cubicBezTo>
                    <a:pt x="32" y="15"/>
                    <a:pt x="32" y="15"/>
                    <a:pt x="32" y="15"/>
                  </a:cubicBezTo>
                  <a:cubicBezTo>
                    <a:pt x="32" y="15"/>
                    <a:pt x="32" y="15"/>
                    <a:pt x="32" y="15"/>
                  </a:cubicBezTo>
                  <a:cubicBezTo>
                    <a:pt x="32" y="15"/>
                    <a:pt x="32"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lose/>
                  <a:moveTo>
                    <a:pt x="32" y="15"/>
                  </a:move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lose/>
                  <a:moveTo>
                    <a:pt x="32" y="16"/>
                  </a:move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lose/>
                  <a:moveTo>
                    <a:pt x="38" y="7"/>
                  </a:move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ubicBezTo>
                    <a:pt x="38" y="7"/>
                    <a:pt x="38" y="7"/>
                    <a:pt x="38" y="7"/>
                  </a:cubicBezTo>
                  <a:close/>
                  <a:moveTo>
                    <a:pt x="41" y="14"/>
                  </a:move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lose/>
                  <a:moveTo>
                    <a:pt x="41" y="13"/>
                  </a:moveTo>
                  <a:cubicBezTo>
                    <a:pt x="41" y="13"/>
                    <a:pt x="41"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lose/>
                  <a:moveTo>
                    <a:pt x="40" y="14"/>
                  </a:move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ubicBezTo>
                    <a:pt x="40" y="14"/>
                    <a:pt x="40" y="14"/>
                    <a:pt x="40" y="14"/>
                  </a:cubicBezTo>
                  <a:close/>
                  <a:moveTo>
                    <a:pt x="41" y="14"/>
                  </a:move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lose/>
                  <a:moveTo>
                    <a:pt x="41" y="14"/>
                  </a:move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lose/>
                  <a:moveTo>
                    <a:pt x="41" y="14"/>
                  </a:move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lose/>
                  <a:moveTo>
                    <a:pt x="40" y="5"/>
                  </a:moveTo>
                  <a:cubicBezTo>
                    <a:pt x="40" y="5"/>
                    <a:pt x="40" y="5"/>
                    <a:pt x="40" y="5"/>
                  </a:cubicBezTo>
                  <a:cubicBezTo>
                    <a:pt x="40" y="5"/>
                    <a:pt x="40" y="5"/>
                    <a:pt x="40" y="5"/>
                  </a:cubicBezTo>
                  <a:cubicBezTo>
                    <a:pt x="40" y="5"/>
                    <a:pt x="39" y="5"/>
                    <a:pt x="39" y="5"/>
                  </a:cubicBezTo>
                  <a:cubicBezTo>
                    <a:pt x="39" y="5"/>
                    <a:pt x="39" y="5"/>
                    <a:pt x="39" y="5"/>
                  </a:cubicBezTo>
                  <a:cubicBezTo>
                    <a:pt x="39" y="5"/>
                    <a:pt x="39" y="5"/>
                    <a:pt x="39" y="5"/>
                  </a:cubicBezTo>
                  <a:cubicBezTo>
                    <a:pt x="39" y="5"/>
                    <a:pt x="39" y="5"/>
                    <a:pt x="39" y="5"/>
                  </a:cubicBezTo>
                  <a:cubicBezTo>
                    <a:pt x="39" y="5"/>
                    <a:pt x="40" y="5"/>
                    <a:pt x="40" y="5"/>
                  </a:cubicBezTo>
                  <a:cubicBezTo>
                    <a:pt x="40" y="5"/>
                    <a:pt x="40" y="5"/>
                    <a:pt x="40" y="5"/>
                  </a:cubicBezTo>
                  <a:cubicBezTo>
                    <a:pt x="40" y="5"/>
                    <a:pt x="40" y="5"/>
                    <a:pt x="40" y="5"/>
                  </a:cubicBezTo>
                  <a:cubicBezTo>
                    <a:pt x="40" y="5"/>
                    <a:pt x="40" y="5"/>
                    <a:pt x="40" y="5"/>
                  </a:cubicBezTo>
                  <a:cubicBezTo>
                    <a:pt x="40" y="5"/>
                    <a:pt x="40" y="5"/>
                    <a:pt x="40" y="5"/>
                  </a:cubicBezTo>
                  <a:close/>
                  <a:moveTo>
                    <a:pt x="39" y="6"/>
                  </a:moveTo>
                  <a:cubicBezTo>
                    <a:pt x="39" y="6"/>
                    <a:pt x="39" y="6"/>
                    <a:pt x="39" y="7"/>
                  </a:cubicBezTo>
                  <a:cubicBezTo>
                    <a:pt x="39" y="7"/>
                    <a:pt x="39" y="7"/>
                    <a:pt x="39" y="7"/>
                  </a:cubicBezTo>
                  <a:cubicBezTo>
                    <a:pt x="39" y="7"/>
                    <a:pt x="39" y="7"/>
                    <a:pt x="39" y="7"/>
                  </a:cubicBezTo>
                  <a:cubicBezTo>
                    <a:pt x="39" y="7"/>
                    <a:pt x="39" y="7"/>
                    <a:pt x="40" y="7"/>
                  </a:cubicBezTo>
                  <a:cubicBezTo>
                    <a:pt x="40" y="7"/>
                    <a:pt x="40" y="7"/>
                    <a:pt x="40" y="7"/>
                  </a:cubicBezTo>
                  <a:cubicBezTo>
                    <a:pt x="40" y="7"/>
                    <a:pt x="40" y="7"/>
                    <a:pt x="40" y="7"/>
                  </a:cubicBezTo>
                  <a:cubicBezTo>
                    <a:pt x="40" y="7"/>
                    <a:pt x="40" y="7"/>
                    <a:pt x="40" y="6"/>
                  </a:cubicBezTo>
                  <a:cubicBezTo>
                    <a:pt x="40" y="6"/>
                    <a:pt x="40" y="6"/>
                    <a:pt x="40" y="6"/>
                  </a:cubicBezTo>
                  <a:cubicBezTo>
                    <a:pt x="39" y="6"/>
                    <a:pt x="39" y="6"/>
                    <a:pt x="39" y="6"/>
                  </a:cubicBezTo>
                  <a:close/>
                  <a:moveTo>
                    <a:pt x="41" y="14"/>
                  </a:move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lose/>
                  <a:moveTo>
                    <a:pt x="39" y="5"/>
                  </a:move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39" y="5"/>
                    <a:pt x="39" y="5"/>
                  </a:cubicBezTo>
                  <a:cubicBezTo>
                    <a:pt x="39" y="5"/>
                    <a:pt x="39" y="5"/>
                    <a:pt x="39" y="5"/>
                  </a:cubicBezTo>
                  <a:cubicBezTo>
                    <a:pt x="39" y="5"/>
                    <a:pt x="39" y="5"/>
                    <a:pt x="39" y="5"/>
                  </a:cubicBezTo>
                  <a:close/>
                  <a:moveTo>
                    <a:pt x="40" y="5"/>
                  </a:moveTo>
                  <a:cubicBezTo>
                    <a:pt x="40" y="5"/>
                    <a:pt x="40" y="5"/>
                    <a:pt x="40" y="5"/>
                  </a:cubicBezTo>
                  <a:cubicBezTo>
                    <a:pt x="40" y="5"/>
                    <a:pt x="40" y="5"/>
                    <a:pt x="40" y="5"/>
                  </a:cubicBezTo>
                  <a:cubicBezTo>
                    <a:pt x="40" y="6"/>
                    <a:pt x="40" y="6"/>
                    <a:pt x="40" y="6"/>
                  </a:cubicBezTo>
                  <a:cubicBezTo>
                    <a:pt x="40" y="6"/>
                    <a:pt x="40" y="5"/>
                    <a:pt x="40" y="5"/>
                  </a:cubicBezTo>
                  <a:cubicBezTo>
                    <a:pt x="40" y="5"/>
                    <a:pt x="40" y="5"/>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5"/>
                    <a:pt x="40" y="5"/>
                    <a:pt x="40" y="5"/>
                  </a:cubicBezTo>
                  <a:cubicBezTo>
                    <a:pt x="40" y="5"/>
                    <a:pt x="40" y="5"/>
                    <a:pt x="40" y="5"/>
                  </a:cubicBezTo>
                  <a:close/>
                  <a:moveTo>
                    <a:pt x="40" y="6"/>
                  </a:moveTo>
                  <a:cubicBezTo>
                    <a:pt x="40" y="6"/>
                    <a:pt x="40" y="6"/>
                    <a:pt x="40" y="6"/>
                  </a:cubicBezTo>
                  <a:cubicBezTo>
                    <a:pt x="40" y="6"/>
                    <a:pt x="40" y="6"/>
                    <a:pt x="40" y="6"/>
                  </a:cubicBezTo>
                  <a:cubicBezTo>
                    <a:pt x="40" y="6"/>
                    <a:pt x="40" y="6"/>
                    <a:pt x="40" y="6"/>
                  </a:cubicBezTo>
                  <a:cubicBezTo>
                    <a:pt x="40" y="6"/>
                    <a:pt x="40" y="6"/>
                    <a:pt x="40" y="6"/>
                  </a:cubicBezTo>
                  <a:cubicBezTo>
                    <a:pt x="40" y="6"/>
                    <a:pt x="40" y="6"/>
                    <a:pt x="40" y="6"/>
                  </a:cubicBezTo>
                  <a:cubicBezTo>
                    <a:pt x="40" y="6"/>
                    <a:pt x="39" y="6"/>
                    <a:pt x="39" y="6"/>
                  </a:cubicBezTo>
                  <a:cubicBezTo>
                    <a:pt x="39" y="6"/>
                    <a:pt x="39" y="6"/>
                    <a:pt x="40" y="6"/>
                  </a:cubicBezTo>
                  <a:cubicBezTo>
                    <a:pt x="40" y="6"/>
                    <a:pt x="40" y="6"/>
                    <a:pt x="40" y="6"/>
                  </a:cubicBezTo>
                  <a:cubicBezTo>
                    <a:pt x="40" y="7"/>
                    <a:pt x="40" y="7"/>
                    <a:pt x="40" y="6"/>
                  </a:cubicBezTo>
                  <a:close/>
                  <a:moveTo>
                    <a:pt x="42" y="14"/>
                  </a:move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lose/>
                  <a:moveTo>
                    <a:pt x="38" y="6"/>
                  </a:moveTo>
                  <a:cubicBezTo>
                    <a:pt x="38" y="6"/>
                    <a:pt x="38" y="6"/>
                    <a:pt x="38" y="6"/>
                  </a:cubicBezTo>
                  <a:cubicBezTo>
                    <a:pt x="38" y="6"/>
                    <a:pt x="38" y="6"/>
                    <a:pt x="38" y="6"/>
                  </a:cubicBezTo>
                  <a:cubicBezTo>
                    <a:pt x="38" y="6"/>
                    <a:pt x="38" y="6"/>
                    <a:pt x="38" y="6"/>
                  </a:cubicBezTo>
                  <a:cubicBezTo>
                    <a:pt x="38"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8" y="6"/>
                    <a:pt x="38" y="6"/>
                  </a:cubicBezTo>
                  <a:cubicBezTo>
                    <a:pt x="38" y="6"/>
                    <a:pt x="38" y="6"/>
                    <a:pt x="38" y="6"/>
                  </a:cubicBezTo>
                  <a:cubicBezTo>
                    <a:pt x="38" y="6"/>
                    <a:pt x="38" y="6"/>
                    <a:pt x="38" y="6"/>
                  </a:cubicBezTo>
                  <a:cubicBezTo>
                    <a:pt x="38" y="6"/>
                    <a:pt x="38" y="6"/>
                    <a:pt x="38" y="6"/>
                  </a:cubicBezTo>
                  <a:close/>
                  <a:moveTo>
                    <a:pt x="38" y="6"/>
                  </a:moveTo>
                  <a:cubicBezTo>
                    <a:pt x="38" y="6"/>
                    <a:pt x="38" y="6"/>
                    <a:pt x="38" y="6"/>
                  </a:cubicBezTo>
                  <a:cubicBezTo>
                    <a:pt x="38" y="6"/>
                    <a:pt x="38" y="6"/>
                    <a:pt x="38" y="6"/>
                  </a:cubicBezTo>
                  <a:cubicBezTo>
                    <a:pt x="38" y="6"/>
                    <a:pt x="38" y="6"/>
                    <a:pt x="38" y="6"/>
                  </a:cubicBezTo>
                  <a:cubicBezTo>
                    <a:pt x="38" y="6"/>
                    <a:pt x="38" y="5"/>
                    <a:pt x="38" y="5"/>
                  </a:cubicBezTo>
                  <a:cubicBezTo>
                    <a:pt x="38" y="5"/>
                    <a:pt x="38" y="5"/>
                    <a:pt x="38" y="5"/>
                  </a:cubicBezTo>
                  <a:cubicBezTo>
                    <a:pt x="38" y="5"/>
                    <a:pt x="38" y="5"/>
                    <a:pt x="38" y="5"/>
                  </a:cubicBezTo>
                  <a:cubicBezTo>
                    <a:pt x="38" y="5"/>
                    <a:pt x="38" y="5"/>
                    <a:pt x="38" y="6"/>
                  </a:cubicBezTo>
                  <a:cubicBezTo>
                    <a:pt x="38" y="6"/>
                    <a:pt x="38" y="6"/>
                    <a:pt x="38" y="6"/>
                  </a:cubicBezTo>
                  <a:cubicBezTo>
                    <a:pt x="38" y="6"/>
                    <a:pt x="38" y="6"/>
                    <a:pt x="38" y="6"/>
                  </a:cubicBezTo>
                  <a:close/>
                  <a:moveTo>
                    <a:pt x="38" y="6"/>
                  </a:moveTo>
                  <a:cubicBezTo>
                    <a:pt x="38" y="6"/>
                    <a:pt x="38" y="6"/>
                    <a:pt x="38" y="6"/>
                  </a:cubicBezTo>
                  <a:cubicBezTo>
                    <a:pt x="38" y="6"/>
                    <a:pt x="38" y="6"/>
                    <a:pt x="38" y="6"/>
                  </a:cubicBezTo>
                  <a:cubicBezTo>
                    <a:pt x="39" y="6"/>
                    <a:pt x="39" y="6"/>
                    <a:pt x="39" y="6"/>
                  </a:cubicBezTo>
                  <a:cubicBezTo>
                    <a:pt x="39" y="6"/>
                    <a:pt x="39"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lose/>
                  <a:moveTo>
                    <a:pt x="39" y="5"/>
                  </a:moveTo>
                  <a:cubicBezTo>
                    <a:pt x="39" y="5"/>
                    <a:pt x="39" y="5"/>
                    <a:pt x="39" y="5"/>
                  </a:cubicBezTo>
                  <a:cubicBezTo>
                    <a:pt x="39" y="5"/>
                    <a:pt x="39" y="5"/>
                    <a:pt x="39" y="5"/>
                  </a:cubicBezTo>
                  <a:cubicBezTo>
                    <a:pt x="39" y="5"/>
                    <a:pt x="39" y="5"/>
                    <a:pt x="39" y="5"/>
                  </a:cubicBezTo>
                  <a:cubicBezTo>
                    <a:pt x="39" y="5"/>
                    <a:pt x="39" y="5"/>
                    <a:pt x="39" y="5"/>
                  </a:cubicBezTo>
                  <a:cubicBezTo>
                    <a:pt x="39" y="5"/>
                    <a:pt x="39" y="5"/>
                    <a:pt x="39" y="6"/>
                  </a:cubicBezTo>
                  <a:cubicBezTo>
                    <a:pt x="39" y="6"/>
                    <a:pt x="39" y="6"/>
                    <a:pt x="39" y="6"/>
                  </a:cubicBezTo>
                  <a:cubicBezTo>
                    <a:pt x="39" y="6"/>
                    <a:pt x="39" y="6"/>
                    <a:pt x="39" y="6"/>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lose/>
                  <a:moveTo>
                    <a:pt x="38" y="6"/>
                  </a:moveTo>
                  <a:cubicBezTo>
                    <a:pt x="38" y="6"/>
                    <a:pt x="38" y="6"/>
                    <a:pt x="38" y="6"/>
                  </a:cubicBezTo>
                  <a:cubicBezTo>
                    <a:pt x="38" y="6"/>
                    <a:pt x="38" y="6"/>
                    <a:pt x="38" y="6"/>
                  </a:cubicBezTo>
                  <a:cubicBezTo>
                    <a:pt x="38" y="6"/>
                    <a:pt x="38" y="6"/>
                    <a:pt x="38" y="6"/>
                  </a:cubicBezTo>
                  <a:cubicBezTo>
                    <a:pt x="38" y="7"/>
                    <a:pt x="38" y="7"/>
                    <a:pt x="38" y="7"/>
                  </a:cubicBezTo>
                  <a:cubicBezTo>
                    <a:pt x="38" y="7"/>
                    <a:pt x="38" y="7"/>
                    <a:pt x="38" y="7"/>
                  </a:cubicBezTo>
                  <a:cubicBezTo>
                    <a:pt x="38" y="7"/>
                    <a:pt x="38" y="7"/>
                    <a:pt x="38" y="7"/>
                  </a:cubicBezTo>
                  <a:cubicBezTo>
                    <a:pt x="38" y="6"/>
                    <a:pt x="38" y="6"/>
                    <a:pt x="38" y="6"/>
                  </a:cubicBezTo>
                  <a:close/>
                  <a:moveTo>
                    <a:pt x="39" y="5"/>
                  </a:move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lose/>
                  <a:moveTo>
                    <a:pt x="33" y="14"/>
                  </a:move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lose/>
                  <a:moveTo>
                    <a:pt x="42" y="13"/>
                  </a:moveTo>
                  <a:cubicBezTo>
                    <a:pt x="42" y="13"/>
                    <a:pt x="42" y="13"/>
                    <a:pt x="42" y="13"/>
                  </a:cubicBezTo>
                  <a:cubicBezTo>
                    <a:pt x="42" y="13"/>
                    <a:pt x="42" y="13"/>
                    <a:pt x="42" y="13"/>
                  </a:cubicBezTo>
                  <a:cubicBezTo>
                    <a:pt x="42" y="13"/>
                    <a:pt x="42" y="13"/>
                    <a:pt x="42" y="13"/>
                  </a:cubicBezTo>
                  <a:cubicBezTo>
                    <a:pt x="42"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2"/>
                  </a:cubicBezTo>
                  <a:cubicBezTo>
                    <a:pt x="41" y="12"/>
                    <a:pt x="41" y="12"/>
                    <a:pt x="41" y="11"/>
                  </a:cubicBezTo>
                  <a:cubicBezTo>
                    <a:pt x="41" y="11"/>
                    <a:pt x="41" y="12"/>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0" y="12"/>
                    <a:pt x="40" y="12"/>
                  </a:cubicBezTo>
                  <a:cubicBezTo>
                    <a:pt x="40" y="12"/>
                    <a:pt x="40" y="12"/>
                    <a:pt x="40" y="12"/>
                  </a:cubicBezTo>
                  <a:cubicBezTo>
                    <a:pt x="40" y="12"/>
                    <a:pt x="40" y="13"/>
                    <a:pt x="40" y="13"/>
                  </a:cubicBezTo>
                  <a:cubicBezTo>
                    <a:pt x="40" y="13"/>
                    <a:pt x="40" y="13"/>
                    <a:pt x="40" y="13"/>
                  </a:cubicBezTo>
                  <a:cubicBezTo>
                    <a:pt x="40" y="13"/>
                    <a:pt x="40" y="13"/>
                    <a:pt x="40" y="13"/>
                  </a:cubicBezTo>
                  <a:cubicBezTo>
                    <a:pt x="40" y="13"/>
                    <a:pt x="40" y="13"/>
                    <a:pt x="40" y="13"/>
                  </a:cubicBezTo>
                  <a:cubicBezTo>
                    <a:pt x="40" y="13"/>
                    <a:pt x="40" y="13"/>
                    <a:pt x="40" y="13"/>
                  </a:cubicBezTo>
                  <a:cubicBezTo>
                    <a:pt x="40"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1" y="13"/>
                    <a:pt x="41" y="13"/>
                  </a:cubicBezTo>
                  <a:cubicBezTo>
                    <a:pt x="41" y="13"/>
                    <a:pt x="42" y="13"/>
                    <a:pt x="42" y="13"/>
                  </a:cubicBezTo>
                  <a:cubicBezTo>
                    <a:pt x="42" y="13"/>
                    <a:pt x="42" y="13"/>
                    <a:pt x="42" y="13"/>
                  </a:cubicBezTo>
                  <a:cubicBezTo>
                    <a:pt x="42" y="13"/>
                    <a:pt x="42" y="13"/>
                    <a:pt x="42" y="13"/>
                  </a:cubicBezTo>
                  <a:cubicBezTo>
                    <a:pt x="41" y="13"/>
                    <a:pt x="41" y="13"/>
                    <a:pt x="41" y="13"/>
                  </a:cubicBezTo>
                  <a:cubicBezTo>
                    <a:pt x="41" y="13"/>
                    <a:pt x="41" y="13"/>
                    <a:pt x="41" y="13"/>
                  </a:cubicBezTo>
                  <a:cubicBezTo>
                    <a:pt x="42" y="13"/>
                    <a:pt x="42" y="13"/>
                    <a:pt x="42" y="13"/>
                  </a:cubicBezTo>
                  <a:close/>
                  <a:moveTo>
                    <a:pt x="39" y="5"/>
                  </a:move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lose/>
                  <a:moveTo>
                    <a:pt x="41" y="10"/>
                  </a:move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lose/>
                  <a:moveTo>
                    <a:pt x="40" y="5"/>
                  </a:move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lose/>
                  <a:moveTo>
                    <a:pt x="40" y="11"/>
                  </a:move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1" y="11"/>
                    <a:pt x="41" y="11"/>
                  </a:cubicBezTo>
                  <a:cubicBezTo>
                    <a:pt x="41" y="11"/>
                    <a:pt x="41" y="11"/>
                    <a:pt x="41"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1"/>
                    <a:pt x="41" y="11"/>
                  </a:cubicBezTo>
                  <a:cubicBezTo>
                    <a:pt x="41" y="11"/>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3" y="9"/>
                    <a:pt x="43" y="9"/>
                  </a:cubicBezTo>
                  <a:cubicBezTo>
                    <a:pt x="43" y="9"/>
                    <a:pt x="43" y="9"/>
                    <a:pt x="43" y="9"/>
                  </a:cubicBezTo>
                  <a:cubicBezTo>
                    <a:pt x="42" y="9"/>
                    <a:pt x="43" y="9"/>
                    <a:pt x="43" y="9"/>
                  </a:cubicBezTo>
                  <a:cubicBezTo>
                    <a:pt x="43" y="9"/>
                    <a:pt x="43" y="9"/>
                    <a:pt x="43" y="9"/>
                  </a:cubicBezTo>
                  <a:cubicBezTo>
                    <a:pt x="43" y="9"/>
                    <a:pt x="43" y="9"/>
                    <a:pt x="43" y="9"/>
                  </a:cubicBezTo>
                  <a:cubicBezTo>
                    <a:pt x="43" y="9"/>
                    <a:pt x="43" y="9"/>
                    <a:pt x="42" y="9"/>
                  </a:cubicBezTo>
                  <a:cubicBezTo>
                    <a:pt x="43" y="9"/>
                    <a:pt x="43" y="9"/>
                    <a:pt x="43" y="9"/>
                  </a:cubicBezTo>
                  <a:cubicBezTo>
                    <a:pt x="43" y="9"/>
                    <a:pt x="43" y="9"/>
                    <a:pt x="43" y="9"/>
                  </a:cubicBezTo>
                  <a:cubicBezTo>
                    <a:pt x="43" y="9"/>
                    <a:pt x="42" y="9"/>
                    <a:pt x="43" y="9"/>
                  </a:cubicBezTo>
                  <a:cubicBezTo>
                    <a:pt x="43" y="9"/>
                    <a:pt x="43" y="9"/>
                    <a:pt x="43" y="9"/>
                  </a:cubicBezTo>
                  <a:cubicBezTo>
                    <a:pt x="42" y="9"/>
                    <a:pt x="42" y="9"/>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2" y="9"/>
                    <a:pt x="42" y="9"/>
                    <a:pt x="42"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1" y="10"/>
                  </a:cubicBezTo>
                  <a:cubicBezTo>
                    <a:pt x="41" y="10"/>
                    <a:pt x="40" y="10"/>
                    <a:pt x="40" y="10"/>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1" y="11"/>
                    <a:pt x="41" y="11"/>
                  </a:cubicBezTo>
                  <a:cubicBezTo>
                    <a:pt x="41" y="11"/>
                    <a:pt x="41" y="11"/>
                    <a:pt x="41" y="11"/>
                  </a:cubicBezTo>
                  <a:cubicBezTo>
                    <a:pt x="41"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ubicBezTo>
                    <a:pt x="40" y="11"/>
                    <a:pt x="40" y="11"/>
                    <a:pt x="40" y="11"/>
                  </a:cubicBezTo>
                  <a:close/>
                  <a:moveTo>
                    <a:pt x="39" y="5"/>
                  </a:move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5"/>
                    <a:pt x="39" y="6"/>
                  </a:cubicBezTo>
                  <a:close/>
                  <a:moveTo>
                    <a:pt x="4" y="20"/>
                  </a:moveTo>
                  <a:cubicBezTo>
                    <a:pt x="4" y="20"/>
                    <a:pt x="4" y="20"/>
                    <a:pt x="4" y="20"/>
                  </a:cubicBezTo>
                  <a:cubicBezTo>
                    <a:pt x="4" y="20"/>
                    <a:pt x="4" y="20"/>
                    <a:pt x="4" y="20"/>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0" y="19"/>
                  </a:move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2" y="20"/>
                  </a:moveTo>
                  <a:cubicBezTo>
                    <a:pt x="32" y="20"/>
                    <a:pt x="32" y="20"/>
                    <a:pt x="32" y="20"/>
                  </a:cubicBezTo>
                  <a:cubicBezTo>
                    <a:pt x="32" y="20"/>
                    <a:pt x="32" y="20"/>
                    <a:pt x="32" y="20"/>
                  </a:cubicBezTo>
                  <a:cubicBezTo>
                    <a:pt x="32" y="20"/>
                    <a:pt x="32" y="20"/>
                    <a:pt x="32" y="20"/>
                  </a:cubicBezTo>
                  <a:cubicBezTo>
                    <a:pt x="32" y="20"/>
                    <a:pt x="32" y="20"/>
                    <a:pt x="32"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lose/>
                  <a:moveTo>
                    <a:pt x="33" y="14"/>
                  </a:move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4" y="19"/>
                  </a:moveTo>
                  <a:cubicBezTo>
                    <a:pt x="34" y="19"/>
                    <a:pt x="34" y="19"/>
                    <a:pt x="34" y="19"/>
                  </a:cubicBezTo>
                  <a:cubicBezTo>
                    <a:pt x="34" y="19"/>
                    <a:pt x="34"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20"/>
                  </a:cubicBezTo>
                  <a:cubicBezTo>
                    <a:pt x="35" y="20"/>
                    <a:pt x="35" y="20"/>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4" y="19"/>
                  </a:cubicBezTo>
                  <a:cubicBezTo>
                    <a:pt x="34" y="19"/>
                    <a:pt x="34" y="19"/>
                    <a:pt x="34" y="19"/>
                  </a:cubicBezTo>
                  <a:close/>
                  <a:moveTo>
                    <a:pt x="34" y="25"/>
                  </a:moveTo>
                  <a:cubicBezTo>
                    <a:pt x="34" y="25"/>
                    <a:pt x="34" y="25"/>
                    <a:pt x="34"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5"/>
                  </a:cubicBezTo>
                  <a:cubicBezTo>
                    <a:pt x="34" y="25"/>
                    <a:pt x="34" y="25"/>
                    <a:pt x="34" y="25"/>
                  </a:cubicBezTo>
                  <a:cubicBezTo>
                    <a:pt x="34" y="25"/>
                    <a:pt x="34" y="25"/>
                    <a:pt x="34" y="25"/>
                  </a:cubicBezTo>
                  <a:close/>
                  <a:moveTo>
                    <a:pt x="30" y="57"/>
                  </a:moveTo>
                  <a:cubicBezTo>
                    <a:pt x="31" y="57"/>
                    <a:pt x="31" y="57"/>
                    <a:pt x="32" y="57"/>
                  </a:cubicBezTo>
                  <a:cubicBezTo>
                    <a:pt x="32" y="58"/>
                    <a:pt x="32" y="58"/>
                    <a:pt x="32" y="59"/>
                  </a:cubicBezTo>
                  <a:cubicBezTo>
                    <a:pt x="31" y="59"/>
                    <a:pt x="30" y="59"/>
                    <a:pt x="30" y="59"/>
                  </a:cubicBezTo>
                  <a:cubicBezTo>
                    <a:pt x="13" y="59"/>
                    <a:pt x="0" y="46"/>
                    <a:pt x="0" y="29"/>
                  </a:cubicBezTo>
                  <a:cubicBezTo>
                    <a:pt x="0" y="13"/>
                    <a:pt x="13" y="0"/>
                    <a:pt x="30" y="0"/>
                  </a:cubicBezTo>
                  <a:cubicBezTo>
                    <a:pt x="43" y="0"/>
                    <a:pt x="55" y="9"/>
                    <a:pt x="58" y="22"/>
                  </a:cubicBezTo>
                  <a:cubicBezTo>
                    <a:pt x="56" y="23"/>
                    <a:pt x="54"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1" y="23"/>
                  </a:cubicBezTo>
                  <a:cubicBezTo>
                    <a:pt x="49" y="23"/>
                    <a:pt x="47"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5" y="24"/>
                    <a:pt x="45" y="24"/>
                    <a:pt x="45" y="24"/>
                  </a:cubicBezTo>
                  <a:cubicBezTo>
                    <a:pt x="44" y="24"/>
                    <a:pt x="43" y="24"/>
                    <a:pt x="43" y="25"/>
                  </a:cubicBezTo>
                  <a:cubicBezTo>
                    <a:pt x="43" y="25"/>
                    <a:pt x="43" y="25"/>
                    <a:pt x="43" y="25"/>
                  </a:cubicBezTo>
                  <a:cubicBezTo>
                    <a:pt x="43" y="25"/>
                    <a:pt x="43" y="25"/>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3" y="24"/>
                    <a:pt x="43" y="24"/>
                    <a:pt x="43"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4"/>
                  </a:cubicBezTo>
                  <a:cubicBezTo>
                    <a:pt x="42" y="24"/>
                    <a:pt x="42" y="24"/>
                    <a:pt x="42" y="25"/>
                  </a:cubicBezTo>
                  <a:cubicBezTo>
                    <a:pt x="42" y="25"/>
                    <a:pt x="42" y="25"/>
                    <a:pt x="42" y="25"/>
                  </a:cubicBezTo>
                  <a:cubicBezTo>
                    <a:pt x="42"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2" y="25"/>
                    <a:pt x="42" y="25"/>
                  </a:cubicBezTo>
                  <a:cubicBezTo>
                    <a:pt x="42" y="25"/>
                    <a:pt x="42" y="25"/>
                    <a:pt x="42" y="25"/>
                  </a:cubicBezTo>
                  <a:cubicBezTo>
                    <a:pt x="42" y="25"/>
                    <a:pt x="42" y="25"/>
                    <a:pt x="42" y="25"/>
                  </a:cubicBezTo>
                  <a:cubicBezTo>
                    <a:pt x="41" y="25"/>
                    <a:pt x="41"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9" y="24"/>
                    <a:pt x="39" y="24"/>
                    <a:pt x="39"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5"/>
                    <a:pt x="38" y="25"/>
                  </a:cubicBezTo>
                  <a:cubicBezTo>
                    <a:pt x="38" y="25"/>
                    <a:pt x="38" y="25"/>
                    <a:pt x="38" y="25"/>
                  </a:cubicBezTo>
                  <a:cubicBezTo>
                    <a:pt x="38" y="25"/>
                    <a:pt x="38" y="25"/>
                    <a:pt x="38" y="25"/>
                  </a:cubicBezTo>
                  <a:cubicBezTo>
                    <a:pt x="38" y="25"/>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5"/>
                    <a:pt x="38" y="25"/>
                    <a:pt x="38" y="25"/>
                  </a:cubicBezTo>
                  <a:cubicBezTo>
                    <a:pt x="38" y="25"/>
                    <a:pt x="38" y="25"/>
                    <a:pt x="38" y="25"/>
                  </a:cubicBezTo>
                  <a:cubicBezTo>
                    <a:pt x="38" y="25"/>
                    <a:pt x="38" y="25"/>
                    <a:pt x="38" y="25"/>
                  </a:cubicBezTo>
                  <a:cubicBezTo>
                    <a:pt x="38"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5"/>
                    <a:pt x="38" y="25"/>
                    <a:pt x="38" y="25"/>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7" y="24"/>
                  </a:cubicBezTo>
                  <a:cubicBezTo>
                    <a:pt x="37" y="24"/>
                    <a:pt x="37" y="24"/>
                    <a:pt x="37" y="24"/>
                  </a:cubicBezTo>
                  <a:cubicBezTo>
                    <a:pt x="38"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8" y="24"/>
                  </a:cubicBezTo>
                  <a:cubicBezTo>
                    <a:pt x="38" y="24"/>
                    <a:pt x="38" y="24"/>
                    <a:pt x="38" y="24"/>
                  </a:cubicBezTo>
                  <a:cubicBezTo>
                    <a:pt x="38" y="24"/>
                    <a:pt x="38" y="24"/>
                    <a:pt x="38"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4"/>
                    <a:pt x="37" y="24"/>
                    <a:pt x="37" y="24"/>
                  </a:cubicBezTo>
                  <a:cubicBezTo>
                    <a:pt x="37" y="25"/>
                    <a:pt x="37" y="25"/>
                    <a:pt x="37" y="24"/>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6" y="25"/>
                  </a:cubicBezTo>
                  <a:cubicBezTo>
                    <a:pt x="36" y="25"/>
                    <a:pt x="36" y="25"/>
                    <a:pt x="36" y="25"/>
                  </a:cubicBezTo>
                  <a:cubicBezTo>
                    <a:pt x="36" y="25"/>
                    <a:pt x="36" y="25"/>
                    <a:pt x="36" y="25"/>
                  </a:cubicBezTo>
                  <a:cubicBezTo>
                    <a:pt x="36" y="25"/>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38" y="26"/>
                    <a:pt x="37"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6" y="27"/>
                    <a:pt x="36" y="27"/>
                  </a:cubicBezTo>
                  <a:cubicBezTo>
                    <a:pt x="35" y="27"/>
                    <a:pt x="35" y="27"/>
                    <a:pt x="35" y="27"/>
                  </a:cubicBezTo>
                  <a:cubicBezTo>
                    <a:pt x="35" y="27"/>
                    <a:pt x="35"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7"/>
                  </a:cubicBezTo>
                  <a:cubicBezTo>
                    <a:pt x="35" y="27"/>
                    <a:pt x="35" y="27"/>
                    <a:pt x="35" y="27"/>
                  </a:cubicBezTo>
                  <a:cubicBezTo>
                    <a:pt x="35" y="27"/>
                    <a:pt x="35" y="27"/>
                    <a:pt x="35" y="27"/>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6" y="27"/>
                    <a:pt x="36" y="27"/>
                  </a:cubicBezTo>
                  <a:cubicBezTo>
                    <a:pt x="36"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8"/>
                  </a:cubicBezTo>
                  <a:cubicBezTo>
                    <a:pt x="35" y="28"/>
                    <a:pt x="35" y="28"/>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5" y="27"/>
                    <a:pt x="35" y="27"/>
                  </a:cubicBezTo>
                  <a:cubicBezTo>
                    <a:pt x="35"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5"/>
                    <a:pt x="34" y="25"/>
                    <a:pt x="34" y="25"/>
                  </a:cubicBezTo>
                  <a:cubicBezTo>
                    <a:pt x="34" y="25"/>
                    <a:pt x="34" y="25"/>
                    <a:pt x="34" y="25"/>
                  </a:cubicBezTo>
                  <a:cubicBezTo>
                    <a:pt x="34" y="25"/>
                    <a:pt x="34" y="25"/>
                    <a:pt x="34" y="25"/>
                  </a:cubicBezTo>
                  <a:cubicBezTo>
                    <a:pt x="34" y="25"/>
                    <a:pt x="34" y="25"/>
                    <a:pt x="34" y="25"/>
                  </a:cubicBezTo>
                  <a:cubicBezTo>
                    <a:pt x="34" y="25"/>
                    <a:pt x="34"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7"/>
                  </a:cubicBezTo>
                  <a:cubicBezTo>
                    <a:pt x="34" y="27"/>
                    <a:pt x="34" y="27"/>
                    <a:pt x="34" y="27"/>
                  </a:cubicBezTo>
                  <a:cubicBezTo>
                    <a:pt x="34" y="27"/>
                    <a:pt x="33" y="27"/>
                    <a:pt x="33" y="27"/>
                  </a:cubicBezTo>
                  <a:cubicBezTo>
                    <a:pt x="33"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4" y="27"/>
                  </a:cubicBezTo>
                  <a:cubicBezTo>
                    <a:pt x="34" y="27"/>
                    <a:pt x="34"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7"/>
                    <a:pt x="33" y="27"/>
                    <a:pt x="33" y="27"/>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3" y="26"/>
                  </a:cubicBezTo>
                  <a:cubicBezTo>
                    <a:pt x="33" y="26"/>
                    <a:pt x="33"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2" y="25"/>
                    <a:pt x="32" y="25"/>
                  </a:cubicBezTo>
                  <a:cubicBezTo>
                    <a:pt x="32"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6"/>
                    <a:pt x="31" y="25"/>
                  </a:cubicBezTo>
                  <a:cubicBezTo>
                    <a:pt x="31" y="25"/>
                    <a:pt x="31" y="25"/>
                    <a:pt x="31" y="25"/>
                  </a:cubicBezTo>
                  <a:cubicBezTo>
                    <a:pt x="31" y="25"/>
                    <a:pt x="31"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5"/>
                    <a:pt x="30" y="25"/>
                  </a:cubicBezTo>
                  <a:cubicBezTo>
                    <a:pt x="30" y="25"/>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30" y="26"/>
                  </a:cubicBezTo>
                  <a:cubicBezTo>
                    <a:pt x="30" y="26"/>
                    <a:pt x="30" y="26"/>
                    <a:pt x="29" y="26"/>
                  </a:cubicBezTo>
                  <a:cubicBezTo>
                    <a:pt x="29" y="26"/>
                    <a:pt x="29" y="26"/>
                    <a:pt x="29" y="26"/>
                  </a:cubicBezTo>
                  <a:cubicBezTo>
                    <a:pt x="29" y="26"/>
                    <a:pt x="29" y="26"/>
                    <a:pt x="29" y="26"/>
                  </a:cubicBezTo>
                  <a:cubicBezTo>
                    <a:pt x="29" y="26"/>
                    <a:pt x="29" y="26"/>
                    <a:pt x="29" y="26"/>
                  </a:cubicBezTo>
                  <a:cubicBezTo>
                    <a:pt x="29" y="26"/>
                    <a:pt x="29" y="26"/>
                    <a:pt x="29" y="26"/>
                  </a:cubicBezTo>
                  <a:cubicBezTo>
                    <a:pt x="29" y="26"/>
                    <a:pt x="29" y="26"/>
                    <a:pt x="29" y="26"/>
                  </a:cubicBezTo>
                  <a:cubicBezTo>
                    <a:pt x="29" y="26"/>
                    <a:pt x="29" y="26"/>
                    <a:pt x="29" y="26"/>
                  </a:cubicBezTo>
                  <a:cubicBezTo>
                    <a:pt x="29" y="27"/>
                    <a:pt x="29" y="26"/>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7"/>
                  </a:cubicBezTo>
                  <a:cubicBezTo>
                    <a:pt x="29" y="27"/>
                    <a:pt x="29" y="27"/>
                    <a:pt x="29" y="28"/>
                  </a:cubicBezTo>
                  <a:cubicBezTo>
                    <a:pt x="29" y="28"/>
                    <a:pt x="29" y="28"/>
                    <a:pt x="29" y="28"/>
                  </a:cubicBezTo>
                  <a:cubicBezTo>
                    <a:pt x="29" y="28"/>
                    <a:pt x="29" y="28"/>
                    <a:pt x="29" y="28"/>
                  </a:cubicBezTo>
                  <a:cubicBezTo>
                    <a:pt x="29" y="28"/>
                    <a:pt x="29" y="28"/>
                    <a:pt x="29" y="28"/>
                  </a:cubicBezTo>
                  <a:cubicBezTo>
                    <a:pt x="29" y="28"/>
                    <a:pt x="29" y="28"/>
                    <a:pt x="29"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8" y="28"/>
                    <a:pt x="28" y="28"/>
                    <a:pt x="28"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7"/>
                  </a:cubicBezTo>
                  <a:cubicBezTo>
                    <a:pt x="27" y="27"/>
                    <a:pt x="27" y="27"/>
                    <a:pt x="27" y="27"/>
                  </a:cubicBezTo>
                  <a:cubicBezTo>
                    <a:pt x="27" y="27"/>
                    <a:pt x="27" y="27"/>
                    <a:pt x="27" y="27"/>
                  </a:cubicBezTo>
                  <a:cubicBezTo>
                    <a:pt x="27" y="27"/>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8"/>
                    <a:pt x="27" y="28"/>
                    <a:pt x="27" y="28"/>
                  </a:cubicBezTo>
                  <a:cubicBezTo>
                    <a:pt x="27" y="27"/>
                    <a:pt x="27" y="27"/>
                    <a:pt x="27" y="28"/>
                  </a:cubicBezTo>
                  <a:cubicBezTo>
                    <a:pt x="27" y="28"/>
                    <a:pt x="27" y="28"/>
                    <a:pt x="27" y="28"/>
                  </a:cubicBezTo>
                  <a:cubicBezTo>
                    <a:pt x="27" y="28"/>
                    <a:pt x="27" y="28"/>
                    <a:pt x="27" y="28"/>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7"/>
                    <a:pt x="27" y="27"/>
                    <a:pt x="27" y="27"/>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6"/>
                  </a:cubicBezTo>
                  <a:cubicBezTo>
                    <a:pt x="27" y="26"/>
                    <a:pt x="27" y="26"/>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7" y="25"/>
                    <a:pt x="27" y="25"/>
                    <a:pt x="27"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8" y="25"/>
                  </a:cubicBezTo>
                  <a:cubicBezTo>
                    <a:pt x="28" y="25"/>
                    <a:pt x="28"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5"/>
                  </a:cubicBezTo>
                  <a:cubicBezTo>
                    <a:pt x="29" y="25"/>
                    <a:pt x="29" y="25"/>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9" y="24"/>
                    <a:pt x="29" y="24"/>
                  </a:cubicBezTo>
                  <a:cubicBezTo>
                    <a:pt x="29"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4"/>
                    <a:pt x="28" y="24"/>
                  </a:cubicBezTo>
                  <a:cubicBezTo>
                    <a:pt x="28" y="24"/>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3"/>
                    <a:pt x="28" y="23"/>
                  </a:cubicBezTo>
                  <a:cubicBezTo>
                    <a:pt x="28" y="23"/>
                    <a:pt x="28" y="24"/>
                    <a:pt x="28" y="24"/>
                  </a:cubicBezTo>
                  <a:cubicBezTo>
                    <a:pt x="28" y="24"/>
                    <a:pt x="28" y="24"/>
                    <a:pt x="28" y="24"/>
                  </a:cubicBezTo>
                  <a:cubicBezTo>
                    <a:pt x="29" y="24"/>
                    <a:pt x="29" y="24"/>
                    <a:pt x="29" y="23"/>
                  </a:cubicBezTo>
                  <a:cubicBezTo>
                    <a:pt x="29" y="23"/>
                    <a:pt x="29" y="23"/>
                    <a:pt x="29" y="23"/>
                  </a:cubicBezTo>
                  <a:cubicBezTo>
                    <a:pt x="29" y="24"/>
                    <a:pt x="29" y="24"/>
                    <a:pt x="29" y="24"/>
                  </a:cubicBezTo>
                  <a:cubicBezTo>
                    <a:pt x="29" y="24"/>
                    <a:pt x="29" y="24"/>
                    <a:pt x="29" y="24"/>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29" y="23"/>
                    <a:pt x="29" y="23"/>
                  </a:cubicBezTo>
                  <a:cubicBezTo>
                    <a:pt x="29"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3"/>
                    <a:pt x="30" y="23"/>
                    <a:pt x="30" y="23"/>
                  </a:cubicBezTo>
                  <a:cubicBezTo>
                    <a:pt x="30" y="22"/>
                    <a:pt x="30" y="22"/>
                    <a:pt x="30" y="22"/>
                  </a:cubicBezTo>
                  <a:cubicBezTo>
                    <a:pt x="30" y="22"/>
                    <a:pt x="30" y="22"/>
                    <a:pt x="30" y="22"/>
                  </a:cubicBezTo>
                  <a:cubicBezTo>
                    <a:pt x="30" y="22"/>
                    <a:pt x="30" y="22"/>
                    <a:pt x="30" y="22"/>
                  </a:cubicBezTo>
                  <a:cubicBezTo>
                    <a:pt x="30" y="22"/>
                    <a:pt x="30" y="22"/>
                    <a:pt x="30" y="23"/>
                  </a:cubicBezTo>
                  <a:cubicBezTo>
                    <a:pt x="30" y="23"/>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0" y="22"/>
                    <a:pt x="30" y="22"/>
                    <a:pt x="30"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2"/>
                    <a:pt x="31" y="22"/>
                    <a:pt x="31" y="22"/>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0"/>
                    <a:pt x="31" y="21"/>
                  </a:cubicBezTo>
                  <a:cubicBezTo>
                    <a:pt x="31" y="21"/>
                    <a:pt x="31" y="21"/>
                    <a:pt x="31" y="20"/>
                  </a:cubicBezTo>
                  <a:cubicBezTo>
                    <a:pt x="31" y="20"/>
                    <a:pt x="31" y="20"/>
                    <a:pt x="31" y="20"/>
                  </a:cubicBezTo>
                  <a:cubicBezTo>
                    <a:pt x="31" y="20"/>
                    <a:pt x="31" y="21"/>
                    <a:pt x="31" y="21"/>
                  </a:cubicBezTo>
                  <a:cubicBezTo>
                    <a:pt x="31" y="21"/>
                    <a:pt x="31" y="21"/>
                    <a:pt x="31" y="21"/>
                  </a:cubicBezTo>
                  <a:cubicBezTo>
                    <a:pt x="31" y="21"/>
                    <a:pt x="31" y="21"/>
                    <a:pt x="31" y="21"/>
                  </a:cubicBezTo>
                  <a:cubicBezTo>
                    <a:pt x="31" y="20"/>
                    <a:pt x="31" y="20"/>
                    <a:pt x="31" y="20"/>
                  </a:cubicBezTo>
                  <a:cubicBezTo>
                    <a:pt x="31" y="20"/>
                    <a:pt x="31" y="20"/>
                    <a:pt x="31" y="20"/>
                  </a:cubicBezTo>
                  <a:cubicBezTo>
                    <a:pt x="31" y="20"/>
                    <a:pt x="31" y="20"/>
                    <a:pt x="31" y="20"/>
                  </a:cubicBezTo>
                  <a:cubicBezTo>
                    <a:pt x="31" y="20"/>
                    <a:pt x="31" y="20"/>
                    <a:pt x="31" y="20"/>
                  </a:cubicBezTo>
                  <a:cubicBezTo>
                    <a:pt x="32" y="20"/>
                    <a:pt x="32" y="20"/>
                    <a:pt x="32" y="20"/>
                  </a:cubicBezTo>
                  <a:cubicBezTo>
                    <a:pt x="32" y="20"/>
                    <a:pt x="32" y="20"/>
                    <a:pt x="32" y="20"/>
                  </a:cubicBezTo>
                  <a:cubicBezTo>
                    <a:pt x="32" y="20"/>
                    <a:pt x="32" y="20"/>
                    <a:pt x="32" y="20"/>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1" y="21"/>
                    <a:pt x="31" y="21"/>
                    <a:pt x="31" y="21"/>
                  </a:cubicBezTo>
                  <a:cubicBezTo>
                    <a:pt x="32" y="21"/>
                    <a:pt x="32" y="21"/>
                    <a:pt x="32" y="21"/>
                  </a:cubicBezTo>
                  <a:cubicBezTo>
                    <a:pt x="32" y="21"/>
                    <a:pt x="32" y="21"/>
                    <a:pt x="32" y="21"/>
                  </a:cubicBezTo>
                  <a:cubicBezTo>
                    <a:pt x="32" y="21"/>
                    <a:pt x="31" y="21"/>
                    <a:pt x="31" y="21"/>
                  </a:cubicBezTo>
                  <a:cubicBezTo>
                    <a:pt x="31"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2"/>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3" y="21"/>
                    <a:pt x="33" y="22"/>
                  </a:cubicBezTo>
                  <a:cubicBezTo>
                    <a:pt x="32" y="22"/>
                    <a:pt x="33" y="22"/>
                    <a:pt x="33" y="22"/>
                  </a:cubicBezTo>
                  <a:cubicBezTo>
                    <a:pt x="33" y="22"/>
                    <a:pt x="33" y="22"/>
                    <a:pt x="33" y="22"/>
                  </a:cubicBezTo>
                  <a:cubicBezTo>
                    <a:pt x="33" y="22"/>
                    <a:pt x="33" y="22"/>
                    <a:pt x="33" y="22"/>
                  </a:cubicBezTo>
                  <a:cubicBezTo>
                    <a:pt x="33" y="22"/>
                    <a:pt x="33" y="22"/>
                    <a:pt x="33" y="22"/>
                  </a:cubicBezTo>
                  <a:cubicBezTo>
                    <a:pt x="33" y="22"/>
                    <a:pt x="33" y="22"/>
                    <a:pt x="33" y="22"/>
                  </a:cubicBezTo>
                  <a:cubicBezTo>
                    <a:pt x="33" y="22"/>
                    <a:pt x="33" y="22"/>
                    <a:pt x="33" y="22"/>
                  </a:cubicBezTo>
                  <a:cubicBezTo>
                    <a:pt x="33" y="22"/>
                    <a:pt x="33" y="22"/>
                    <a:pt x="33" y="22"/>
                  </a:cubicBezTo>
                  <a:cubicBezTo>
                    <a:pt x="33" y="22"/>
                    <a:pt x="33" y="22"/>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5" y="21"/>
                    <a:pt x="35" y="21"/>
                  </a:cubicBezTo>
                  <a:cubicBezTo>
                    <a:pt x="35"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1"/>
                    <a:pt x="34" y="21"/>
                    <a:pt x="34" y="21"/>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20"/>
                  </a:cubicBezTo>
                  <a:cubicBezTo>
                    <a:pt x="35" y="20"/>
                    <a:pt x="35" y="20"/>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6"/>
                    <a:pt x="34" y="16"/>
                    <a:pt x="34" y="16"/>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8"/>
                  </a:cubicBezTo>
                  <a:cubicBezTo>
                    <a:pt x="34" y="18"/>
                    <a:pt x="33" y="17"/>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8"/>
                    <a:pt x="33" y="18"/>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4"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1" y="19"/>
                    <a:pt x="31" y="19"/>
                    <a:pt x="32" y="19"/>
                  </a:cubicBezTo>
                  <a:cubicBezTo>
                    <a:pt x="32" y="19"/>
                    <a:pt x="32" y="19"/>
                    <a:pt x="32" y="19"/>
                  </a:cubicBezTo>
                  <a:cubicBezTo>
                    <a:pt x="32" y="19"/>
                    <a:pt x="32" y="19"/>
                    <a:pt x="32" y="19"/>
                  </a:cubicBezTo>
                  <a:cubicBezTo>
                    <a:pt x="32" y="19"/>
                    <a:pt x="32" y="19"/>
                    <a:pt x="32" y="19"/>
                  </a:cubicBezTo>
                  <a:cubicBezTo>
                    <a:pt x="32" y="19"/>
                    <a:pt x="32"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20"/>
                    <a:pt x="31" y="20"/>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0" y="20"/>
                  </a:cubicBezTo>
                  <a:cubicBezTo>
                    <a:pt x="30" y="20"/>
                    <a:pt x="30" y="20"/>
                    <a:pt x="30" y="20"/>
                  </a:cubicBezTo>
                  <a:cubicBezTo>
                    <a:pt x="30" y="20"/>
                    <a:pt x="30" y="20"/>
                    <a:pt x="30" y="20"/>
                  </a:cubicBezTo>
                  <a:cubicBezTo>
                    <a:pt x="30" y="20"/>
                    <a:pt x="30" y="20"/>
                    <a:pt x="30" y="20"/>
                  </a:cubicBezTo>
                  <a:cubicBezTo>
                    <a:pt x="30" y="20"/>
                    <a:pt x="30" y="20"/>
                    <a:pt x="30" y="20"/>
                  </a:cubicBezTo>
                  <a:cubicBezTo>
                    <a:pt x="30" y="20"/>
                    <a:pt x="30" y="20"/>
                    <a:pt x="30" y="20"/>
                  </a:cubicBezTo>
                  <a:cubicBezTo>
                    <a:pt x="30" y="20"/>
                    <a:pt x="30" y="20"/>
                    <a:pt x="30" y="20"/>
                  </a:cubicBezTo>
                  <a:cubicBezTo>
                    <a:pt x="30" y="20"/>
                    <a:pt x="30" y="20"/>
                    <a:pt x="30" y="20"/>
                  </a:cubicBezTo>
                  <a:cubicBezTo>
                    <a:pt x="30" y="20"/>
                    <a:pt x="30" y="19"/>
                    <a:pt x="30" y="19"/>
                  </a:cubicBezTo>
                  <a:cubicBezTo>
                    <a:pt x="30" y="19"/>
                    <a:pt x="30" y="20"/>
                    <a:pt x="30" y="20"/>
                  </a:cubicBezTo>
                  <a:cubicBezTo>
                    <a:pt x="30" y="20"/>
                    <a:pt x="31" y="20"/>
                    <a:pt x="31" y="20"/>
                  </a:cubicBezTo>
                  <a:cubicBezTo>
                    <a:pt x="31" y="20"/>
                    <a:pt x="31" y="20"/>
                    <a:pt x="31" y="19"/>
                  </a:cubicBezTo>
                  <a:cubicBezTo>
                    <a:pt x="31" y="19"/>
                    <a:pt x="31" y="19"/>
                    <a:pt x="31" y="19"/>
                  </a:cubicBezTo>
                  <a:cubicBezTo>
                    <a:pt x="31" y="19"/>
                    <a:pt x="31" y="19"/>
                    <a:pt x="31" y="19"/>
                  </a:cubicBezTo>
                  <a:cubicBezTo>
                    <a:pt x="31" y="19"/>
                    <a:pt x="31" y="19"/>
                    <a:pt x="31" y="19"/>
                  </a:cubicBezTo>
                  <a:cubicBezTo>
                    <a:pt x="31" y="19"/>
                    <a:pt x="31" y="19"/>
                    <a:pt x="30" y="19"/>
                  </a:cubicBezTo>
                  <a:cubicBezTo>
                    <a:pt x="30" y="19"/>
                    <a:pt x="30" y="19"/>
                    <a:pt x="30" y="19"/>
                  </a:cubicBezTo>
                  <a:cubicBezTo>
                    <a:pt x="30" y="19"/>
                    <a:pt x="30" y="19"/>
                    <a:pt x="30" y="19"/>
                  </a:cubicBezTo>
                  <a:cubicBezTo>
                    <a:pt x="30" y="19"/>
                    <a:pt x="30" y="19"/>
                    <a:pt x="30" y="19"/>
                  </a:cubicBezTo>
                  <a:cubicBezTo>
                    <a:pt x="31" y="19"/>
                    <a:pt x="31" y="19"/>
                    <a:pt x="31"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1"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9"/>
                    <a:pt x="31" y="19"/>
                    <a:pt x="31" y="19"/>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0" y="18"/>
                  </a:cubicBezTo>
                  <a:cubicBezTo>
                    <a:pt x="30" y="18"/>
                    <a:pt x="30" y="18"/>
                    <a:pt x="30" y="18"/>
                  </a:cubicBezTo>
                  <a:cubicBezTo>
                    <a:pt x="30" y="18"/>
                    <a:pt x="30" y="18"/>
                    <a:pt x="30" y="18"/>
                  </a:cubicBezTo>
                  <a:cubicBezTo>
                    <a:pt x="30" y="19"/>
                    <a:pt x="30" y="19"/>
                    <a:pt x="30" y="19"/>
                  </a:cubicBezTo>
                  <a:cubicBezTo>
                    <a:pt x="30" y="19"/>
                    <a:pt x="30" y="19"/>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1" y="18"/>
                    <a:pt x="31" y="18"/>
                  </a:cubicBezTo>
                  <a:cubicBezTo>
                    <a:pt x="31" y="18"/>
                    <a:pt x="31" y="18"/>
                    <a:pt x="31" y="18"/>
                  </a:cubicBezTo>
                  <a:cubicBezTo>
                    <a:pt x="31" y="18"/>
                    <a:pt x="31" y="18"/>
                    <a:pt x="31" y="18"/>
                  </a:cubicBezTo>
                  <a:cubicBezTo>
                    <a:pt x="31"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0" y="18"/>
                    <a:pt x="30" y="18"/>
                  </a:cubicBezTo>
                  <a:cubicBezTo>
                    <a:pt x="30" y="18"/>
                    <a:pt x="30" y="18"/>
                    <a:pt x="30" y="18"/>
                  </a:cubicBezTo>
                  <a:cubicBezTo>
                    <a:pt x="30" y="18"/>
                    <a:pt x="30" y="18"/>
                    <a:pt x="30"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7"/>
                  </a:cubicBezTo>
                  <a:cubicBezTo>
                    <a:pt x="31" y="17"/>
                    <a:pt x="31" y="18"/>
                    <a:pt x="31" y="18"/>
                  </a:cubicBezTo>
                  <a:cubicBezTo>
                    <a:pt x="31" y="18"/>
                    <a:pt x="31" y="18"/>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7"/>
                    <a:pt x="31" y="17"/>
                    <a:pt x="31" y="17"/>
                  </a:cubicBezTo>
                  <a:cubicBezTo>
                    <a:pt x="31" y="17"/>
                    <a:pt x="31" y="18"/>
                    <a:pt x="32" y="18"/>
                  </a:cubicBezTo>
                  <a:cubicBezTo>
                    <a:pt x="32" y="18"/>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1" y="17"/>
                    <a:pt x="32" y="17"/>
                  </a:cubicBezTo>
                  <a:cubicBezTo>
                    <a:pt x="32" y="17"/>
                    <a:pt x="32" y="17"/>
                    <a:pt x="32" y="17"/>
                  </a:cubicBezTo>
                  <a:cubicBezTo>
                    <a:pt x="32" y="17"/>
                    <a:pt x="32" y="17"/>
                    <a:pt x="32" y="17"/>
                  </a:cubicBezTo>
                  <a:cubicBezTo>
                    <a:pt x="32"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7"/>
                    <a:pt x="32" y="17"/>
                    <a:pt x="32" y="17"/>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2" y="15"/>
                    <a:pt x="33" y="15"/>
                    <a:pt x="33" y="15"/>
                  </a:cubicBezTo>
                  <a:cubicBezTo>
                    <a:pt x="33" y="15"/>
                    <a:pt x="32" y="15"/>
                    <a:pt x="32" y="15"/>
                  </a:cubicBezTo>
                  <a:cubicBezTo>
                    <a:pt x="32" y="15"/>
                    <a:pt x="32" y="15"/>
                    <a:pt x="32" y="15"/>
                  </a:cubicBezTo>
                  <a:cubicBezTo>
                    <a:pt x="32" y="15"/>
                    <a:pt x="32" y="15"/>
                    <a:pt x="32" y="15"/>
                  </a:cubicBezTo>
                  <a:cubicBezTo>
                    <a:pt x="32" y="15"/>
                    <a:pt x="32" y="15"/>
                    <a:pt x="32" y="15"/>
                  </a:cubicBezTo>
                  <a:cubicBezTo>
                    <a:pt x="32" y="15"/>
                    <a:pt x="32" y="15"/>
                    <a:pt x="32"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5"/>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3" y="14"/>
                    <a:pt x="33" y="14"/>
                    <a:pt x="33" y="14"/>
                  </a:cubicBezTo>
                  <a:cubicBezTo>
                    <a:pt x="33"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3"/>
                  </a:cubicBezTo>
                  <a:cubicBezTo>
                    <a:pt x="34" y="13"/>
                    <a:pt x="34" y="13"/>
                    <a:pt x="34" y="13"/>
                  </a:cubicBezTo>
                  <a:cubicBezTo>
                    <a:pt x="34" y="13"/>
                    <a:pt x="34" y="13"/>
                    <a:pt x="34" y="13"/>
                  </a:cubicBezTo>
                  <a:cubicBezTo>
                    <a:pt x="34" y="13"/>
                    <a:pt x="34" y="14"/>
                    <a:pt x="34" y="14"/>
                  </a:cubicBezTo>
                  <a:cubicBezTo>
                    <a:pt x="34" y="14"/>
                    <a:pt x="34" y="14"/>
                    <a:pt x="34" y="14"/>
                  </a:cubicBezTo>
                  <a:cubicBezTo>
                    <a:pt x="34" y="14"/>
                    <a:pt x="34" y="13"/>
                    <a:pt x="34" y="13"/>
                  </a:cubicBezTo>
                  <a:cubicBezTo>
                    <a:pt x="34" y="13"/>
                    <a:pt x="34" y="13"/>
                    <a:pt x="34" y="13"/>
                  </a:cubicBezTo>
                  <a:cubicBezTo>
                    <a:pt x="35" y="13"/>
                    <a:pt x="35" y="13"/>
                    <a:pt x="35" y="14"/>
                  </a:cubicBezTo>
                  <a:cubicBezTo>
                    <a:pt x="35" y="14"/>
                    <a:pt x="35" y="14"/>
                    <a:pt x="35" y="14"/>
                  </a:cubicBezTo>
                  <a:cubicBezTo>
                    <a:pt x="35" y="14"/>
                    <a:pt x="35" y="14"/>
                    <a:pt x="35" y="14"/>
                  </a:cubicBezTo>
                  <a:cubicBezTo>
                    <a:pt x="35" y="14"/>
                    <a:pt x="35" y="14"/>
                    <a:pt x="35" y="14"/>
                  </a:cubicBezTo>
                  <a:cubicBezTo>
                    <a:pt x="35"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3"/>
                    <a:pt x="35" y="13"/>
                  </a:cubicBezTo>
                  <a:cubicBezTo>
                    <a:pt x="35" y="13"/>
                    <a:pt x="35" y="13"/>
                    <a:pt x="35" y="13"/>
                  </a:cubicBezTo>
                  <a:cubicBezTo>
                    <a:pt x="35" y="13"/>
                    <a:pt x="35" y="13"/>
                    <a:pt x="35" y="13"/>
                  </a:cubicBezTo>
                  <a:cubicBezTo>
                    <a:pt x="35" y="13"/>
                    <a:pt x="35" y="13"/>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3"/>
                  </a:cubicBezTo>
                  <a:cubicBezTo>
                    <a:pt x="35" y="13"/>
                    <a:pt x="35" y="13"/>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3"/>
                    <a:pt x="35" y="13"/>
                    <a:pt x="35" y="13"/>
                  </a:cubicBezTo>
                  <a:cubicBezTo>
                    <a:pt x="35" y="13"/>
                    <a:pt x="35" y="13"/>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6" y="14"/>
                    <a:pt x="36" y="14"/>
                  </a:cubicBezTo>
                  <a:cubicBezTo>
                    <a:pt x="36" y="14"/>
                    <a:pt x="37" y="14"/>
                    <a:pt x="37" y="14"/>
                  </a:cubicBezTo>
                  <a:cubicBezTo>
                    <a:pt x="37" y="14"/>
                    <a:pt x="37" y="14"/>
                    <a:pt x="37" y="14"/>
                  </a:cubicBezTo>
                  <a:cubicBezTo>
                    <a:pt x="37" y="14"/>
                    <a:pt x="37" y="14"/>
                    <a:pt x="37" y="14"/>
                  </a:cubicBezTo>
                  <a:cubicBezTo>
                    <a:pt x="37" y="14"/>
                    <a:pt x="36" y="14"/>
                    <a:pt x="36" y="14"/>
                  </a:cubicBezTo>
                  <a:cubicBezTo>
                    <a:pt x="36" y="14"/>
                    <a:pt x="36" y="14"/>
                    <a:pt x="36" y="14"/>
                  </a:cubicBezTo>
                  <a:cubicBezTo>
                    <a:pt x="36" y="14"/>
                    <a:pt x="36" y="14"/>
                    <a:pt x="36" y="14"/>
                  </a:cubicBezTo>
                  <a:cubicBezTo>
                    <a:pt x="36" y="14"/>
                    <a:pt x="36" y="14"/>
                    <a:pt x="36" y="14"/>
                  </a:cubicBezTo>
                  <a:cubicBezTo>
                    <a:pt x="36"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4"/>
                    <a:pt x="37" y="14"/>
                    <a:pt x="37" y="15"/>
                  </a:cubicBezTo>
                  <a:cubicBezTo>
                    <a:pt x="37" y="15"/>
                    <a:pt x="37" y="15"/>
                    <a:pt x="37" y="15"/>
                  </a:cubicBezTo>
                  <a:cubicBezTo>
                    <a:pt x="37"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5"/>
                  </a:cubicBezTo>
                  <a:cubicBezTo>
                    <a:pt x="38" y="15"/>
                    <a:pt x="38" y="15"/>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6"/>
                    <a:pt x="36" y="16"/>
                  </a:cubicBezTo>
                  <a:cubicBezTo>
                    <a:pt x="36" y="16"/>
                    <a:pt x="36" y="16"/>
                    <a:pt x="36" y="16"/>
                  </a:cubicBezTo>
                  <a:cubicBezTo>
                    <a:pt x="36" y="16"/>
                    <a:pt x="36" y="16"/>
                    <a:pt x="36" y="16"/>
                  </a:cubicBezTo>
                  <a:cubicBezTo>
                    <a:pt x="36" y="16"/>
                    <a:pt x="37" y="16"/>
                    <a:pt x="37" y="16"/>
                  </a:cubicBezTo>
                  <a:cubicBezTo>
                    <a:pt x="37" y="16"/>
                    <a:pt x="37" y="16"/>
                    <a:pt x="37" y="16"/>
                  </a:cubicBezTo>
                  <a:cubicBezTo>
                    <a:pt x="37" y="16"/>
                    <a:pt x="37" y="16"/>
                    <a:pt x="37" y="16"/>
                  </a:cubicBezTo>
                  <a:cubicBezTo>
                    <a:pt x="36" y="16"/>
                    <a:pt x="36"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7" y="17"/>
                  </a:cubicBezTo>
                  <a:cubicBezTo>
                    <a:pt x="37"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7"/>
                    <a:pt x="38" y="17"/>
                    <a:pt x="38" y="17"/>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8" y="16"/>
                    <a:pt x="38" y="16"/>
                    <a:pt x="38"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6"/>
                  </a:cubicBezTo>
                  <a:cubicBezTo>
                    <a:pt x="39" y="16"/>
                    <a:pt x="39" y="16"/>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4"/>
                  </a:cubicBezTo>
                  <a:cubicBezTo>
                    <a:pt x="39" y="14"/>
                    <a:pt x="39" y="14"/>
                    <a:pt x="39" y="14"/>
                  </a:cubicBezTo>
                  <a:cubicBezTo>
                    <a:pt x="39" y="14"/>
                    <a:pt x="39" y="14"/>
                    <a:pt x="39" y="14"/>
                  </a:cubicBezTo>
                  <a:cubicBezTo>
                    <a:pt x="39" y="14"/>
                    <a:pt x="39" y="14"/>
                    <a:pt x="39" y="14"/>
                  </a:cubicBezTo>
                  <a:cubicBezTo>
                    <a:pt x="39" y="14"/>
                    <a:pt x="39" y="14"/>
                    <a:pt x="39" y="14"/>
                  </a:cubicBezTo>
                  <a:cubicBezTo>
                    <a:pt x="39" y="14"/>
                    <a:pt x="39" y="14"/>
                    <a:pt x="39" y="14"/>
                  </a:cubicBezTo>
                  <a:cubicBezTo>
                    <a:pt x="39" y="14"/>
                    <a:pt x="39" y="14"/>
                    <a:pt x="39" y="14"/>
                  </a:cubicBezTo>
                  <a:cubicBezTo>
                    <a:pt x="39" y="14"/>
                    <a:pt x="39" y="14"/>
                    <a:pt x="39" y="14"/>
                  </a:cubicBezTo>
                  <a:cubicBezTo>
                    <a:pt x="39" y="15"/>
                    <a:pt x="39" y="15"/>
                    <a:pt x="39" y="15"/>
                  </a:cubicBezTo>
                  <a:cubicBezTo>
                    <a:pt x="39" y="15"/>
                    <a:pt x="39" y="15"/>
                    <a:pt x="39" y="15"/>
                  </a:cubicBezTo>
                  <a:cubicBezTo>
                    <a:pt x="39" y="15"/>
                    <a:pt x="39" y="15"/>
                    <a:pt x="39" y="15"/>
                  </a:cubicBezTo>
                  <a:cubicBezTo>
                    <a:pt x="39" y="15"/>
                    <a:pt x="39" y="15"/>
                    <a:pt x="39" y="15"/>
                  </a:cubicBezTo>
                  <a:cubicBezTo>
                    <a:pt x="40" y="15"/>
                    <a:pt x="40" y="15"/>
                    <a:pt x="40" y="15"/>
                  </a:cubicBezTo>
                  <a:cubicBezTo>
                    <a:pt x="40" y="15"/>
                    <a:pt x="40" y="15"/>
                    <a:pt x="40" y="15"/>
                  </a:cubicBezTo>
                  <a:cubicBezTo>
                    <a:pt x="40" y="15"/>
                    <a:pt x="40" y="15"/>
                    <a:pt x="40"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5"/>
                    <a:pt x="40" y="15"/>
                    <a:pt x="40" y="15"/>
                  </a:cubicBezTo>
                  <a:cubicBezTo>
                    <a:pt x="40" y="14"/>
                    <a:pt x="40" y="14"/>
                    <a:pt x="40" y="14"/>
                  </a:cubicBezTo>
                  <a:cubicBezTo>
                    <a:pt x="40" y="14"/>
                    <a:pt x="40" y="14"/>
                    <a:pt x="40" y="14"/>
                  </a:cubicBezTo>
                  <a:cubicBezTo>
                    <a:pt x="40"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5"/>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1" y="14"/>
                    <a:pt x="41" y="14"/>
                  </a:cubicBezTo>
                  <a:cubicBezTo>
                    <a:pt x="41"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3" y="14"/>
                    <a:pt x="43" y="14"/>
                    <a:pt x="43" y="14"/>
                  </a:cubicBezTo>
                  <a:cubicBezTo>
                    <a:pt x="42" y="14"/>
                    <a:pt x="42" y="14"/>
                    <a:pt x="42" y="14"/>
                  </a:cubicBezTo>
                  <a:cubicBezTo>
                    <a:pt x="42" y="14"/>
                    <a:pt x="42" y="14"/>
                    <a:pt x="42" y="13"/>
                  </a:cubicBezTo>
                  <a:cubicBezTo>
                    <a:pt x="42" y="13"/>
                    <a:pt x="42" y="13"/>
                    <a:pt x="42" y="13"/>
                  </a:cubicBezTo>
                  <a:cubicBezTo>
                    <a:pt x="42" y="13"/>
                    <a:pt x="42" y="13"/>
                    <a:pt x="42" y="13"/>
                  </a:cubicBezTo>
                  <a:cubicBezTo>
                    <a:pt x="42" y="13"/>
                    <a:pt x="42" y="13"/>
                    <a:pt x="42" y="13"/>
                  </a:cubicBezTo>
                  <a:cubicBezTo>
                    <a:pt x="42" y="14"/>
                    <a:pt x="42" y="14"/>
                    <a:pt x="42" y="14"/>
                  </a:cubicBezTo>
                  <a:cubicBezTo>
                    <a:pt x="42" y="14"/>
                    <a:pt x="42" y="14"/>
                    <a:pt x="42" y="14"/>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2" y="13"/>
                    <a:pt x="42" y="13"/>
                    <a:pt x="42"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3"/>
                    <a:pt x="43" y="13"/>
                  </a:cubicBezTo>
                  <a:cubicBezTo>
                    <a:pt x="43" y="13"/>
                    <a:pt x="43" y="14"/>
                    <a:pt x="43" y="14"/>
                  </a:cubicBezTo>
                  <a:cubicBezTo>
                    <a:pt x="43" y="14"/>
                    <a:pt x="43" y="14"/>
                    <a:pt x="43" y="14"/>
                  </a:cubicBezTo>
                  <a:cubicBezTo>
                    <a:pt x="43" y="14"/>
                    <a:pt x="43" y="14"/>
                    <a:pt x="43" y="14"/>
                  </a:cubicBezTo>
                  <a:cubicBezTo>
                    <a:pt x="43" y="14"/>
                    <a:pt x="43" y="14"/>
                    <a:pt x="43" y="14"/>
                  </a:cubicBezTo>
                  <a:cubicBezTo>
                    <a:pt x="43"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4" y="14"/>
                    <a:pt x="44" y="14"/>
                    <a:pt x="44" y="14"/>
                  </a:cubicBezTo>
                  <a:cubicBezTo>
                    <a:pt x="45" y="14"/>
                    <a:pt x="44" y="14"/>
                    <a:pt x="45" y="14"/>
                  </a:cubicBezTo>
                  <a:cubicBezTo>
                    <a:pt x="45" y="14"/>
                    <a:pt x="45" y="14"/>
                    <a:pt x="45" y="14"/>
                  </a:cubicBezTo>
                  <a:cubicBezTo>
                    <a:pt x="45" y="14"/>
                    <a:pt x="45" y="14"/>
                    <a:pt x="45"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3" y="13"/>
                    <a:pt x="44" y="12"/>
                  </a:cubicBezTo>
                  <a:cubicBezTo>
                    <a:pt x="44" y="12"/>
                    <a:pt x="44" y="12"/>
                    <a:pt x="44" y="12"/>
                  </a:cubicBezTo>
                  <a:cubicBezTo>
                    <a:pt x="43"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5" y="11"/>
                    <a:pt x="45" y="11"/>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4"/>
                  </a:cubicBezTo>
                  <a:cubicBezTo>
                    <a:pt x="45" y="14"/>
                    <a:pt x="45" y="14"/>
                    <a:pt x="45" y="14"/>
                  </a:cubicBezTo>
                  <a:cubicBezTo>
                    <a:pt x="45" y="14"/>
                    <a:pt x="45" y="14"/>
                    <a:pt x="45" y="14"/>
                  </a:cubicBezTo>
                  <a:cubicBezTo>
                    <a:pt x="45" y="14"/>
                    <a:pt x="45"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5"/>
                  </a:cubicBezTo>
                  <a:cubicBezTo>
                    <a:pt x="46" y="15"/>
                    <a:pt x="46" y="15"/>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6" y="13"/>
                  </a:cubicBezTo>
                  <a:cubicBezTo>
                    <a:pt x="46" y="13"/>
                    <a:pt x="46"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1"/>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2"/>
                  </a:cubicBezTo>
                  <a:cubicBezTo>
                    <a:pt x="46" y="12"/>
                    <a:pt x="46" y="12"/>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2"/>
                  </a:cubicBezTo>
                  <a:cubicBezTo>
                    <a:pt x="47" y="12"/>
                    <a:pt x="47" y="12"/>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3"/>
                    <a:pt x="47" y="13"/>
                  </a:cubicBezTo>
                  <a:cubicBezTo>
                    <a:pt x="47"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3"/>
                  </a:cubicBezTo>
                  <a:cubicBezTo>
                    <a:pt x="48" y="13"/>
                    <a:pt x="48" y="13"/>
                    <a:pt x="48" y="12"/>
                  </a:cubicBezTo>
                  <a:cubicBezTo>
                    <a:pt x="48"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7" y="11"/>
                  </a:cubicBezTo>
                  <a:cubicBezTo>
                    <a:pt x="47" y="11"/>
                    <a:pt x="47"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6" y="9"/>
                    <a:pt x="47" y="9"/>
                  </a:cubicBezTo>
                  <a:cubicBezTo>
                    <a:pt x="47" y="9"/>
                    <a:pt x="47" y="9"/>
                    <a:pt x="47" y="9"/>
                  </a:cubicBezTo>
                  <a:cubicBezTo>
                    <a:pt x="47" y="9"/>
                    <a:pt x="47" y="9"/>
                    <a:pt x="47" y="9"/>
                  </a:cubicBezTo>
                  <a:cubicBezTo>
                    <a:pt x="47" y="9"/>
                    <a:pt x="46"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8"/>
                    <a:pt x="47" y="8"/>
                    <a:pt x="47" y="8"/>
                  </a:cubicBezTo>
                  <a:cubicBezTo>
                    <a:pt x="47" y="8"/>
                    <a:pt x="47" y="8"/>
                    <a:pt x="47" y="8"/>
                  </a:cubicBezTo>
                  <a:cubicBezTo>
                    <a:pt x="47" y="8"/>
                    <a:pt x="47" y="8"/>
                    <a:pt x="47" y="8"/>
                  </a:cubicBezTo>
                  <a:cubicBezTo>
                    <a:pt x="47" y="8"/>
                    <a:pt x="47" y="8"/>
                    <a:pt x="47" y="8"/>
                  </a:cubicBezTo>
                  <a:cubicBezTo>
                    <a:pt x="47" y="8"/>
                    <a:pt x="47" y="8"/>
                    <a:pt x="47" y="8"/>
                  </a:cubicBezTo>
                  <a:cubicBezTo>
                    <a:pt x="43" y="4"/>
                    <a:pt x="36" y="2"/>
                    <a:pt x="30" y="2"/>
                  </a:cubicBezTo>
                  <a:cubicBezTo>
                    <a:pt x="26" y="2"/>
                    <a:pt x="22" y="3"/>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9" y="4"/>
                  </a:cubicBezTo>
                  <a:cubicBezTo>
                    <a:pt x="19" y="4"/>
                    <a:pt x="19" y="4"/>
                    <a:pt x="18" y="4"/>
                  </a:cubicBezTo>
                  <a:cubicBezTo>
                    <a:pt x="18" y="4"/>
                    <a:pt x="18" y="4"/>
                    <a:pt x="18" y="4"/>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8" y="5"/>
                    <a:pt x="18" y="5"/>
                  </a:cubicBezTo>
                  <a:cubicBezTo>
                    <a:pt x="18"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5"/>
                    <a:pt x="17" y="5"/>
                  </a:cubicBezTo>
                  <a:cubicBezTo>
                    <a:pt x="17" y="5"/>
                    <a:pt x="17" y="6"/>
                    <a:pt x="17" y="6"/>
                  </a:cubicBezTo>
                  <a:cubicBezTo>
                    <a:pt x="17" y="6"/>
                    <a:pt x="17" y="6"/>
                    <a:pt x="17" y="6"/>
                  </a:cubicBezTo>
                  <a:cubicBezTo>
                    <a:pt x="17" y="6"/>
                    <a:pt x="16" y="6"/>
                    <a:pt x="16" y="5"/>
                  </a:cubicBezTo>
                  <a:cubicBezTo>
                    <a:pt x="16" y="5"/>
                    <a:pt x="16" y="5"/>
                    <a:pt x="16" y="5"/>
                  </a:cubicBezTo>
                  <a:cubicBezTo>
                    <a:pt x="17" y="5"/>
                    <a:pt x="16" y="5"/>
                    <a:pt x="16" y="5"/>
                  </a:cubicBezTo>
                  <a:cubicBezTo>
                    <a:pt x="16" y="5"/>
                    <a:pt x="16" y="5"/>
                    <a:pt x="16" y="5"/>
                  </a:cubicBezTo>
                  <a:cubicBezTo>
                    <a:pt x="16" y="5"/>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6" y="6"/>
                    <a:pt x="16" y="6"/>
                    <a:pt x="16"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4" y="7"/>
                    <a:pt x="14"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5" y="7"/>
                    <a:pt x="15" y="7"/>
                    <a:pt x="15"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7"/>
                    <a:pt x="14" y="7"/>
                    <a:pt x="14" y="7"/>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3" y="8"/>
                  </a:cubicBezTo>
                  <a:cubicBezTo>
                    <a:pt x="13" y="8"/>
                    <a:pt x="13" y="8"/>
                    <a:pt x="13" y="8"/>
                  </a:cubicBezTo>
                  <a:cubicBezTo>
                    <a:pt x="13" y="8"/>
                    <a:pt x="13" y="8"/>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7"/>
                    <a:pt x="13" y="7"/>
                    <a:pt x="13" y="7"/>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4" y="8"/>
                  </a:cubicBezTo>
                  <a:cubicBezTo>
                    <a:pt x="14" y="8"/>
                    <a:pt x="14" y="8"/>
                    <a:pt x="13" y="8"/>
                  </a:cubicBezTo>
                  <a:cubicBezTo>
                    <a:pt x="13" y="8"/>
                    <a:pt x="13" y="8"/>
                    <a:pt x="13" y="8"/>
                  </a:cubicBezTo>
                  <a:cubicBezTo>
                    <a:pt x="13" y="8"/>
                    <a:pt x="13" y="8"/>
                    <a:pt x="14" y="8"/>
                  </a:cubicBezTo>
                  <a:cubicBezTo>
                    <a:pt x="14" y="8"/>
                    <a:pt x="14" y="8"/>
                    <a:pt x="14"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3" y="8"/>
                  </a:cubicBezTo>
                  <a:cubicBezTo>
                    <a:pt x="13" y="8"/>
                    <a:pt x="13" y="8"/>
                    <a:pt x="12" y="8"/>
                  </a:cubicBezTo>
                  <a:cubicBezTo>
                    <a:pt x="12" y="8"/>
                    <a:pt x="12" y="8"/>
                    <a:pt x="12" y="8"/>
                  </a:cubicBezTo>
                  <a:cubicBezTo>
                    <a:pt x="12" y="8"/>
                    <a:pt x="13" y="8"/>
                    <a:pt x="13" y="8"/>
                  </a:cubicBezTo>
                  <a:cubicBezTo>
                    <a:pt x="13" y="8"/>
                    <a:pt x="13" y="8"/>
                    <a:pt x="13" y="8"/>
                  </a:cubicBezTo>
                  <a:cubicBezTo>
                    <a:pt x="13" y="8"/>
                    <a:pt x="13" y="8"/>
                    <a:pt x="13" y="8"/>
                  </a:cubicBezTo>
                  <a:cubicBezTo>
                    <a:pt x="13"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8"/>
                  </a:cubicBezTo>
                  <a:cubicBezTo>
                    <a:pt x="12" y="8"/>
                    <a:pt x="12" y="8"/>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9"/>
                  </a:cubicBezTo>
                  <a:cubicBezTo>
                    <a:pt x="13" y="9"/>
                    <a:pt x="13" y="9"/>
                    <a:pt x="13" y="10"/>
                  </a:cubicBezTo>
                  <a:cubicBezTo>
                    <a:pt x="13" y="10"/>
                    <a:pt x="13" y="10"/>
                    <a:pt x="13" y="10"/>
                  </a:cubicBezTo>
                  <a:cubicBezTo>
                    <a:pt x="13"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10"/>
                    <a:pt x="12" y="10"/>
                  </a:cubicBezTo>
                  <a:cubicBezTo>
                    <a:pt x="12" y="10"/>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2" y="9"/>
                    <a:pt x="12" y="9"/>
                    <a:pt x="12" y="9"/>
                  </a:cubicBezTo>
                  <a:cubicBezTo>
                    <a:pt x="11" y="9"/>
                    <a:pt x="12" y="9"/>
                    <a:pt x="12" y="9"/>
                  </a:cubicBezTo>
                  <a:cubicBezTo>
                    <a:pt x="12" y="9"/>
                    <a:pt x="12"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1" y="9"/>
                    <a:pt x="11" y="9"/>
                    <a:pt x="11" y="9"/>
                  </a:cubicBezTo>
                  <a:cubicBezTo>
                    <a:pt x="10" y="10"/>
                    <a:pt x="9" y="11"/>
                    <a:pt x="9" y="11"/>
                  </a:cubicBezTo>
                  <a:cubicBezTo>
                    <a:pt x="9" y="11"/>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8" y="12"/>
                    <a:pt x="8" y="12"/>
                  </a:cubicBezTo>
                  <a:cubicBezTo>
                    <a:pt x="8" y="12"/>
                    <a:pt x="8" y="12"/>
                    <a:pt x="8" y="12"/>
                  </a:cubicBezTo>
                  <a:cubicBezTo>
                    <a:pt x="8" y="12"/>
                    <a:pt x="8" y="12"/>
                    <a:pt x="8" y="12"/>
                  </a:cubicBezTo>
                  <a:cubicBezTo>
                    <a:pt x="8" y="12"/>
                    <a:pt x="8" y="12"/>
                    <a:pt x="8"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3"/>
                  </a:cubicBezTo>
                  <a:cubicBezTo>
                    <a:pt x="9" y="13"/>
                    <a:pt x="9" y="12"/>
                    <a:pt x="9" y="12"/>
                  </a:cubicBezTo>
                  <a:cubicBezTo>
                    <a:pt x="9" y="12"/>
                    <a:pt x="9" y="12"/>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2"/>
                    <a:pt x="10" y="12"/>
                  </a:cubicBezTo>
                  <a:cubicBezTo>
                    <a:pt x="10" y="12"/>
                    <a:pt x="10" y="12"/>
                    <a:pt x="10" y="12"/>
                  </a:cubicBezTo>
                  <a:cubicBezTo>
                    <a:pt x="10" y="12"/>
                    <a:pt x="10" y="12"/>
                    <a:pt x="10" y="12"/>
                  </a:cubicBezTo>
                  <a:cubicBezTo>
                    <a:pt x="10" y="12"/>
                    <a:pt x="10" y="12"/>
                    <a:pt x="10" y="12"/>
                  </a:cubicBezTo>
                  <a:cubicBezTo>
                    <a:pt x="10" y="12"/>
                    <a:pt x="10" y="12"/>
                    <a:pt x="10" y="13"/>
                  </a:cubicBezTo>
                  <a:cubicBezTo>
                    <a:pt x="10" y="13"/>
                    <a:pt x="10" y="13"/>
                    <a:pt x="10" y="13"/>
                  </a:cubicBezTo>
                  <a:cubicBezTo>
                    <a:pt x="10" y="13"/>
                    <a:pt x="10" y="13"/>
                    <a:pt x="10" y="13"/>
                  </a:cubicBezTo>
                  <a:cubicBezTo>
                    <a:pt x="10" y="13"/>
                    <a:pt x="10" y="13"/>
                    <a:pt x="10"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1" y="13"/>
                  </a:cubicBezTo>
                  <a:cubicBezTo>
                    <a:pt x="11" y="13"/>
                    <a:pt x="11"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4"/>
                  </a:cubicBezTo>
                  <a:cubicBezTo>
                    <a:pt x="10" y="14"/>
                    <a:pt x="10" y="14"/>
                    <a:pt x="10" y="14"/>
                  </a:cubicBezTo>
                  <a:cubicBezTo>
                    <a:pt x="10" y="14"/>
                    <a:pt x="11" y="14"/>
                    <a:pt x="11" y="14"/>
                  </a:cubicBezTo>
                  <a:cubicBezTo>
                    <a:pt x="11" y="14"/>
                    <a:pt x="11" y="14"/>
                    <a:pt x="11" y="14"/>
                  </a:cubicBezTo>
                  <a:cubicBezTo>
                    <a:pt x="11"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1" y="14"/>
                  </a:cubicBezTo>
                  <a:cubicBezTo>
                    <a:pt x="11" y="14"/>
                    <a:pt x="10" y="14"/>
                    <a:pt x="10" y="14"/>
                  </a:cubicBezTo>
                  <a:cubicBezTo>
                    <a:pt x="11" y="14"/>
                    <a:pt x="11" y="14"/>
                    <a:pt x="11" y="14"/>
                  </a:cubicBezTo>
                  <a:cubicBezTo>
                    <a:pt x="11" y="14"/>
                    <a:pt x="11" y="14"/>
                    <a:pt x="11" y="14"/>
                  </a:cubicBezTo>
                  <a:cubicBezTo>
                    <a:pt x="11"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5"/>
                  </a:cubicBezTo>
                  <a:cubicBezTo>
                    <a:pt x="10" y="15"/>
                    <a:pt x="10" y="15"/>
                    <a:pt x="10" y="15"/>
                  </a:cubicBezTo>
                  <a:cubicBezTo>
                    <a:pt x="10" y="15"/>
                    <a:pt x="10" y="15"/>
                    <a:pt x="10" y="15"/>
                  </a:cubicBezTo>
                  <a:cubicBezTo>
                    <a:pt x="10" y="15"/>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9" y="14"/>
                    <a:pt x="9" y="14"/>
                    <a:pt x="9" y="14"/>
                  </a:cubicBezTo>
                  <a:cubicBezTo>
                    <a:pt x="9" y="14"/>
                    <a:pt x="9"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5"/>
                    <a:pt x="10" y="15"/>
                    <a:pt x="10" y="15"/>
                  </a:cubicBezTo>
                  <a:cubicBezTo>
                    <a:pt x="10" y="15"/>
                    <a:pt x="10" y="15"/>
                    <a:pt x="10" y="15"/>
                  </a:cubicBezTo>
                  <a:cubicBezTo>
                    <a:pt x="10" y="15"/>
                    <a:pt x="10" y="15"/>
                    <a:pt x="10" y="15"/>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5"/>
                  </a:cubicBezTo>
                  <a:cubicBezTo>
                    <a:pt x="10" y="15"/>
                    <a:pt x="10" y="15"/>
                    <a:pt x="10" y="15"/>
                  </a:cubicBezTo>
                  <a:cubicBezTo>
                    <a:pt x="10" y="15"/>
                    <a:pt x="10" y="15"/>
                    <a:pt x="10" y="15"/>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4"/>
                    <a:pt x="8" y="14"/>
                    <a:pt x="8" y="14"/>
                  </a:cubicBezTo>
                  <a:cubicBezTo>
                    <a:pt x="8" y="14"/>
                    <a:pt x="8" y="14"/>
                    <a:pt x="8" y="14"/>
                  </a:cubicBezTo>
                  <a:cubicBezTo>
                    <a:pt x="8" y="14"/>
                    <a:pt x="8" y="14"/>
                    <a:pt x="8" y="14"/>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8" y="15"/>
                    <a:pt x="8" y="15"/>
                  </a:cubicBezTo>
                  <a:cubicBezTo>
                    <a:pt x="8"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5"/>
                    <a:pt x="8" y="15"/>
                    <a:pt x="8" y="15"/>
                  </a:cubicBezTo>
                  <a:cubicBezTo>
                    <a:pt x="8" y="16"/>
                    <a:pt x="8" y="16"/>
                    <a:pt x="8" y="16"/>
                  </a:cubicBezTo>
                  <a:cubicBezTo>
                    <a:pt x="8" y="16"/>
                    <a:pt x="8" y="16"/>
                    <a:pt x="8" y="16"/>
                  </a:cubicBezTo>
                  <a:cubicBezTo>
                    <a:pt x="8" y="16"/>
                    <a:pt x="8" y="16"/>
                    <a:pt x="8" y="16"/>
                  </a:cubicBezTo>
                  <a:cubicBezTo>
                    <a:pt x="8" y="15"/>
                    <a:pt x="8" y="15"/>
                    <a:pt x="8" y="15"/>
                  </a:cubicBezTo>
                  <a:cubicBezTo>
                    <a:pt x="8" y="15"/>
                    <a:pt x="8" y="15"/>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7" y="16"/>
                    <a:pt x="7" y="16"/>
                    <a:pt x="7" y="16"/>
                  </a:cubicBezTo>
                  <a:cubicBezTo>
                    <a:pt x="7" y="16"/>
                    <a:pt x="7" y="16"/>
                    <a:pt x="7" y="16"/>
                  </a:cubicBezTo>
                  <a:cubicBezTo>
                    <a:pt x="7" y="16"/>
                    <a:pt x="7" y="16"/>
                    <a:pt x="7" y="16"/>
                  </a:cubicBezTo>
                  <a:cubicBezTo>
                    <a:pt x="7" y="16"/>
                    <a:pt x="7" y="16"/>
                    <a:pt x="7" y="16"/>
                  </a:cubicBezTo>
                  <a:cubicBezTo>
                    <a:pt x="7" y="16"/>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5"/>
                    <a:pt x="7" y="15"/>
                  </a:cubicBezTo>
                  <a:cubicBezTo>
                    <a:pt x="7" y="15"/>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7"/>
                    <a:pt x="7" y="17"/>
                  </a:cubicBezTo>
                  <a:cubicBezTo>
                    <a:pt x="7" y="17"/>
                    <a:pt x="7" y="17"/>
                    <a:pt x="7" y="17"/>
                  </a:cubicBezTo>
                  <a:cubicBezTo>
                    <a:pt x="7" y="17"/>
                    <a:pt x="7" y="17"/>
                    <a:pt x="7" y="17"/>
                  </a:cubicBezTo>
                  <a:cubicBezTo>
                    <a:pt x="7" y="17"/>
                    <a:pt x="7" y="17"/>
                    <a:pt x="7" y="17"/>
                  </a:cubicBezTo>
                  <a:cubicBezTo>
                    <a:pt x="7" y="17"/>
                    <a:pt x="7" y="17"/>
                    <a:pt x="7" y="17"/>
                  </a:cubicBezTo>
                  <a:cubicBezTo>
                    <a:pt x="7" y="17"/>
                    <a:pt x="7" y="17"/>
                    <a:pt x="7" y="17"/>
                  </a:cubicBezTo>
                  <a:cubicBezTo>
                    <a:pt x="6" y="17"/>
                    <a:pt x="6" y="17"/>
                    <a:pt x="7" y="17"/>
                  </a:cubicBezTo>
                  <a:cubicBezTo>
                    <a:pt x="7" y="17"/>
                    <a:pt x="7" y="17"/>
                    <a:pt x="7"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8"/>
                  </a:cubicBezTo>
                  <a:cubicBezTo>
                    <a:pt x="6" y="18"/>
                    <a:pt x="6" y="18"/>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20"/>
                  </a:cubicBezTo>
                  <a:cubicBezTo>
                    <a:pt x="7" y="20"/>
                    <a:pt x="7" y="20"/>
                    <a:pt x="7" y="20"/>
                  </a:cubicBezTo>
                  <a:cubicBezTo>
                    <a:pt x="7" y="20"/>
                    <a:pt x="7" y="20"/>
                    <a:pt x="7" y="20"/>
                  </a:cubicBezTo>
                  <a:cubicBezTo>
                    <a:pt x="7" y="20"/>
                    <a:pt x="7" y="20"/>
                    <a:pt x="7" y="20"/>
                  </a:cubicBezTo>
                  <a:cubicBezTo>
                    <a:pt x="7" y="20"/>
                    <a:pt x="7" y="20"/>
                    <a:pt x="7" y="20"/>
                  </a:cubicBezTo>
                  <a:cubicBezTo>
                    <a:pt x="7" y="20"/>
                    <a:pt x="7" y="20"/>
                    <a:pt x="7" y="20"/>
                  </a:cubicBezTo>
                  <a:cubicBezTo>
                    <a:pt x="7" y="20"/>
                    <a:pt x="7" y="20"/>
                    <a:pt x="7" y="20"/>
                  </a:cubicBezTo>
                  <a:cubicBezTo>
                    <a:pt x="7"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0"/>
                    <a:pt x="8" y="20"/>
                  </a:cubicBezTo>
                  <a:cubicBezTo>
                    <a:pt x="8" y="20"/>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2"/>
                    <a:pt x="8" y="22"/>
                    <a:pt x="8" y="22"/>
                  </a:cubicBezTo>
                  <a:cubicBezTo>
                    <a:pt x="8" y="22"/>
                    <a:pt x="8" y="22"/>
                    <a:pt x="8" y="22"/>
                  </a:cubicBezTo>
                  <a:cubicBezTo>
                    <a:pt x="8" y="22"/>
                    <a:pt x="8" y="22"/>
                    <a:pt x="8" y="22"/>
                  </a:cubicBezTo>
                  <a:cubicBezTo>
                    <a:pt x="8" y="22"/>
                    <a:pt x="8" y="22"/>
                    <a:pt x="8" y="22"/>
                  </a:cubicBezTo>
                  <a:cubicBezTo>
                    <a:pt x="8" y="22"/>
                    <a:pt x="8" y="22"/>
                    <a:pt x="8" y="22"/>
                  </a:cubicBezTo>
                  <a:cubicBezTo>
                    <a:pt x="8" y="22"/>
                    <a:pt x="8" y="22"/>
                    <a:pt x="8" y="22"/>
                  </a:cubicBezTo>
                  <a:cubicBezTo>
                    <a:pt x="8" y="22"/>
                    <a:pt x="8" y="22"/>
                    <a:pt x="8" y="22"/>
                  </a:cubicBezTo>
                  <a:cubicBezTo>
                    <a:pt x="8" y="22"/>
                    <a:pt x="8" y="22"/>
                    <a:pt x="8" y="22"/>
                  </a:cubicBezTo>
                  <a:cubicBezTo>
                    <a:pt x="8" y="22"/>
                    <a:pt x="8" y="22"/>
                    <a:pt x="8"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8"/>
                    <a:pt x="10" y="18"/>
                  </a:cubicBezTo>
                  <a:cubicBezTo>
                    <a:pt x="10" y="18"/>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1" y="17"/>
                  </a:cubicBezTo>
                  <a:cubicBezTo>
                    <a:pt x="11" y="17"/>
                    <a:pt x="11"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7"/>
                  </a:cubicBezTo>
                  <a:cubicBezTo>
                    <a:pt x="12" y="17"/>
                    <a:pt x="12" y="17"/>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8"/>
                    <a:pt x="13" y="19"/>
                  </a:cubicBezTo>
                  <a:cubicBezTo>
                    <a:pt x="13" y="19"/>
                    <a:pt x="13" y="19"/>
                    <a:pt x="13" y="19"/>
                  </a:cubicBezTo>
                  <a:cubicBezTo>
                    <a:pt x="13" y="19"/>
                    <a:pt x="13" y="19"/>
                    <a:pt x="13" y="19"/>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8"/>
                  </a:cubicBezTo>
                  <a:cubicBezTo>
                    <a:pt x="13" y="18"/>
                    <a:pt x="13" y="18"/>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4" y="19"/>
                  </a:cubicBezTo>
                  <a:cubicBezTo>
                    <a:pt x="14" y="19"/>
                    <a:pt x="14" y="19"/>
                    <a:pt x="13" y="19"/>
                  </a:cubicBezTo>
                  <a:cubicBezTo>
                    <a:pt x="13" y="19"/>
                    <a:pt x="13" y="19"/>
                    <a:pt x="13" y="19"/>
                  </a:cubicBezTo>
                  <a:cubicBezTo>
                    <a:pt x="13" y="19"/>
                    <a:pt x="13" y="19"/>
                    <a:pt x="13" y="19"/>
                  </a:cubicBezTo>
                  <a:cubicBezTo>
                    <a:pt x="13" y="19"/>
                    <a:pt x="13" y="19"/>
                    <a:pt x="13"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3" y="19"/>
                    <a:pt x="13" y="19"/>
                    <a:pt x="13" y="19"/>
                  </a:cubicBezTo>
                  <a:cubicBezTo>
                    <a:pt x="13" y="19"/>
                    <a:pt x="13" y="19"/>
                    <a:pt x="13" y="19"/>
                  </a:cubicBezTo>
                  <a:cubicBezTo>
                    <a:pt x="13" y="19"/>
                    <a:pt x="13" y="19"/>
                    <a:pt x="13" y="19"/>
                  </a:cubicBezTo>
                  <a:cubicBezTo>
                    <a:pt x="13" y="19"/>
                    <a:pt x="13" y="19"/>
                    <a:pt x="13" y="19"/>
                  </a:cubicBezTo>
                  <a:cubicBezTo>
                    <a:pt x="13" y="19"/>
                    <a:pt x="13"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3" y="19"/>
                    <a:pt x="13" y="19"/>
                    <a:pt x="13" y="19"/>
                  </a:cubicBezTo>
                  <a:cubicBezTo>
                    <a:pt x="13" y="19"/>
                    <a:pt x="13" y="19"/>
                    <a:pt x="13" y="19"/>
                  </a:cubicBezTo>
                  <a:cubicBezTo>
                    <a:pt x="13" y="19"/>
                    <a:pt x="13" y="19"/>
                    <a:pt x="13" y="19"/>
                  </a:cubicBezTo>
                  <a:cubicBezTo>
                    <a:pt x="13" y="19"/>
                    <a:pt x="13"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19"/>
                    <a:pt x="14" y="19"/>
                    <a:pt x="14" y="19"/>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3"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3" y="20"/>
                    <a:pt x="13"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0"/>
                  </a:cubicBezTo>
                  <a:cubicBezTo>
                    <a:pt x="14" y="20"/>
                    <a:pt x="14" y="20"/>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0"/>
                    <a:pt x="14" y="20"/>
                  </a:cubicBezTo>
                  <a:cubicBezTo>
                    <a:pt x="14" y="20"/>
                    <a:pt x="14" y="20"/>
                    <a:pt x="14" y="20"/>
                  </a:cubicBezTo>
                  <a:cubicBezTo>
                    <a:pt x="14" y="21"/>
                    <a:pt x="14" y="21"/>
                    <a:pt x="14" y="21"/>
                  </a:cubicBezTo>
                  <a:cubicBezTo>
                    <a:pt x="14" y="20"/>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5" y="21"/>
                  </a:cubicBezTo>
                  <a:cubicBezTo>
                    <a:pt x="15" y="21"/>
                    <a:pt x="14" y="21"/>
                    <a:pt x="14" y="21"/>
                  </a:cubicBezTo>
                  <a:cubicBezTo>
                    <a:pt x="14" y="21"/>
                    <a:pt x="14" y="21"/>
                    <a:pt x="15" y="21"/>
                  </a:cubicBezTo>
                  <a:cubicBezTo>
                    <a:pt x="15" y="21"/>
                    <a:pt x="15" y="21"/>
                    <a:pt x="15" y="21"/>
                  </a:cubicBezTo>
                  <a:cubicBezTo>
                    <a:pt x="15" y="21"/>
                    <a:pt x="15" y="21"/>
                    <a:pt x="15" y="21"/>
                  </a:cubicBezTo>
                  <a:cubicBezTo>
                    <a:pt x="15" y="21"/>
                    <a:pt x="15" y="21"/>
                    <a:pt x="15" y="21"/>
                  </a:cubicBezTo>
                  <a:cubicBezTo>
                    <a:pt x="15"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4" y="21"/>
                    <a:pt x="14" y="21"/>
                  </a:cubicBezTo>
                  <a:cubicBezTo>
                    <a:pt x="14"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4" y="21"/>
                  </a:cubicBezTo>
                  <a:cubicBezTo>
                    <a:pt x="14"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1"/>
                    <a:pt x="15" y="21"/>
                  </a:cubicBezTo>
                  <a:cubicBezTo>
                    <a:pt x="15" y="21"/>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5" y="22"/>
                    <a:pt x="15" y="22"/>
                    <a:pt x="15"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2"/>
                  </a:cubicBezTo>
                  <a:cubicBezTo>
                    <a:pt x="14" y="22"/>
                    <a:pt x="14" y="22"/>
                    <a:pt x="14" y="23"/>
                  </a:cubicBezTo>
                  <a:cubicBezTo>
                    <a:pt x="14" y="23"/>
                    <a:pt x="14" y="22"/>
                    <a:pt x="14" y="22"/>
                  </a:cubicBezTo>
                  <a:cubicBezTo>
                    <a:pt x="14" y="22"/>
                    <a:pt x="13" y="22"/>
                    <a:pt x="13" y="22"/>
                  </a:cubicBezTo>
                  <a:cubicBezTo>
                    <a:pt x="13" y="22"/>
                    <a:pt x="13" y="22"/>
                    <a:pt x="13" y="22"/>
                  </a:cubicBezTo>
                  <a:cubicBezTo>
                    <a:pt x="13" y="22"/>
                    <a:pt x="13" y="22"/>
                    <a:pt x="13" y="22"/>
                  </a:cubicBezTo>
                  <a:cubicBezTo>
                    <a:pt x="13" y="22"/>
                    <a:pt x="13" y="22"/>
                    <a:pt x="13" y="22"/>
                  </a:cubicBezTo>
                  <a:cubicBezTo>
                    <a:pt x="13" y="22"/>
                    <a:pt x="13" y="22"/>
                    <a:pt x="13" y="23"/>
                  </a:cubicBezTo>
                  <a:cubicBezTo>
                    <a:pt x="13" y="23"/>
                    <a:pt x="13" y="23"/>
                    <a:pt x="13" y="23"/>
                  </a:cubicBezTo>
                  <a:cubicBezTo>
                    <a:pt x="13" y="23"/>
                    <a:pt x="13" y="23"/>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4"/>
                    <a:pt x="11" y="24"/>
                  </a:cubicBezTo>
                  <a:cubicBezTo>
                    <a:pt x="11" y="24"/>
                    <a:pt x="11" y="24"/>
                    <a:pt x="11" y="24"/>
                  </a:cubicBezTo>
                  <a:cubicBezTo>
                    <a:pt x="10" y="24"/>
                    <a:pt x="11"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1" y="24"/>
                    <a:pt x="11" y="24"/>
                  </a:cubicBezTo>
                  <a:cubicBezTo>
                    <a:pt x="11" y="24"/>
                    <a:pt x="11" y="24"/>
                    <a:pt x="11" y="24"/>
                  </a:cubicBezTo>
                  <a:cubicBezTo>
                    <a:pt x="11" y="24"/>
                    <a:pt x="11" y="24"/>
                    <a:pt x="11" y="24"/>
                  </a:cubicBezTo>
                  <a:cubicBezTo>
                    <a:pt x="11" y="24"/>
                    <a:pt x="11" y="24"/>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1" y="23"/>
                    <a:pt x="11" y="23"/>
                    <a:pt x="11"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3"/>
                    <a:pt x="12" y="23"/>
                  </a:cubicBezTo>
                  <a:cubicBezTo>
                    <a:pt x="12" y="23"/>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1" y="24"/>
                    <a:pt x="11" y="24"/>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11" y="24"/>
                    <a:pt x="11" y="24"/>
                    <a:pt x="11" y="24"/>
                  </a:cubicBezTo>
                  <a:cubicBezTo>
                    <a:pt x="11" y="25"/>
                    <a:pt x="11" y="24"/>
                    <a:pt x="12" y="24"/>
                  </a:cubicBezTo>
                  <a:cubicBezTo>
                    <a:pt x="12" y="24"/>
                    <a:pt x="12" y="24"/>
                    <a:pt x="12" y="24"/>
                  </a:cubicBezTo>
                  <a:cubicBezTo>
                    <a:pt x="12"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1" y="25"/>
                    <a:pt x="11" y="25"/>
                  </a:cubicBezTo>
                  <a:cubicBezTo>
                    <a:pt x="11"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6"/>
                    <a:pt x="10" y="26"/>
                  </a:cubicBezTo>
                  <a:cubicBezTo>
                    <a:pt x="10" y="26"/>
                    <a:pt x="10" y="26"/>
                    <a:pt x="10" y="26"/>
                  </a:cubicBezTo>
                  <a:cubicBezTo>
                    <a:pt x="10" y="26"/>
                    <a:pt x="10" y="26"/>
                    <a:pt x="10" y="25"/>
                  </a:cubicBezTo>
                  <a:cubicBezTo>
                    <a:pt x="10" y="25"/>
                    <a:pt x="10" y="25"/>
                    <a:pt x="10" y="25"/>
                  </a:cubicBezTo>
                  <a:cubicBezTo>
                    <a:pt x="10" y="25"/>
                    <a:pt x="10" y="25"/>
                    <a:pt x="10" y="25"/>
                  </a:cubicBezTo>
                  <a:cubicBezTo>
                    <a:pt x="10" y="25"/>
                    <a:pt x="10" y="25"/>
                    <a:pt x="10" y="25"/>
                  </a:cubicBezTo>
                  <a:cubicBezTo>
                    <a:pt x="10" y="25"/>
                    <a:pt x="10" y="25"/>
                    <a:pt x="10" y="25"/>
                  </a:cubicBezTo>
                  <a:cubicBezTo>
                    <a:pt x="10" y="25"/>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5"/>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5"/>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7"/>
                    <a:pt x="9" y="27"/>
                    <a:pt x="9" y="27"/>
                  </a:cubicBezTo>
                  <a:cubicBezTo>
                    <a:pt x="9" y="27"/>
                    <a:pt x="9" y="27"/>
                    <a:pt x="9" y="27"/>
                  </a:cubicBezTo>
                  <a:cubicBezTo>
                    <a:pt x="9" y="27"/>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6"/>
                    <a:pt x="9" y="26"/>
                  </a:cubicBezTo>
                  <a:cubicBezTo>
                    <a:pt x="9" y="26"/>
                    <a:pt x="9" y="26"/>
                    <a:pt x="9" y="26"/>
                  </a:cubicBezTo>
                  <a:cubicBezTo>
                    <a:pt x="9" y="26"/>
                    <a:pt x="9" y="26"/>
                    <a:pt x="9" y="26"/>
                  </a:cubicBezTo>
                  <a:cubicBezTo>
                    <a:pt x="9" y="26"/>
                    <a:pt x="9" y="26"/>
                    <a:pt x="9" y="26"/>
                  </a:cubicBezTo>
                  <a:cubicBezTo>
                    <a:pt x="9" y="26"/>
                    <a:pt x="9" y="26"/>
                    <a:pt x="9" y="26"/>
                  </a:cubicBezTo>
                  <a:cubicBezTo>
                    <a:pt x="9" y="26"/>
                    <a:pt x="8" y="26"/>
                    <a:pt x="8" y="26"/>
                  </a:cubicBezTo>
                  <a:cubicBezTo>
                    <a:pt x="8" y="26"/>
                    <a:pt x="8" y="26"/>
                    <a:pt x="8" y="26"/>
                  </a:cubicBezTo>
                  <a:cubicBezTo>
                    <a:pt x="8" y="26"/>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9" y="27"/>
                    <a:pt x="9" y="27"/>
                  </a:cubicBezTo>
                  <a:cubicBezTo>
                    <a:pt x="9" y="27"/>
                    <a:pt x="8" y="27"/>
                    <a:pt x="8" y="27"/>
                  </a:cubicBezTo>
                  <a:cubicBezTo>
                    <a:pt x="9" y="27"/>
                    <a:pt x="9" y="27"/>
                    <a:pt x="9"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9" y="28"/>
                    <a:pt x="9" y="28"/>
                    <a:pt x="9" y="28"/>
                  </a:cubicBezTo>
                  <a:cubicBezTo>
                    <a:pt x="9" y="28"/>
                    <a:pt x="9" y="28"/>
                    <a:pt x="9" y="28"/>
                  </a:cubicBezTo>
                  <a:cubicBezTo>
                    <a:pt x="9" y="28"/>
                    <a:pt x="9" y="28"/>
                    <a:pt x="9" y="28"/>
                  </a:cubicBezTo>
                  <a:cubicBezTo>
                    <a:pt x="9"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9"/>
                    <a:pt x="8" y="29"/>
                  </a:cubicBezTo>
                  <a:cubicBezTo>
                    <a:pt x="8" y="29"/>
                    <a:pt x="8"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29"/>
                    <a:pt x="7" y="29"/>
                  </a:cubicBezTo>
                  <a:cubicBezTo>
                    <a:pt x="7" y="29"/>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0"/>
                    <a:pt x="7" y="30"/>
                    <a:pt x="7" y="30"/>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7" y="31"/>
                    <a:pt x="7" y="31"/>
                  </a:cubicBezTo>
                  <a:cubicBezTo>
                    <a:pt x="7"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1"/>
                    <a:pt x="6" y="31"/>
                  </a:cubicBezTo>
                  <a:cubicBezTo>
                    <a:pt x="6" y="31"/>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29"/>
                    <a:pt x="6" y="29"/>
                  </a:cubicBezTo>
                  <a:cubicBezTo>
                    <a:pt x="6" y="29"/>
                    <a:pt x="6"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5" y="29"/>
                  </a:cubicBezTo>
                  <a:cubicBezTo>
                    <a:pt x="5" y="29"/>
                    <a:pt x="5" y="29"/>
                    <a:pt x="4" y="29"/>
                  </a:cubicBezTo>
                  <a:cubicBezTo>
                    <a:pt x="4" y="29"/>
                    <a:pt x="4" y="29"/>
                    <a:pt x="4" y="29"/>
                  </a:cubicBezTo>
                  <a:cubicBezTo>
                    <a:pt x="4" y="29"/>
                    <a:pt x="4" y="29"/>
                    <a:pt x="4" y="29"/>
                  </a:cubicBezTo>
                  <a:cubicBezTo>
                    <a:pt x="4" y="29"/>
                    <a:pt x="4" y="29"/>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5" y="30"/>
                  </a:cubicBezTo>
                  <a:cubicBezTo>
                    <a:pt x="5" y="30"/>
                    <a:pt x="5" y="30"/>
                    <a:pt x="5" y="30"/>
                  </a:cubicBezTo>
                  <a:cubicBezTo>
                    <a:pt x="5" y="30"/>
                    <a:pt x="5" y="30"/>
                    <a:pt x="5"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4" y="30"/>
                    <a:pt x="4" y="30"/>
                    <a:pt x="4"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3" y="30"/>
                    <a:pt x="3" y="30"/>
                    <a:pt x="3"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0"/>
                  </a:cubicBezTo>
                  <a:cubicBezTo>
                    <a:pt x="2" y="30"/>
                    <a:pt x="2" y="30"/>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1"/>
                    <a:pt x="2" y="31"/>
                    <a:pt x="2" y="31"/>
                  </a:cubicBezTo>
                  <a:cubicBezTo>
                    <a:pt x="2" y="32"/>
                    <a:pt x="2" y="32"/>
                    <a:pt x="2" y="33"/>
                  </a:cubicBezTo>
                  <a:cubicBezTo>
                    <a:pt x="2" y="33"/>
                    <a:pt x="2" y="33"/>
                    <a:pt x="2" y="33"/>
                  </a:cubicBezTo>
                  <a:cubicBezTo>
                    <a:pt x="2" y="33"/>
                    <a:pt x="2" y="33"/>
                    <a:pt x="2" y="33"/>
                  </a:cubicBezTo>
                  <a:cubicBezTo>
                    <a:pt x="2" y="33"/>
                    <a:pt x="2" y="33"/>
                    <a:pt x="2" y="33"/>
                  </a:cubicBezTo>
                  <a:cubicBezTo>
                    <a:pt x="2" y="33"/>
                    <a:pt x="2"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3" y="33"/>
                  </a:cubicBezTo>
                  <a:cubicBezTo>
                    <a:pt x="3" y="33"/>
                    <a:pt x="3"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4" y="32"/>
                    <a:pt x="4" y="32"/>
                    <a:pt x="4"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2"/>
                    <a:pt x="5" y="32"/>
                    <a:pt x="5" y="32"/>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5" y="33"/>
                    <a:pt x="5" y="33"/>
                    <a:pt x="5" y="33"/>
                  </a:cubicBezTo>
                  <a:cubicBezTo>
                    <a:pt x="4" y="33"/>
                    <a:pt x="4" y="33"/>
                    <a:pt x="4" y="33"/>
                  </a:cubicBezTo>
                  <a:cubicBezTo>
                    <a:pt x="4" y="33"/>
                    <a:pt x="5" y="33"/>
                    <a:pt x="5" y="33"/>
                  </a:cubicBezTo>
                  <a:cubicBezTo>
                    <a:pt x="5" y="33"/>
                    <a:pt x="5" y="33"/>
                    <a:pt x="5" y="33"/>
                  </a:cubicBezTo>
                  <a:cubicBezTo>
                    <a:pt x="5" y="33"/>
                    <a:pt x="5" y="33"/>
                    <a:pt x="5"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3"/>
                    <a:pt x="4" y="33"/>
                  </a:cubicBezTo>
                  <a:cubicBezTo>
                    <a:pt x="4" y="33"/>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4" y="34"/>
                    <a:pt x="4" y="34"/>
                  </a:cubicBezTo>
                  <a:cubicBezTo>
                    <a:pt x="4"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5" y="34"/>
                    <a:pt x="5" y="34"/>
                    <a:pt x="5"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5" y="34"/>
                    <a:pt x="5" y="34"/>
                    <a:pt x="5" y="34"/>
                  </a:cubicBezTo>
                  <a:cubicBezTo>
                    <a:pt x="5" y="34"/>
                    <a:pt x="5"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4"/>
                    <a:pt x="6" y="34"/>
                  </a:cubicBezTo>
                  <a:cubicBezTo>
                    <a:pt x="6" y="34"/>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5"/>
                    <a:pt x="6" y="35"/>
                  </a:cubicBezTo>
                  <a:cubicBezTo>
                    <a:pt x="6" y="35"/>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5"/>
                  </a:cubicBezTo>
                  <a:cubicBezTo>
                    <a:pt x="6" y="35"/>
                    <a:pt x="6" y="35"/>
                    <a:pt x="6" y="35"/>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8" y="36"/>
                    <a:pt x="8" y="36"/>
                    <a:pt x="8" y="36"/>
                  </a:cubicBezTo>
                  <a:cubicBezTo>
                    <a:pt x="8" y="36"/>
                    <a:pt x="7"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6"/>
                    <a:pt x="8" y="36"/>
                  </a:cubicBezTo>
                  <a:cubicBezTo>
                    <a:pt x="8" y="36"/>
                    <a:pt x="8" y="35"/>
                    <a:pt x="8" y="35"/>
                  </a:cubicBezTo>
                  <a:cubicBezTo>
                    <a:pt x="8" y="35"/>
                    <a:pt x="8" y="35"/>
                    <a:pt x="8" y="35"/>
                  </a:cubicBezTo>
                  <a:cubicBezTo>
                    <a:pt x="8" y="35"/>
                    <a:pt x="8" y="35"/>
                    <a:pt x="8" y="35"/>
                  </a:cubicBezTo>
                  <a:cubicBezTo>
                    <a:pt x="8" y="35"/>
                    <a:pt x="8" y="35"/>
                    <a:pt x="8" y="35"/>
                  </a:cubicBezTo>
                  <a:cubicBezTo>
                    <a:pt x="8" y="35"/>
                    <a:pt x="8" y="35"/>
                    <a:pt x="8" y="35"/>
                  </a:cubicBezTo>
                  <a:cubicBezTo>
                    <a:pt x="8" y="35"/>
                    <a:pt x="8" y="35"/>
                    <a:pt x="8" y="35"/>
                  </a:cubicBezTo>
                  <a:cubicBezTo>
                    <a:pt x="8" y="35"/>
                    <a:pt x="8" y="35"/>
                    <a:pt x="8" y="35"/>
                  </a:cubicBezTo>
                  <a:cubicBezTo>
                    <a:pt x="8" y="35"/>
                    <a:pt x="8" y="35"/>
                    <a:pt x="8" y="35"/>
                  </a:cubicBezTo>
                  <a:cubicBezTo>
                    <a:pt x="8"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6"/>
                    <a:pt x="9" y="36"/>
                    <a:pt x="9" y="36"/>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9" y="35"/>
                  </a:cubicBezTo>
                  <a:cubicBezTo>
                    <a:pt x="9" y="35"/>
                    <a:pt x="9"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6"/>
                    <a:pt x="10" y="36"/>
                    <a:pt x="10" y="36"/>
                  </a:cubicBezTo>
                  <a:cubicBezTo>
                    <a:pt x="10" y="36"/>
                    <a:pt x="10" y="36"/>
                    <a:pt x="10" y="36"/>
                  </a:cubicBezTo>
                  <a:cubicBezTo>
                    <a:pt x="10" y="36"/>
                    <a:pt x="10" y="36"/>
                    <a:pt x="10" y="36"/>
                  </a:cubicBezTo>
                  <a:cubicBezTo>
                    <a:pt x="10" y="36"/>
                    <a:pt x="10" y="36"/>
                    <a:pt x="10" y="36"/>
                  </a:cubicBezTo>
                  <a:cubicBezTo>
                    <a:pt x="10" y="36"/>
                    <a:pt x="10" y="36"/>
                    <a:pt x="10" y="36"/>
                  </a:cubicBezTo>
                  <a:cubicBezTo>
                    <a:pt x="10" y="36"/>
                    <a:pt x="10" y="36"/>
                    <a:pt x="10"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6"/>
                    <a:pt x="11" y="36"/>
                    <a:pt x="11" y="36"/>
                  </a:cubicBezTo>
                  <a:cubicBezTo>
                    <a:pt x="11" y="35"/>
                    <a:pt x="11" y="36"/>
                    <a:pt x="11" y="36"/>
                  </a:cubicBezTo>
                  <a:cubicBezTo>
                    <a:pt x="11" y="36"/>
                    <a:pt x="11" y="36"/>
                    <a:pt x="11" y="35"/>
                  </a:cubicBezTo>
                  <a:cubicBezTo>
                    <a:pt x="11" y="35"/>
                    <a:pt x="11" y="35"/>
                    <a:pt x="11"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1" y="36"/>
                    <a:pt x="11" y="36"/>
                    <a:pt x="11" y="36"/>
                  </a:cubicBezTo>
                  <a:cubicBezTo>
                    <a:pt x="11" y="36"/>
                    <a:pt x="11" y="36"/>
                    <a:pt x="11" y="36"/>
                  </a:cubicBezTo>
                  <a:cubicBezTo>
                    <a:pt x="11" y="36"/>
                    <a:pt x="11"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3" y="36"/>
                    <a:pt x="13" y="36"/>
                    <a:pt x="13" y="36"/>
                  </a:cubicBezTo>
                  <a:cubicBezTo>
                    <a:pt x="13" y="36"/>
                    <a:pt x="13" y="36"/>
                    <a:pt x="13" y="36"/>
                  </a:cubicBezTo>
                  <a:cubicBezTo>
                    <a:pt x="13" y="36"/>
                    <a:pt x="13" y="36"/>
                    <a:pt x="13" y="36"/>
                  </a:cubicBezTo>
                  <a:cubicBezTo>
                    <a:pt x="13" y="36"/>
                    <a:pt x="13" y="36"/>
                    <a:pt x="13" y="36"/>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3" y="37"/>
                    <a:pt x="13" y="37"/>
                    <a:pt x="13"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7"/>
                    <a:pt x="15" y="37"/>
                  </a:cubicBezTo>
                  <a:cubicBezTo>
                    <a:pt x="15" y="37"/>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8"/>
                  </a:cubicBezTo>
                  <a:cubicBezTo>
                    <a:pt x="15" y="38"/>
                    <a:pt x="15" y="38"/>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5" y="39"/>
                    <a:pt x="15" y="39"/>
                  </a:cubicBezTo>
                  <a:cubicBezTo>
                    <a:pt x="15"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6" y="39"/>
                    <a:pt x="16" y="39"/>
                  </a:cubicBezTo>
                  <a:cubicBezTo>
                    <a:pt x="16"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40"/>
                  </a:cubicBezTo>
                  <a:cubicBezTo>
                    <a:pt x="17" y="40"/>
                    <a:pt x="17" y="40"/>
                    <a:pt x="17" y="40"/>
                  </a:cubicBezTo>
                  <a:cubicBezTo>
                    <a:pt x="17" y="40"/>
                    <a:pt x="17" y="40"/>
                    <a:pt x="17" y="40"/>
                  </a:cubicBezTo>
                  <a:cubicBezTo>
                    <a:pt x="17" y="40"/>
                    <a:pt x="17" y="40"/>
                    <a:pt x="17" y="40"/>
                  </a:cubicBezTo>
                  <a:cubicBezTo>
                    <a:pt x="17" y="40"/>
                    <a:pt x="17" y="40"/>
                    <a:pt x="17" y="40"/>
                  </a:cubicBezTo>
                  <a:cubicBezTo>
                    <a:pt x="17" y="40"/>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7" y="39"/>
                    <a:pt x="17" y="39"/>
                    <a:pt x="17"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39"/>
                    <a:pt x="18" y="39"/>
                    <a:pt x="18" y="39"/>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0"/>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1"/>
                    <a:pt x="19" y="41"/>
                    <a:pt x="19" y="41"/>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9" y="42"/>
                    <a:pt x="19" y="42"/>
                  </a:cubicBezTo>
                  <a:cubicBezTo>
                    <a:pt x="19"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2"/>
                    <a:pt x="18" y="42"/>
                    <a:pt x="18" y="42"/>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3"/>
                    <a:pt x="18" y="43"/>
                  </a:cubicBezTo>
                  <a:cubicBezTo>
                    <a:pt x="18" y="43"/>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4"/>
                  </a:cubicBezTo>
                  <a:cubicBezTo>
                    <a:pt x="18" y="44"/>
                    <a:pt x="18" y="44"/>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8" y="45"/>
                    <a:pt x="18" y="45"/>
                    <a:pt x="18"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6"/>
                    <a:pt x="17" y="46"/>
                    <a:pt x="17" y="46"/>
                  </a:cubicBezTo>
                  <a:cubicBezTo>
                    <a:pt x="17" y="46"/>
                    <a:pt x="17" y="46"/>
                    <a:pt x="17" y="46"/>
                  </a:cubicBezTo>
                  <a:cubicBezTo>
                    <a:pt x="17" y="46"/>
                    <a:pt x="17" y="46"/>
                    <a:pt x="17" y="46"/>
                  </a:cubicBezTo>
                  <a:cubicBezTo>
                    <a:pt x="17" y="46"/>
                    <a:pt x="17" y="46"/>
                    <a:pt x="17" y="46"/>
                  </a:cubicBezTo>
                  <a:cubicBezTo>
                    <a:pt x="17" y="46"/>
                    <a:pt x="17" y="46"/>
                    <a:pt x="17" y="46"/>
                  </a:cubicBezTo>
                  <a:cubicBezTo>
                    <a:pt x="17"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6"/>
                    <a:pt x="16" y="46"/>
                  </a:cubicBezTo>
                  <a:cubicBezTo>
                    <a:pt x="16" y="46"/>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6" y="47"/>
                    <a:pt x="16" y="47"/>
                  </a:cubicBezTo>
                  <a:cubicBezTo>
                    <a:pt x="16" y="47"/>
                    <a:pt x="15" y="47"/>
                    <a:pt x="15" y="47"/>
                  </a:cubicBezTo>
                  <a:cubicBezTo>
                    <a:pt x="15" y="47"/>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7"/>
                    <a:pt x="15" y="47"/>
                    <a:pt x="15" y="47"/>
                  </a:cubicBezTo>
                  <a:cubicBezTo>
                    <a:pt x="15" y="47"/>
                    <a:pt x="15" y="47"/>
                    <a:pt x="15" y="47"/>
                  </a:cubicBezTo>
                  <a:cubicBezTo>
                    <a:pt x="15" y="47"/>
                    <a:pt x="15" y="47"/>
                    <a:pt x="15" y="47"/>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8"/>
                  </a:cubicBezTo>
                  <a:cubicBezTo>
                    <a:pt x="15" y="48"/>
                    <a:pt x="15" y="48"/>
                    <a:pt x="15" y="48"/>
                  </a:cubicBezTo>
                  <a:cubicBezTo>
                    <a:pt x="15" y="48"/>
                    <a:pt x="15" y="48"/>
                    <a:pt x="15" y="48"/>
                  </a:cubicBezTo>
                  <a:cubicBezTo>
                    <a:pt x="15" y="48"/>
                    <a:pt x="15" y="48"/>
                    <a:pt x="15" y="48"/>
                  </a:cubicBezTo>
                  <a:cubicBezTo>
                    <a:pt x="15" y="49"/>
                    <a:pt x="15" y="49"/>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8"/>
                    <a:pt x="15" y="48"/>
                  </a:cubicBezTo>
                  <a:cubicBezTo>
                    <a:pt x="15" y="48"/>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5" y="49"/>
                    <a:pt x="15" y="49"/>
                    <a:pt x="15"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3" y="50"/>
                  </a:cubicBezTo>
                  <a:cubicBezTo>
                    <a:pt x="13" y="50"/>
                    <a:pt x="13" y="50"/>
                    <a:pt x="13" y="50"/>
                  </a:cubicBezTo>
                  <a:cubicBezTo>
                    <a:pt x="13" y="50"/>
                    <a:pt x="13" y="50"/>
                    <a:pt x="13" y="50"/>
                  </a:cubicBezTo>
                  <a:cubicBezTo>
                    <a:pt x="13" y="50"/>
                    <a:pt x="13" y="50"/>
                    <a:pt x="13" y="50"/>
                  </a:cubicBezTo>
                  <a:cubicBezTo>
                    <a:pt x="13" y="50"/>
                    <a:pt x="13" y="50"/>
                    <a:pt x="13" y="50"/>
                  </a:cubicBezTo>
                  <a:cubicBezTo>
                    <a:pt x="13" y="50"/>
                    <a:pt x="13" y="50"/>
                    <a:pt x="13" y="50"/>
                  </a:cubicBezTo>
                  <a:cubicBezTo>
                    <a:pt x="13" y="50"/>
                    <a:pt x="13" y="50"/>
                    <a:pt x="13" y="51"/>
                  </a:cubicBezTo>
                  <a:cubicBezTo>
                    <a:pt x="13" y="51"/>
                    <a:pt x="13" y="51"/>
                    <a:pt x="13" y="51"/>
                  </a:cubicBezTo>
                  <a:cubicBezTo>
                    <a:pt x="13" y="51"/>
                    <a:pt x="13" y="51"/>
                    <a:pt x="13" y="51"/>
                  </a:cubicBezTo>
                  <a:cubicBezTo>
                    <a:pt x="13" y="51"/>
                    <a:pt x="13" y="51"/>
                    <a:pt x="13" y="51"/>
                  </a:cubicBezTo>
                  <a:cubicBezTo>
                    <a:pt x="13" y="51"/>
                    <a:pt x="13" y="51"/>
                    <a:pt x="13" y="51"/>
                  </a:cubicBezTo>
                  <a:cubicBezTo>
                    <a:pt x="13" y="51"/>
                    <a:pt x="13" y="51"/>
                    <a:pt x="13" y="51"/>
                  </a:cubicBezTo>
                  <a:cubicBezTo>
                    <a:pt x="13" y="50"/>
                    <a:pt x="13" y="50"/>
                    <a:pt x="13" y="50"/>
                  </a:cubicBezTo>
                  <a:cubicBezTo>
                    <a:pt x="13" y="50"/>
                    <a:pt x="12" y="50"/>
                    <a:pt x="12" y="50"/>
                  </a:cubicBezTo>
                  <a:cubicBezTo>
                    <a:pt x="12" y="50"/>
                    <a:pt x="12" y="51"/>
                    <a:pt x="12" y="51"/>
                  </a:cubicBezTo>
                  <a:cubicBezTo>
                    <a:pt x="12" y="51"/>
                    <a:pt x="12" y="51"/>
                    <a:pt x="12" y="51"/>
                  </a:cubicBezTo>
                  <a:cubicBezTo>
                    <a:pt x="13" y="51"/>
                    <a:pt x="12" y="51"/>
                    <a:pt x="13" y="51"/>
                  </a:cubicBezTo>
                  <a:cubicBezTo>
                    <a:pt x="13" y="51"/>
                    <a:pt x="13" y="51"/>
                    <a:pt x="13" y="51"/>
                  </a:cubicBezTo>
                  <a:cubicBezTo>
                    <a:pt x="13" y="51"/>
                    <a:pt x="13" y="51"/>
                    <a:pt x="13" y="51"/>
                  </a:cubicBezTo>
                  <a:cubicBezTo>
                    <a:pt x="12" y="51"/>
                    <a:pt x="12" y="51"/>
                    <a:pt x="12" y="51"/>
                  </a:cubicBezTo>
                  <a:cubicBezTo>
                    <a:pt x="17" y="55"/>
                    <a:pt x="23" y="57"/>
                    <a:pt x="30" y="57"/>
                  </a:cubicBezTo>
                  <a:close/>
                  <a:moveTo>
                    <a:pt x="18" y="40"/>
                  </a:move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ubicBezTo>
                    <a:pt x="18" y="40"/>
                    <a:pt x="18" y="40"/>
                    <a:pt x="18" y="40"/>
                  </a:cubicBezTo>
                  <a:close/>
                  <a:moveTo>
                    <a:pt x="17" y="42"/>
                  </a:moveTo>
                  <a:cubicBezTo>
                    <a:pt x="17" y="42"/>
                    <a:pt x="17" y="42"/>
                    <a:pt x="17" y="42"/>
                  </a:cubicBezTo>
                  <a:cubicBezTo>
                    <a:pt x="17" y="42"/>
                    <a:pt x="17" y="42"/>
                    <a:pt x="17" y="42"/>
                  </a:cubicBezTo>
                  <a:cubicBezTo>
                    <a:pt x="17" y="42"/>
                    <a:pt x="17" y="41"/>
                    <a:pt x="17" y="41"/>
                  </a:cubicBezTo>
                  <a:cubicBezTo>
                    <a:pt x="17" y="41"/>
                    <a:pt x="17" y="41"/>
                    <a:pt x="17" y="41"/>
                  </a:cubicBezTo>
                  <a:cubicBezTo>
                    <a:pt x="17" y="41"/>
                    <a:pt x="17" y="41"/>
                    <a:pt x="17"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2"/>
                  </a:cubicBezTo>
                  <a:cubicBezTo>
                    <a:pt x="17" y="42"/>
                    <a:pt x="17" y="42"/>
                    <a:pt x="17" y="42"/>
                  </a:cubicBezTo>
                  <a:close/>
                  <a:moveTo>
                    <a:pt x="17" y="41"/>
                  </a:move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ubicBezTo>
                    <a:pt x="17" y="41"/>
                    <a:pt x="17" y="41"/>
                    <a:pt x="17" y="41"/>
                  </a:cubicBezTo>
                  <a:close/>
                  <a:moveTo>
                    <a:pt x="17" y="44"/>
                  </a:move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ubicBezTo>
                    <a:pt x="17" y="44"/>
                    <a:pt x="17" y="44"/>
                    <a:pt x="17" y="44"/>
                  </a:cubicBezTo>
                  <a:close/>
                  <a:moveTo>
                    <a:pt x="16" y="45"/>
                  </a:move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7" y="45"/>
                    <a:pt x="17" y="45"/>
                  </a:cubicBezTo>
                  <a:cubicBezTo>
                    <a:pt x="17" y="45"/>
                    <a:pt x="17" y="45"/>
                    <a:pt x="17" y="45"/>
                  </a:cubicBezTo>
                  <a:cubicBezTo>
                    <a:pt x="17"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7" y="45"/>
                    <a:pt x="17" y="45"/>
                  </a:cubicBezTo>
                  <a:cubicBezTo>
                    <a:pt x="17" y="45"/>
                    <a:pt x="16" y="44"/>
                    <a:pt x="16" y="45"/>
                  </a:cubicBezTo>
                  <a:cubicBezTo>
                    <a:pt x="16" y="45"/>
                    <a:pt x="16" y="45"/>
                    <a:pt x="16" y="45"/>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4"/>
                    <a:pt x="16" y="45"/>
                  </a:cubicBezTo>
                  <a:cubicBezTo>
                    <a:pt x="16" y="45"/>
                    <a:pt x="16" y="45"/>
                    <a:pt x="16" y="45"/>
                  </a:cubicBezTo>
                  <a:cubicBezTo>
                    <a:pt x="16" y="45"/>
                    <a:pt x="16" y="45"/>
                    <a:pt x="16" y="45"/>
                  </a:cubicBezTo>
                  <a:close/>
                  <a:moveTo>
                    <a:pt x="15" y="45"/>
                  </a:move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lose/>
                  <a:moveTo>
                    <a:pt x="16" y="45"/>
                  </a:move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lose/>
                  <a:moveTo>
                    <a:pt x="16" y="44"/>
                  </a:move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lose/>
                  <a:moveTo>
                    <a:pt x="16" y="45"/>
                  </a:move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ubicBezTo>
                    <a:pt x="16" y="45"/>
                    <a:pt x="16" y="45"/>
                    <a:pt x="16" y="45"/>
                  </a:cubicBezTo>
                  <a:close/>
                  <a:moveTo>
                    <a:pt x="15" y="44"/>
                  </a:move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5" y="44"/>
                    <a:pt x="15" y="44"/>
                  </a:cubicBezTo>
                  <a:cubicBezTo>
                    <a:pt x="15" y="44"/>
                    <a:pt x="15" y="44"/>
                    <a:pt x="15" y="44"/>
                  </a:cubicBezTo>
                  <a:close/>
                  <a:moveTo>
                    <a:pt x="15" y="40"/>
                  </a:move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ubicBezTo>
                    <a:pt x="15" y="40"/>
                    <a:pt x="15" y="40"/>
                    <a:pt x="15" y="40"/>
                  </a:cubicBezTo>
                  <a:close/>
                  <a:moveTo>
                    <a:pt x="15" y="44"/>
                  </a:move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6" y="44"/>
                    <a:pt x="16" y="44"/>
                  </a:cubicBezTo>
                  <a:cubicBezTo>
                    <a:pt x="16" y="44"/>
                    <a:pt x="16" y="44"/>
                    <a:pt x="16" y="44"/>
                  </a:cubicBezTo>
                  <a:cubicBezTo>
                    <a:pt x="16" y="45"/>
                    <a:pt x="16" y="45"/>
                    <a:pt x="16" y="45"/>
                  </a:cubicBezTo>
                  <a:cubicBezTo>
                    <a:pt x="16" y="45"/>
                    <a:pt x="16" y="45"/>
                    <a:pt x="16" y="45"/>
                  </a:cubicBezTo>
                  <a:cubicBezTo>
                    <a:pt x="16" y="45"/>
                    <a:pt x="16" y="45"/>
                    <a:pt x="16" y="45"/>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6" y="44"/>
                    <a:pt x="16" y="44"/>
                    <a:pt x="16"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lose/>
                  <a:moveTo>
                    <a:pt x="15" y="45"/>
                  </a:move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lose/>
                  <a:moveTo>
                    <a:pt x="14" y="45"/>
                  </a:moveTo>
                  <a:cubicBezTo>
                    <a:pt x="14" y="45"/>
                    <a:pt x="14"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4"/>
                    <a:pt x="15" y="44"/>
                    <a:pt x="15" y="44"/>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5" y="45"/>
                  </a:cubicBezTo>
                  <a:cubicBezTo>
                    <a:pt x="15" y="45"/>
                    <a:pt x="15" y="45"/>
                    <a:pt x="14" y="45"/>
                  </a:cubicBezTo>
                  <a:close/>
                  <a:moveTo>
                    <a:pt x="14" y="46"/>
                  </a:move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5"/>
                    <a:pt x="14" y="45"/>
                    <a:pt x="14" y="45"/>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ubicBezTo>
                    <a:pt x="14" y="46"/>
                    <a:pt x="14" y="46"/>
                    <a:pt x="14" y="46"/>
                  </a:cubicBezTo>
                  <a:close/>
                  <a:moveTo>
                    <a:pt x="14" y="48"/>
                  </a:moveTo>
                  <a:cubicBezTo>
                    <a:pt x="14" y="48"/>
                    <a:pt x="14" y="48"/>
                    <a:pt x="14" y="48"/>
                  </a:cubicBezTo>
                  <a:cubicBezTo>
                    <a:pt x="14" y="48"/>
                    <a:pt x="14" y="48"/>
                    <a:pt x="14" y="48"/>
                  </a:cubicBezTo>
                  <a:cubicBezTo>
                    <a:pt x="14" y="48"/>
                    <a:pt x="14" y="49"/>
                    <a:pt x="14" y="49"/>
                  </a:cubicBezTo>
                  <a:cubicBezTo>
                    <a:pt x="14" y="49"/>
                    <a:pt x="14" y="49"/>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ubicBezTo>
                    <a:pt x="14" y="48"/>
                    <a:pt x="14" y="48"/>
                    <a:pt x="14" y="48"/>
                  </a:cubicBezTo>
                  <a:close/>
                  <a:moveTo>
                    <a:pt x="13" y="37"/>
                  </a:moveTo>
                  <a:cubicBezTo>
                    <a:pt x="13"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4" y="37"/>
                    <a:pt x="14" y="37"/>
                    <a:pt x="14" y="37"/>
                  </a:cubicBezTo>
                  <a:cubicBezTo>
                    <a:pt x="13" y="37"/>
                    <a:pt x="13" y="37"/>
                    <a:pt x="13" y="37"/>
                  </a:cubicBezTo>
                  <a:close/>
                  <a:moveTo>
                    <a:pt x="13" y="22"/>
                  </a:move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ubicBezTo>
                    <a:pt x="13" y="22"/>
                    <a:pt x="13" y="22"/>
                    <a:pt x="13" y="22"/>
                  </a:cubicBezTo>
                  <a:close/>
                  <a:moveTo>
                    <a:pt x="12" y="21"/>
                  </a:moveTo>
                  <a:cubicBezTo>
                    <a:pt x="12" y="21"/>
                    <a:pt x="12" y="21"/>
                    <a:pt x="12" y="21"/>
                  </a:cubicBezTo>
                  <a:cubicBezTo>
                    <a:pt x="12" y="21"/>
                    <a:pt x="12" y="21"/>
                    <a:pt x="12" y="21"/>
                  </a:cubicBezTo>
                  <a:cubicBezTo>
                    <a:pt x="12" y="21"/>
                    <a:pt x="12" y="21"/>
                    <a:pt x="12" y="21"/>
                  </a:cubicBezTo>
                  <a:cubicBezTo>
                    <a:pt x="12" y="21"/>
                    <a:pt x="13" y="21"/>
                    <a:pt x="13" y="21"/>
                  </a:cubicBezTo>
                  <a:cubicBezTo>
                    <a:pt x="13" y="21"/>
                    <a:pt x="13" y="21"/>
                    <a:pt x="13" y="21"/>
                  </a:cubicBezTo>
                  <a:cubicBezTo>
                    <a:pt x="13" y="21"/>
                    <a:pt x="12" y="21"/>
                    <a:pt x="12" y="21"/>
                  </a:cubicBezTo>
                  <a:cubicBezTo>
                    <a:pt x="12" y="21"/>
                    <a:pt x="12" y="21"/>
                    <a:pt x="12" y="21"/>
                  </a:cubicBezTo>
                  <a:cubicBezTo>
                    <a:pt x="12" y="21"/>
                    <a:pt x="12"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2"/>
                  </a:cubicBezTo>
                  <a:cubicBezTo>
                    <a:pt x="13" y="22"/>
                    <a:pt x="13" y="22"/>
                    <a:pt x="13" y="22"/>
                  </a:cubicBezTo>
                  <a:cubicBezTo>
                    <a:pt x="13" y="22"/>
                    <a:pt x="13" y="22"/>
                    <a:pt x="13" y="22"/>
                  </a:cubicBezTo>
                  <a:cubicBezTo>
                    <a:pt x="13" y="22"/>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3" y="21"/>
                  </a:cubicBezTo>
                  <a:cubicBezTo>
                    <a:pt x="13" y="21"/>
                    <a:pt x="13" y="21"/>
                    <a:pt x="12" y="21"/>
                  </a:cubicBezTo>
                  <a:cubicBezTo>
                    <a:pt x="12" y="21"/>
                    <a:pt x="12" y="21"/>
                    <a:pt x="12" y="21"/>
                  </a:cubicBezTo>
                  <a:cubicBezTo>
                    <a:pt x="12" y="21"/>
                    <a:pt x="12" y="21"/>
                    <a:pt x="12" y="21"/>
                  </a:cubicBezTo>
                  <a:cubicBezTo>
                    <a:pt x="12" y="21"/>
                    <a:pt x="12" y="21"/>
                    <a:pt x="12" y="21"/>
                  </a:cubicBezTo>
                  <a:close/>
                  <a:moveTo>
                    <a:pt x="12" y="21"/>
                  </a:move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2"/>
                    <a:pt x="12" y="22"/>
                  </a:cubicBezTo>
                  <a:cubicBezTo>
                    <a:pt x="12" y="22"/>
                    <a:pt x="12" y="22"/>
                    <a:pt x="12" y="22"/>
                  </a:cubicBezTo>
                  <a:cubicBezTo>
                    <a:pt x="12" y="22"/>
                    <a:pt x="12" y="22"/>
                    <a:pt x="12" y="22"/>
                  </a:cubicBezTo>
                  <a:cubicBezTo>
                    <a:pt x="12" y="22"/>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lose/>
                  <a:moveTo>
                    <a:pt x="12" y="22"/>
                  </a:move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2"/>
                    <a:pt x="12" y="22"/>
                    <a:pt x="12" y="22"/>
                  </a:cubicBezTo>
                  <a:cubicBezTo>
                    <a:pt x="12" y="22"/>
                    <a:pt x="12" y="22"/>
                    <a:pt x="12" y="22"/>
                  </a:cubicBezTo>
                  <a:close/>
                  <a:moveTo>
                    <a:pt x="12" y="22"/>
                  </a:moveTo>
                  <a:cubicBezTo>
                    <a:pt x="12" y="22"/>
                    <a:pt x="12" y="22"/>
                    <a:pt x="12" y="22"/>
                  </a:cubicBezTo>
                  <a:cubicBezTo>
                    <a:pt x="12" y="22"/>
                    <a:pt x="12" y="22"/>
                    <a:pt x="12" y="22"/>
                  </a:cubicBezTo>
                  <a:cubicBezTo>
                    <a:pt x="12" y="22"/>
                    <a:pt x="12" y="22"/>
                    <a:pt x="12" y="22"/>
                  </a:cubicBezTo>
                  <a:cubicBezTo>
                    <a:pt x="12" y="22"/>
                    <a:pt x="12" y="22"/>
                    <a:pt x="12" y="22"/>
                  </a:cubicBezTo>
                  <a:cubicBezTo>
                    <a:pt x="11" y="22"/>
                    <a:pt x="11" y="22"/>
                    <a:pt x="11" y="22"/>
                  </a:cubicBezTo>
                  <a:cubicBezTo>
                    <a:pt x="11" y="22"/>
                    <a:pt x="11" y="22"/>
                    <a:pt x="11" y="22"/>
                  </a:cubicBezTo>
                  <a:cubicBezTo>
                    <a:pt x="11" y="22"/>
                    <a:pt x="11" y="22"/>
                    <a:pt x="11" y="22"/>
                  </a:cubicBezTo>
                  <a:cubicBezTo>
                    <a:pt x="11" y="22"/>
                    <a:pt x="11" y="22"/>
                    <a:pt x="11" y="22"/>
                  </a:cubicBezTo>
                  <a:cubicBezTo>
                    <a:pt x="12" y="22"/>
                    <a:pt x="12" y="22"/>
                    <a:pt x="12" y="22"/>
                  </a:cubicBezTo>
                  <a:cubicBezTo>
                    <a:pt x="12" y="22"/>
                    <a:pt x="12" y="22"/>
                    <a:pt x="12" y="22"/>
                  </a:cubicBezTo>
                  <a:close/>
                  <a:moveTo>
                    <a:pt x="12" y="22"/>
                  </a:move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ubicBezTo>
                    <a:pt x="12" y="22"/>
                    <a:pt x="12" y="22"/>
                    <a:pt x="12" y="22"/>
                  </a:cubicBezTo>
                  <a:close/>
                  <a:moveTo>
                    <a:pt x="12" y="21"/>
                  </a:move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lose/>
                  <a:moveTo>
                    <a:pt x="11" y="21"/>
                  </a:move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1" y="21"/>
                    <a:pt x="11" y="21"/>
                  </a:cubicBezTo>
                  <a:cubicBezTo>
                    <a:pt x="11" y="21"/>
                    <a:pt x="11" y="21"/>
                    <a:pt x="11" y="21"/>
                  </a:cubicBezTo>
                  <a:cubicBezTo>
                    <a:pt x="12" y="21"/>
                    <a:pt x="12" y="21"/>
                    <a:pt x="11" y="21"/>
                  </a:cubicBezTo>
                  <a:cubicBezTo>
                    <a:pt x="11" y="21"/>
                    <a:pt x="11" y="21"/>
                    <a:pt x="11" y="21"/>
                  </a:cubicBezTo>
                  <a:cubicBezTo>
                    <a:pt x="11" y="20"/>
                    <a:pt x="12" y="20"/>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1"/>
                    <a:pt x="12" y="21"/>
                    <a:pt x="12" y="21"/>
                  </a:cubicBezTo>
                  <a:cubicBezTo>
                    <a:pt x="12" y="20"/>
                    <a:pt x="12" y="20"/>
                    <a:pt x="12" y="20"/>
                  </a:cubicBezTo>
                  <a:cubicBezTo>
                    <a:pt x="12" y="20"/>
                    <a:pt x="12" y="20"/>
                    <a:pt x="11" y="20"/>
                  </a:cubicBezTo>
                  <a:cubicBezTo>
                    <a:pt x="11" y="20"/>
                    <a:pt x="11" y="20"/>
                    <a:pt x="11" y="20"/>
                  </a:cubicBezTo>
                  <a:cubicBezTo>
                    <a:pt x="11" y="20"/>
                    <a:pt x="11" y="20"/>
                    <a:pt x="11" y="21"/>
                  </a:cubicBezTo>
                  <a:cubicBezTo>
                    <a:pt x="11" y="21"/>
                    <a:pt x="11" y="21"/>
                    <a:pt x="11" y="21"/>
                  </a:cubicBezTo>
                  <a:cubicBezTo>
                    <a:pt x="11" y="21"/>
                    <a:pt x="11" y="21"/>
                    <a:pt x="11" y="21"/>
                  </a:cubicBezTo>
                  <a:cubicBezTo>
                    <a:pt x="11" y="21"/>
                    <a:pt x="11" y="21"/>
                    <a:pt x="11" y="21"/>
                  </a:cubicBezTo>
                  <a:cubicBezTo>
                    <a:pt x="11" y="21"/>
                    <a:pt x="11" y="21"/>
                    <a:pt x="11" y="21"/>
                  </a:cubicBezTo>
                  <a:cubicBezTo>
                    <a:pt x="11" y="21"/>
                    <a:pt x="11" y="21"/>
                    <a:pt x="11" y="21"/>
                  </a:cubicBezTo>
                  <a:close/>
                  <a:moveTo>
                    <a:pt x="11" y="22"/>
                  </a:move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lose/>
                  <a:moveTo>
                    <a:pt x="45" y="14"/>
                  </a:move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lose/>
                  <a:moveTo>
                    <a:pt x="45" y="14"/>
                  </a:move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ubicBezTo>
                    <a:pt x="45" y="14"/>
                    <a:pt x="45" y="14"/>
                    <a:pt x="45" y="14"/>
                  </a:cubicBezTo>
                  <a:close/>
                  <a:moveTo>
                    <a:pt x="37" y="15"/>
                  </a:move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lose/>
                  <a:moveTo>
                    <a:pt x="32" y="19"/>
                  </a:move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1" y="19"/>
                    <a:pt x="31" y="19"/>
                    <a:pt x="31" y="19"/>
                  </a:cubicBezTo>
                  <a:cubicBezTo>
                    <a:pt x="31"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lose/>
                  <a:moveTo>
                    <a:pt x="32" y="18"/>
                  </a:move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lose/>
                  <a:moveTo>
                    <a:pt x="32" y="18"/>
                  </a:move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lose/>
                  <a:moveTo>
                    <a:pt x="33" y="15"/>
                  </a:move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lose/>
                  <a:moveTo>
                    <a:pt x="33" y="17"/>
                  </a:move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lose/>
                  <a:moveTo>
                    <a:pt x="33" y="19"/>
                  </a:move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lose/>
                  <a:moveTo>
                    <a:pt x="32" y="16"/>
                  </a:move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ubicBezTo>
                    <a:pt x="32" y="16"/>
                    <a:pt x="32" y="16"/>
                    <a:pt x="32" y="16"/>
                  </a:cubicBezTo>
                  <a:close/>
                  <a:moveTo>
                    <a:pt x="32" y="19"/>
                  </a:move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19"/>
                    <a:pt x="32" y="19"/>
                  </a:cubicBezTo>
                  <a:cubicBezTo>
                    <a:pt x="32" y="19"/>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19"/>
                  </a:cubicBezTo>
                  <a:cubicBezTo>
                    <a:pt x="32" y="19"/>
                    <a:pt x="32" y="19"/>
                    <a:pt x="32" y="19"/>
                  </a:cubicBezTo>
                  <a:close/>
                  <a:moveTo>
                    <a:pt x="32" y="18"/>
                  </a:moveTo>
                  <a:cubicBezTo>
                    <a:pt x="32" y="18"/>
                    <a:pt x="32" y="18"/>
                    <a:pt x="32" y="18"/>
                  </a:cubicBezTo>
                  <a:cubicBezTo>
                    <a:pt x="32" y="18"/>
                    <a:pt x="32" y="18"/>
                    <a:pt x="32" y="18"/>
                  </a:cubicBezTo>
                  <a:cubicBezTo>
                    <a:pt x="32" y="18"/>
                    <a:pt x="32" y="18"/>
                    <a:pt x="32" y="18"/>
                  </a:cubicBezTo>
                  <a:cubicBezTo>
                    <a:pt x="32" y="18"/>
                    <a:pt x="32" y="18"/>
                    <a:pt x="32" y="18"/>
                  </a:cubicBezTo>
                  <a:cubicBezTo>
                    <a:pt x="33" y="18"/>
                    <a:pt x="33"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7"/>
                  </a:cubicBezTo>
                  <a:cubicBezTo>
                    <a:pt x="32" y="17"/>
                    <a:pt x="32" y="17"/>
                    <a:pt x="32" y="17"/>
                  </a:cubicBezTo>
                  <a:cubicBezTo>
                    <a:pt x="32" y="17"/>
                    <a:pt x="32" y="17"/>
                    <a:pt x="32" y="17"/>
                  </a:cubicBezTo>
                  <a:cubicBezTo>
                    <a:pt x="32" y="17"/>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ubicBezTo>
                    <a:pt x="32" y="18"/>
                    <a:pt x="32" y="18"/>
                    <a:pt x="32" y="18"/>
                  </a:cubicBezTo>
                  <a:close/>
                  <a:moveTo>
                    <a:pt x="32" y="19"/>
                  </a:moveTo>
                  <a:cubicBezTo>
                    <a:pt x="32" y="19"/>
                    <a:pt x="32"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2" y="19"/>
                  </a:cubicBezTo>
                  <a:cubicBezTo>
                    <a:pt x="32" y="19"/>
                    <a:pt x="32" y="19"/>
                    <a:pt x="32" y="19"/>
                  </a:cubicBezTo>
                  <a:cubicBezTo>
                    <a:pt x="32" y="19"/>
                    <a:pt x="32" y="19"/>
                    <a:pt x="32" y="19"/>
                  </a:cubicBezTo>
                  <a:close/>
                  <a:moveTo>
                    <a:pt x="33" y="20"/>
                  </a:move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2" y="20"/>
                    <a:pt x="32" y="20"/>
                  </a:cubicBezTo>
                  <a:cubicBezTo>
                    <a:pt x="32" y="20"/>
                    <a:pt x="32" y="20"/>
                    <a:pt x="32" y="20"/>
                  </a:cubicBezTo>
                  <a:cubicBezTo>
                    <a:pt x="32"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lose/>
                  <a:moveTo>
                    <a:pt x="33" y="17"/>
                  </a:move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ubicBezTo>
                    <a:pt x="33" y="17"/>
                    <a:pt x="33" y="17"/>
                    <a:pt x="33" y="17"/>
                  </a:cubicBezTo>
                  <a:close/>
                  <a:moveTo>
                    <a:pt x="33" y="19"/>
                  </a:move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3" y="19"/>
                    <a:pt x="33" y="19"/>
                  </a:cubicBezTo>
                  <a:close/>
                  <a:moveTo>
                    <a:pt x="33" y="17"/>
                  </a:moveTo>
                  <a:cubicBezTo>
                    <a:pt x="33" y="17"/>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7"/>
                    <a:pt x="33" y="17"/>
                    <a:pt x="33" y="17"/>
                  </a:cubicBezTo>
                  <a:cubicBezTo>
                    <a:pt x="33" y="17"/>
                    <a:pt x="33" y="17"/>
                    <a:pt x="33" y="17"/>
                  </a:cubicBezTo>
                  <a:cubicBezTo>
                    <a:pt x="33" y="17"/>
                    <a:pt x="33" y="17"/>
                    <a:pt x="33" y="17"/>
                  </a:cubicBezTo>
                  <a:cubicBezTo>
                    <a:pt x="33" y="17"/>
                    <a:pt x="33" y="17"/>
                    <a:pt x="33" y="17"/>
                  </a:cubicBezTo>
                  <a:close/>
                  <a:moveTo>
                    <a:pt x="33" y="16"/>
                  </a:move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lose/>
                  <a:moveTo>
                    <a:pt x="33" y="16"/>
                  </a:move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lose/>
                  <a:moveTo>
                    <a:pt x="33" y="16"/>
                  </a:move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ubicBezTo>
                    <a:pt x="33" y="16"/>
                    <a:pt x="33" y="16"/>
                    <a:pt x="33" y="16"/>
                  </a:cubicBezTo>
                  <a:close/>
                  <a:moveTo>
                    <a:pt x="33" y="16"/>
                  </a:moveTo>
                  <a:cubicBezTo>
                    <a:pt x="33" y="16"/>
                    <a:pt x="33" y="16"/>
                    <a:pt x="33" y="16"/>
                  </a:cubicBezTo>
                  <a:cubicBezTo>
                    <a:pt x="33" y="16"/>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6"/>
                    <a:pt x="33" y="16"/>
                  </a:cubicBezTo>
                  <a:cubicBezTo>
                    <a:pt x="33" y="16"/>
                    <a:pt x="33" y="16"/>
                    <a:pt x="33" y="16"/>
                  </a:cubicBezTo>
                  <a:cubicBezTo>
                    <a:pt x="33" y="16"/>
                    <a:pt x="33" y="16"/>
                    <a:pt x="33" y="16"/>
                  </a:cubicBezTo>
                  <a:cubicBezTo>
                    <a:pt x="33" y="16"/>
                    <a:pt x="33" y="16"/>
                    <a:pt x="33" y="16"/>
                  </a:cubicBezTo>
                  <a:close/>
                  <a:moveTo>
                    <a:pt x="34" y="15"/>
                  </a:moveTo>
                  <a:cubicBezTo>
                    <a:pt x="34" y="15"/>
                    <a:pt x="34"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3" y="15"/>
                  </a:cubicBezTo>
                  <a:cubicBezTo>
                    <a:pt x="33" y="15"/>
                    <a:pt x="33" y="15"/>
                    <a:pt x="34" y="15"/>
                  </a:cubicBezTo>
                  <a:cubicBezTo>
                    <a:pt x="34" y="15"/>
                    <a:pt x="34" y="15"/>
                    <a:pt x="34" y="15"/>
                  </a:cubicBezTo>
                  <a:cubicBezTo>
                    <a:pt x="34" y="15"/>
                    <a:pt x="34" y="15"/>
                    <a:pt x="34" y="15"/>
                  </a:cubicBezTo>
                  <a:cubicBezTo>
                    <a:pt x="34" y="15"/>
                    <a:pt x="34" y="15"/>
                    <a:pt x="34" y="15"/>
                  </a:cubicBezTo>
                  <a:cubicBezTo>
                    <a:pt x="34" y="15"/>
                    <a:pt x="34" y="15"/>
                    <a:pt x="34" y="15"/>
                  </a:cubicBezTo>
                  <a:close/>
                  <a:moveTo>
                    <a:pt x="32" y="24"/>
                  </a:moveTo>
                  <a:cubicBezTo>
                    <a:pt x="32" y="24"/>
                    <a:pt x="32" y="24"/>
                    <a:pt x="32" y="24"/>
                  </a:cubicBezTo>
                  <a:cubicBezTo>
                    <a:pt x="32" y="24"/>
                    <a:pt x="32" y="24"/>
                    <a:pt x="32" y="24"/>
                  </a:cubicBezTo>
                  <a:cubicBezTo>
                    <a:pt x="32" y="24"/>
                    <a:pt x="32" y="24"/>
                    <a:pt x="32" y="24"/>
                  </a:cubicBezTo>
                  <a:cubicBezTo>
                    <a:pt x="32" y="24"/>
                    <a:pt x="32" y="24"/>
                    <a:pt x="32" y="24"/>
                  </a:cubicBezTo>
                  <a:cubicBezTo>
                    <a:pt x="32" y="24"/>
                    <a:pt x="32"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2" y="24"/>
                    <a:pt x="32" y="24"/>
                    <a:pt x="32" y="24"/>
                  </a:cubicBezTo>
                  <a:cubicBezTo>
                    <a:pt x="32" y="24"/>
                    <a:pt x="32" y="24"/>
                    <a:pt x="32" y="24"/>
                  </a:cubicBezTo>
                  <a:close/>
                  <a:moveTo>
                    <a:pt x="36" y="20"/>
                  </a:move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ubicBezTo>
                    <a:pt x="36" y="20"/>
                    <a:pt x="36" y="20"/>
                    <a:pt x="36" y="20"/>
                  </a:cubicBezTo>
                  <a:close/>
                  <a:moveTo>
                    <a:pt x="37" y="17"/>
                  </a:moveTo>
                  <a:cubicBezTo>
                    <a:pt x="37" y="17"/>
                    <a:pt x="37" y="17"/>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7"/>
                  </a:cubicBezTo>
                  <a:cubicBezTo>
                    <a:pt x="37" y="17"/>
                    <a:pt x="37" y="17"/>
                    <a:pt x="37" y="17"/>
                  </a:cubicBezTo>
                  <a:cubicBezTo>
                    <a:pt x="37" y="17"/>
                    <a:pt x="37" y="17"/>
                    <a:pt x="37" y="17"/>
                  </a:cubicBezTo>
                  <a:cubicBezTo>
                    <a:pt x="37" y="17"/>
                    <a:pt x="37" y="17"/>
                    <a:pt x="37" y="17"/>
                  </a:cubicBezTo>
                  <a:cubicBezTo>
                    <a:pt x="37" y="17"/>
                    <a:pt x="37" y="17"/>
                    <a:pt x="37" y="17"/>
                  </a:cubicBezTo>
                  <a:close/>
                  <a:moveTo>
                    <a:pt x="36" y="15"/>
                  </a:move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7" y="15"/>
                    <a:pt x="37" y="15"/>
                  </a:cubicBezTo>
                  <a:cubicBezTo>
                    <a:pt x="37"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lose/>
                  <a:moveTo>
                    <a:pt x="36" y="16"/>
                  </a:move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ubicBezTo>
                    <a:pt x="36" y="16"/>
                    <a:pt x="36" y="16"/>
                    <a:pt x="36" y="16"/>
                  </a:cubicBezTo>
                  <a:close/>
                  <a:moveTo>
                    <a:pt x="36" y="17"/>
                  </a:moveTo>
                  <a:cubicBezTo>
                    <a:pt x="36" y="17"/>
                    <a:pt x="36" y="17"/>
                    <a:pt x="36" y="17"/>
                  </a:cubicBezTo>
                  <a:cubicBezTo>
                    <a:pt x="36" y="17"/>
                    <a:pt x="36" y="17"/>
                    <a:pt x="36" y="17"/>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7"/>
                  </a:cubicBezTo>
                  <a:cubicBezTo>
                    <a:pt x="36" y="17"/>
                    <a:pt x="36" y="17"/>
                    <a:pt x="36" y="17"/>
                  </a:cubicBezTo>
                  <a:cubicBezTo>
                    <a:pt x="36" y="17"/>
                    <a:pt x="36" y="17"/>
                    <a:pt x="36" y="17"/>
                  </a:cubicBezTo>
                  <a:cubicBezTo>
                    <a:pt x="36" y="17"/>
                    <a:pt x="36" y="17"/>
                    <a:pt x="36" y="17"/>
                  </a:cubicBezTo>
                  <a:cubicBezTo>
                    <a:pt x="36" y="17"/>
                    <a:pt x="36" y="17"/>
                    <a:pt x="36" y="17"/>
                  </a:cubicBezTo>
                  <a:close/>
                  <a:moveTo>
                    <a:pt x="36" y="17"/>
                  </a:move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lose/>
                  <a:moveTo>
                    <a:pt x="35" y="17"/>
                  </a:move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lose/>
                  <a:moveTo>
                    <a:pt x="35" y="17"/>
                  </a:move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lose/>
                  <a:moveTo>
                    <a:pt x="35" y="15"/>
                  </a:move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5"/>
                    <a:pt x="35" y="15"/>
                  </a:cubicBezTo>
                  <a:cubicBezTo>
                    <a:pt x="35" y="15"/>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4"/>
                    <a:pt x="35" y="14"/>
                    <a:pt x="35" y="14"/>
                  </a:cubicBezTo>
                  <a:cubicBezTo>
                    <a:pt x="35" y="15"/>
                    <a:pt x="35" y="15"/>
                    <a:pt x="35" y="15"/>
                  </a:cubicBezTo>
                  <a:cubicBezTo>
                    <a:pt x="35" y="15"/>
                    <a:pt x="35" y="15"/>
                    <a:pt x="35" y="15"/>
                  </a:cubicBezTo>
                  <a:cubicBezTo>
                    <a:pt x="35" y="15"/>
                    <a:pt x="35" y="15"/>
                    <a:pt x="35" y="15"/>
                  </a:cubicBezTo>
                  <a:cubicBezTo>
                    <a:pt x="35" y="15"/>
                    <a:pt x="35" y="15"/>
                    <a:pt x="35" y="15"/>
                  </a:cubicBezTo>
                  <a:close/>
                  <a:moveTo>
                    <a:pt x="35" y="17"/>
                  </a:move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7"/>
                  </a:moveTo>
                  <a:cubicBezTo>
                    <a:pt x="35" y="17"/>
                    <a:pt x="35" y="17"/>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5" y="18"/>
                  </a:move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5" y="18"/>
                    <a:pt x="35" y="18"/>
                    <a:pt x="35"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8"/>
                    <a:pt x="36" y="18"/>
                  </a:cubicBezTo>
                  <a:cubicBezTo>
                    <a:pt x="36" y="18"/>
                    <a:pt x="36" y="17"/>
                    <a:pt x="36" y="17"/>
                  </a:cubicBezTo>
                  <a:cubicBezTo>
                    <a:pt x="36" y="17"/>
                    <a:pt x="36" y="17"/>
                    <a:pt x="36" y="17"/>
                  </a:cubicBezTo>
                  <a:cubicBezTo>
                    <a:pt x="36" y="17"/>
                    <a:pt x="36" y="17"/>
                    <a:pt x="36" y="17"/>
                  </a:cubicBezTo>
                  <a:cubicBezTo>
                    <a:pt x="36" y="18"/>
                    <a:pt x="36" y="18"/>
                    <a:pt x="36" y="17"/>
                  </a:cubicBezTo>
                  <a:cubicBezTo>
                    <a:pt x="35" y="17"/>
                    <a:pt x="36" y="17"/>
                    <a:pt x="36" y="17"/>
                  </a:cubicBezTo>
                  <a:cubicBezTo>
                    <a:pt x="36" y="17"/>
                    <a:pt x="36" y="17"/>
                    <a:pt x="36" y="17"/>
                  </a:cubicBezTo>
                  <a:cubicBezTo>
                    <a:pt x="36" y="17"/>
                    <a:pt x="36" y="17"/>
                    <a:pt x="36"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8"/>
                  </a:cubicBezTo>
                  <a:cubicBezTo>
                    <a:pt x="35" y="18"/>
                    <a:pt x="35" y="18"/>
                    <a:pt x="35" y="18"/>
                  </a:cubicBezTo>
                  <a:cubicBezTo>
                    <a:pt x="36" y="18"/>
                    <a:pt x="36" y="18"/>
                    <a:pt x="36" y="18"/>
                  </a:cubicBezTo>
                  <a:cubicBezTo>
                    <a:pt x="36" y="18"/>
                    <a:pt x="36" y="18"/>
                    <a:pt x="36" y="18"/>
                  </a:cubicBezTo>
                  <a:cubicBezTo>
                    <a:pt x="36" y="18"/>
                    <a:pt x="36" y="18"/>
                    <a:pt x="36"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lose/>
                  <a:moveTo>
                    <a:pt x="36" y="18"/>
                  </a:move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7"/>
                  </a:cubicBezTo>
                  <a:cubicBezTo>
                    <a:pt x="36" y="17"/>
                    <a:pt x="36" y="17"/>
                    <a:pt x="36" y="18"/>
                  </a:cubicBezTo>
                  <a:cubicBezTo>
                    <a:pt x="36" y="18"/>
                    <a:pt x="36" y="18"/>
                    <a:pt x="36" y="18"/>
                  </a:cubicBezTo>
                  <a:cubicBezTo>
                    <a:pt x="36" y="18"/>
                    <a:pt x="36" y="18"/>
                    <a:pt x="36" y="18"/>
                  </a:cubicBezTo>
                  <a:close/>
                  <a:moveTo>
                    <a:pt x="36" y="26"/>
                  </a:moveTo>
                  <a:cubicBezTo>
                    <a:pt x="36" y="26"/>
                    <a:pt x="36" y="26"/>
                    <a:pt x="36" y="26"/>
                  </a:cubicBezTo>
                  <a:cubicBezTo>
                    <a:pt x="36" y="26"/>
                    <a:pt x="36" y="26"/>
                    <a:pt x="36" y="26"/>
                  </a:cubicBezTo>
                  <a:cubicBezTo>
                    <a:pt x="36" y="26"/>
                    <a:pt x="37" y="26"/>
                    <a:pt x="37" y="26"/>
                  </a:cubicBezTo>
                  <a:cubicBezTo>
                    <a:pt x="37" y="26"/>
                    <a:pt x="37" y="26"/>
                    <a:pt x="37" y="26"/>
                  </a:cubicBezTo>
                  <a:cubicBezTo>
                    <a:pt x="36" y="26"/>
                    <a:pt x="36" y="26"/>
                    <a:pt x="36" y="26"/>
                  </a:cubicBezTo>
                  <a:cubicBezTo>
                    <a:pt x="36" y="26"/>
                    <a:pt x="36" y="26"/>
                    <a:pt x="36" y="26"/>
                  </a:cubicBezTo>
                  <a:close/>
                  <a:moveTo>
                    <a:pt x="36" y="26"/>
                  </a:move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6" y="26"/>
                  </a:cubicBezTo>
                  <a:cubicBezTo>
                    <a:pt x="36" y="26"/>
                    <a:pt x="36"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7" y="26"/>
                    <a:pt x="37" y="26"/>
                  </a:cubicBezTo>
                  <a:cubicBezTo>
                    <a:pt x="37" y="26"/>
                    <a:pt x="36" y="26"/>
                    <a:pt x="36" y="26"/>
                  </a:cubicBezTo>
                  <a:cubicBezTo>
                    <a:pt x="36" y="26"/>
                    <a:pt x="36" y="26"/>
                    <a:pt x="36" y="26"/>
                  </a:cubicBezTo>
                  <a:cubicBezTo>
                    <a:pt x="36" y="26"/>
                    <a:pt x="36" y="26"/>
                    <a:pt x="36" y="26"/>
                  </a:cubicBezTo>
                  <a:close/>
                  <a:moveTo>
                    <a:pt x="37" y="20"/>
                  </a:move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37" y="20"/>
                    <a:pt x="37" y="20"/>
                  </a:cubicBezTo>
                  <a:close/>
                  <a:moveTo>
                    <a:pt x="37" y="23"/>
                  </a:move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2"/>
                    <a:pt x="37" y="22"/>
                  </a:cubicBezTo>
                  <a:cubicBezTo>
                    <a:pt x="37" y="22"/>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lose/>
                  <a:moveTo>
                    <a:pt x="37" y="19"/>
                  </a:move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8"/>
                    <a:pt x="36" y="18"/>
                  </a:cubicBezTo>
                  <a:cubicBezTo>
                    <a:pt x="36" y="18"/>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ubicBezTo>
                    <a:pt x="37" y="19"/>
                    <a:pt x="37" y="19"/>
                    <a:pt x="37" y="19"/>
                  </a:cubicBezTo>
                  <a:close/>
                  <a:moveTo>
                    <a:pt x="38" y="18"/>
                  </a:moveTo>
                  <a:cubicBezTo>
                    <a:pt x="38" y="18"/>
                    <a:pt x="38" y="18"/>
                    <a:pt x="38" y="19"/>
                  </a:cubicBezTo>
                  <a:cubicBezTo>
                    <a:pt x="38" y="19"/>
                    <a:pt x="38" y="19"/>
                    <a:pt x="38" y="19"/>
                  </a:cubicBezTo>
                  <a:cubicBezTo>
                    <a:pt x="38" y="19"/>
                    <a:pt x="38" y="19"/>
                    <a:pt x="38" y="19"/>
                  </a:cubicBezTo>
                  <a:cubicBezTo>
                    <a:pt x="38" y="19"/>
                    <a:pt x="39" y="19"/>
                    <a:pt x="39" y="19"/>
                  </a:cubicBezTo>
                  <a:cubicBezTo>
                    <a:pt x="39" y="19"/>
                    <a:pt x="39" y="19"/>
                    <a:pt x="39" y="19"/>
                  </a:cubicBezTo>
                  <a:cubicBezTo>
                    <a:pt x="39" y="19"/>
                    <a:pt x="39" y="19"/>
                    <a:pt x="39" y="19"/>
                  </a:cubicBezTo>
                  <a:cubicBezTo>
                    <a:pt x="39" y="19"/>
                    <a:pt x="39" y="19"/>
                    <a:pt x="39"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lose/>
                  <a:moveTo>
                    <a:pt x="38" y="19"/>
                  </a:move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lose/>
                  <a:moveTo>
                    <a:pt x="38" y="19"/>
                  </a:move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lose/>
                  <a:moveTo>
                    <a:pt x="37" y="17"/>
                  </a:move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ubicBezTo>
                    <a:pt x="37" y="17"/>
                    <a:pt x="37" y="17"/>
                    <a:pt x="37" y="17"/>
                  </a:cubicBezTo>
                  <a:close/>
                  <a:moveTo>
                    <a:pt x="37" y="18"/>
                  </a:move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8" y="18"/>
                  </a:cubicBezTo>
                  <a:cubicBezTo>
                    <a:pt x="38" y="18"/>
                    <a:pt x="38"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7"/>
                  </a:cubicBezTo>
                  <a:cubicBezTo>
                    <a:pt x="37" y="17"/>
                    <a:pt x="37" y="17"/>
                    <a:pt x="37" y="17"/>
                  </a:cubicBezTo>
                  <a:cubicBezTo>
                    <a:pt x="37" y="17"/>
                    <a:pt x="37" y="17"/>
                    <a:pt x="37" y="17"/>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8"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ubicBezTo>
                    <a:pt x="37" y="18"/>
                    <a:pt x="37" y="18"/>
                    <a:pt x="37" y="18"/>
                  </a:cubicBezTo>
                  <a:close/>
                  <a:moveTo>
                    <a:pt x="38" y="23"/>
                  </a:move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7" y="23"/>
                    <a:pt x="37" y="23"/>
                  </a:cubicBezTo>
                  <a:cubicBezTo>
                    <a:pt x="37"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ubicBezTo>
                    <a:pt x="38" y="23"/>
                    <a:pt x="38" y="23"/>
                    <a:pt x="38" y="23"/>
                  </a:cubicBezTo>
                  <a:close/>
                  <a:moveTo>
                    <a:pt x="38" y="24"/>
                  </a:move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3"/>
                  </a:cubicBezTo>
                  <a:cubicBezTo>
                    <a:pt x="38" y="23"/>
                    <a:pt x="38" y="23"/>
                    <a:pt x="38" y="23"/>
                  </a:cubicBezTo>
                  <a:cubicBezTo>
                    <a:pt x="38" y="23"/>
                    <a:pt x="38" y="23"/>
                    <a:pt x="38" y="23"/>
                  </a:cubicBezTo>
                  <a:cubicBezTo>
                    <a:pt x="38" y="23"/>
                    <a:pt x="38" y="23"/>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ubicBezTo>
                    <a:pt x="38" y="24"/>
                    <a:pt x="38" y="24"/>
                    <a:pt x="38" y="24"/>
                  </a:cubicBezTo>
                  <a:close/>
                  <a:moveTo>
                    <a:pt x="39" y="20"/>
                  </a:moveTo>
                  <a:cubicBezTo>
                    <a:pt x="39" y="19"/>
                    <a:pt x="39" y="19"/>
                    <a:pt x="39" y="19"/>
                  </a:cubicBezTo>
                  <a:cubicBezTo>
                    <a:pt x="39" y="19"/>
                    <a:pt x="39" y="19"/>
                    <a:pt x="39" y="19"/>
                  </a:cubicBezTo>
                  <a:cubicBezTo>
                    <a:pt x="39" y="19"/>
                    <a:pt x="39" y="19"/>
                    <a:pt x="39" y="19"/>
                  </a:cubicBezTo>
                  <a:cubicBezTo>
                    <a:pt x="39" y="19"/>
                    <a:pt x="39"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19"/>
                    <a:pt x="38" y="19"/>
                  </a:cubicBezTo>
                  <a:cubicBezTo>
                    <a:pt x="38" y="19"/>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8" y="20"/>
                    <a:pt x="38" y="20"/>
                    <a:pt x="38"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lose/>
                  <a:moveTo>
                    <a:pt x="39" y="19"/>
                  </a:move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ubicBezTo>
                    <a:pt x="39" y="19"/>
                    <a:pt x="39" y="19"/>
                    <a:pt x="39" y="19"/>
                  </a:cubicBezTo>
                  <a:close/>
                  <a:moveTo>
                    <a:pt x="40" y="25"/>
                  </a:move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39" y="25"/>
                  </a:cubicBezTo>
                  <a:cubicBezTo>
                    <a:pt x="39" y="25"/>
                    <a:pt x="39"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ubicBezTo>
                    <a:pt x="40" y="25"/>
                    <a:pt x="40" y="25"/>
                    <a:pt x="40" y="25"/>
                  </a:cubicBezTo>
                  <a:close/>
                  <a:moveTo>
                    <a:pt x="40" y="20"/>
                  </a:move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39" y="20"/>
                    <a:pt x="39" y="20"/>
                    <a:pt x="39"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lose/>
                  <a:moveTo>
                    <a:pt x="40" y="20"/>
                  </a:moveTo>
                  <a:cubicBezTo>
                    <a:pt x="40" y="20"/>
                    <a:pt x="40" y="20"/>
                    <a:pt x="40" y="20"/>
                  </a:cubicBezTo>
                  <a:cubicBezTo>
                    <a:pt x="40" y="20"/>
                    <a:pt x="40" y="20"/>
                    <a:pt x="40" y="20"/>
                  </a:cubicBezTo>
                  <a:close/>
                  <a:moveTo>
                    <a:pt x="40" y="20"/>
                  </a:moveTo>
                  <a:cubicBezTo>
                    <a:pt x="40" y="20"/>
                    <a:pt x="40" y="20"/>
                    <a:pt x="40" y="20"/>
                  </a:cubicBezTo>
                  <a:cubicBezTo>
                    <a:pt x="40" y="20"/>
                    <a:pt x="40" y="20"/>
                    <a:pt x="40" y="20"/>
                  </a:cubicBezTo>
                  <a:cubicBezTo>
                    <a:pt x="40" y="20"/>
                    <a:pt x="40" y="20"/>
                    <a:pt x="40" y="20"/>
                  </a:cubicBezTo>
                  <a:close/>
                  <a:moveTo>
                    <a:pt x="40" y="20"/>
                  </a:move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lose/>
                  <a:moveTo>
                    <a:pt x="40" y="23"/>
                  </a:move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4"/>
                    <a:pt x="40" y="24"/>
                  </a:cubicBezTo>
                  <a:cubicBezTo>
                    <a:pt x="40" y="24"/>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ubicBezTo>
                    <a:pt x="40" y="23"/>
                    <a:pt x="40" y="23"/>
                    <a:pt x="40" y="23"/>
                  </a:cubicBezTo>
                  <a:close/>
                  <a:moveTo>
                    <a:pt x="41" y="25"/>
                  </a:move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lose/>
                  <a:moveTo>
                    <a:pt x="41" y="25"/>
                  </a:move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ubicBezTo>
                    <a:pt x="41" y="25"/>
                    <a:pt x="41" y="25"/>
                    <a:pt x="41" y="25"/>
                  </a:cubicBezTo>
                  <a:close/>
                  <a:moveTo>
                    <a:pt x="42" y="22"/>
                  </a:moveTo>
                  <a:cubicBezTo>
                    <a:pt x="42" y="21"/>
                    <a:pt x="42" y="21"/>
                    <a:pt x="42" y="21"/>
                  </a:cubicBezTo>
                  <a:cubicBezTo>
                    <a:pt x="42" y="21"/>
                    <a:pt x="42" y="21"/>
                    <a:pt x="42" y="21"/>
                  </a:cubicBezTo>
                  <a:cubicBezTo>
                    <a:pt x="42" y="21"/>
                    <a:pt x="42" y="21"/>
                    <a:pt x="42" y="21"/>
                  </a:cubicBezTo>
                  <a:cubicBezTo>
                    <a:pt x="42" y="21"/>
                    <a:pt x="42" y="21"/>
                    <a:pt x="42" y="21"/>
                  </a:cubicBezTo>
                  <a:cubicBezTo>
                    <a:pt x="41" y="21"/>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3"/>
                    <a:pt x="41" y="22"/>
                  </a:cubicBezTo>
                  <a:cubicBezTo>
                    <a:pt x="41" y="22"/>
                    <a:pt x="41" y="22"/>
                    <a:pt x="41" y="22"/>
                  </a:cubicBezTo>
                  <a:cubicBezTo>
                    <a:pt x="41" y="22"/>
                    <a:pt x="41" y="22"/>
                    <a:pt x="41" y="22"/>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3"/>
                    <a:pt x="41" y="23"/>
                    <a:pt x="41" y="23"/>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1" y="22"/>
                  </a:cubicBezTo>
                  <a:cubicBezTo>
                    <a:pt x="41" y="22"/>
                    <a:pt x="41" y="22"/>
                    <a:pt x="42" y="22"/>
                  </a:cubicBezTo>
                  <a:cubicBezTo>
                    <a:pt x="42" y="22"/>
                    <a:pt x="42" y="22"/>
                    <a:pt x="42" y="22"/>
                  </a:cubicBezTo>
                  <a:cubicBezTo>
                    <a:pt x="42" y="22"/>
                    <a:pt x="42" y="22"/>
                    <a:pt x="42" y="22"/>
                  </a:cubicBezTo>
                  <a:cubicBezTo>
                    <a:pt x="42" y="22"/>
                    <a:pt x="42" y="22"/>
                    <a:pt x="42" y="22"/>
                  </a:cubicBezTo>
                  <a:cubicBezTo>
                    <a:pt x="42" y="22"/>
                    <a:pt x="42" y="22"/>
                    <a:pt x="42" y="22"/>
                  </a:cubicBezTo>
                  <a:close/>
                  <a:moveTo>
                    <a:pt x="42" y="21"/>
                  </a:move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1" y="21"/>
                    <a:pt x="41" y="21"/>
                  </a:cubicBezTo>
                  <a:cubicBezTo>
                    <a:pt x="41" y="21"/>
                    <a:pt x="41" y="21"/>
                    <a:pt x="41" y="21"/>
                  </a:cubicBezTo>
                  <a:cubicBezTo>
                    <a:pt x="41" y="21"/>
                    <a:pt x="41" y="21"/>
                    <a:pt x="41" y="21"/>
                  </a:cubicBezTo>
                  <a:cubicBezTo>
                    <a:pt x="41" y="21"/>
                    <a:pt x="41" y="21"/>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0" y="20"/>
                    <a:pt x="40" y="20"/>
                  </a:cubicBezTo>
                  <a:cubicBezTo>
                    <a:pt x="40"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0"/>
                    <a:pt x="41" y="20"/>
                  </a:cubicBezTo>
                  <a:cubicBezTo>
                    <a:pt x="41" y="20"/>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1" y="21"/>
                    <a:pt x="41" y="21"/>
                  </a:cubicBezTo>
                  <a:cubicBezTo>
                    <a:pt x="41"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ubicBezTo>
                    <a:pt x="42" y="21"/>
                    <a:pt x="42" y="21"/>
                    <a:pt x="42" y="21"/>
                  </a:cubicBezTo>
                  <a:close/>
                  <a:moveTo>
                    <a:pt x="43" y="20"/>
                  </a:move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2" y="20"/>
                    <a:pt x="42" y="20"/>
                  </a:cubicBezTo>
                  <a:cubicBezTo>
                    <a:pt x="42"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lose/>
                  <a:moveTo>
                    <a:pt x="43" y="20"/>
                  </a:move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2" y="20"/>
                    <a:pt x="42" y="20"/>
                  </a:cubicBezTo>
                  <a:cubicBezTo>
                    <a:pt x="42"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ubicBezTo>
                    <a:pt x="43" y="20"/>
                    <a:pt x="43" y="20"/>
                    <a:pt x="43" y="20"/>
                  </a:cubicBezTo>
                  <a:close/>
                  <a:moveTo>
                    <a:pt x="43" y="19"/>
                  </a:move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ubicBezTo>
                    <a:pt x="43" y="19"/>
                    <a:pt x="43" y="19"/>
                    <a:pt x="43" y="19"/>
                  </a:cubicBezTo>
                  <a:close/>
                  <a:moveTo>
                    <a:pt x="45" y="13"/>
                  </a:move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4" y="13"/>
                    <a:pt x="44" y="13"/>
                  </a:cubicBezTo>
                  <a:cubicBezTo>
                    <a:pt x="44" y="13"/>
                    <a:pt x="44" y="13"/>
                    <a:pt x="44" y="13"/>
                  </a:cubicBezTo>
                  <a:cubicBezTo>
                    <a:pt x="44" y="13"/>
                    <a:pt x="44" y="13"/>
                    <a:pt x="44" y="13"/>
                  </a:cubicBezTo>
                  <a:cubicBezTo>
                    <a:pt x="44" y="13"/>
                    <a:pt x="44" y="13"/>
                    <a:pt x="44" y="13"/>
                  </a:cubicBezTo>
                  <a:cubicBezTo>
                    <a:pt x="44" y="13"/>
                    <a:pt x="44" y="13"/>
                    <a:pt x="45" y="13"/>
                  </a:cubicBezTo>
                  <a:cubicBezTo>
                    <a:pt x="45" y="13"/>
                    <a:pt x="45" y="13"/>
                    <a:pt x="45" y="13"/>
                  </a:cubicBezTo>
                  <a:cubicBezTo>
                    <a:pt x="45" y="13"/>
                    <a:pt x="45" y="13"/>
                    <a:pt x="45" y="13"/>
                  </a:cubicBezTo>
                  <a:cubicBezTo>
                    <a:pt x="45" y="13"/>
                    <a:pt x="45" y="13"/>
                    <a:pt x="45" y="13"/>
                  </a:cubicBezTo>
                  <a:close/>
                  <a:moveTo>
                    <a:pt x="45" y="13"/>
                  </a:move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lose/>
                  <a:moveTo>
                    <a:pt x="53" y="23"/>
                  </a:move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ubicBezTo>
                    <a:pt x="53" y="23"/>
                    <a:pt x="53" y="23"/>
                    <a:pt x="53" y="23"/>
                  </a:cubicBezTo>
                  <a:close/>
                  <a:moveTo>
                    <a:pt x="55" y="22"/>
                  </a:move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1"/>
                    <a:pt x="55" y="21"/>
                    <a:pt x="55" y="21"/>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lose/>
                  <a:moveTo>
                    <a:pt x="54" y="18"/>
                  </a:moveTo>
                  <a:cubicBezTo>
                    <a:pt x="54" y="18"/>
                    <a:pt x="54" y="18"/>
                    <a:pt x="54" y="18"/>
                  </a:cubicBezTo>
                  <a:cubicBezTo>
                    <a:pt x="54" y="18"/>
                    <a:pt x="54" y="18"/>
                    <a:pt x="54" y="18"/>
                  </a:cubicBezTo>
                  <a:cubicBezTo>
                    <a:pt x="54" y="18"/>
                    <a:pt x="54" y="18"/>
                    <a:pt x="54" y="18"/>
                  </a:cubicBezTo>
                  <a:cubicBezTo>
                    <a:pt x="54" y="18"/>
                    <a:pt x="54" y="18"/>
                    <a:pt x="54" y="18"/>
                  </a:cubicBezTo>
                  <a:cubicBezTo>
                    <a:pt x="54"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4" y="19"/>
                  </a:cubicBezTo>
                  <a:cubicBezTo>
                    <a:pt x="54" y="19"/>
                    <a:pt x="54" y="19"/>
                    <a:pt x="54" y="19"/>
                  </a:cubicBezTo>
                  <a:cubicBezTo>
                    <a:pt x="54" y="19"/>
                    <a:pt x="54" y="19"/>
                    <a:pt x="54" y="19"/>
                  </a:cubicBezTo>
                  <a:cubicBezTo>
                    <a:pt x="54"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20"/>
                    <a:pt x="55" y="20"/>
                    <a:pt x="55" y="20"/>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9"/>
                    <a:pt x="55" y="19"/>
                  </a:cubicBezTo>
                  <a:cubicBezTo>
                    <a:pt x="55" y="19"/>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9"/>
                    <a:pt x="55" y="19"/>
                  </a:cubicBezTo>
                  <a:cubicBezTo>
                    <a:pt x="55" y="19"/>
                    <a:pt x="55" y="19"/>
                    <a:pt x="55" y="19"/>
                  </a:cubicBezTo>
                  <a:cubicBezTo>
                    <a:pt x="55" y="19"/>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5" y="18"/>
                    <a:pt x="55" y="18"/>
                  </a:cubicBezTo>
                  <a:cubicBezTo>
                    <a:pt x="55"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lose/>
                  <a:moveTo>
                    <a:pt x="54" y="23"/>
                  </a:move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lose/>
                  <a:moveTo>
                    <a:pt x="54" y="23"/>
                  </a:move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ubicBezTo>
                    <a:pt x="54" y="23"/>
                    <a:pt x="54" y="23"/>
                    <a:pt x="54" y="23"/>
                  </a:cubicBezTo>
                  <a:close/>
                  <a:moveTo>
                    <a:pt x="53" y="22"/>
                  </a:move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4" y="22"/>
                  </a:cubicBezTo>
                  <a:cubicBezTo>
                    <a:pt x="54" y="22"/>
                    <a:pt x="54" y="22"/>
                    <a:pt x="53" y="22"/>
                  </a:cubicBezTo>
                  <a:cubicBezTo>
                    <a:pt x="53" y="22"/>
                    <a:pt x="53" y="22"/>
                    <a:pt x="53" y="22"/>
                  </a:cubicBezTo>
                  <a:close/>
                  <a:moveTo>
                    <a:pt x="53" y="22"/>
                  </a:move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ubicBezTo>
                    <a:pt x="53" y="22"/>
                    <a:pt x="53" y="22"/>
                    <a:pt x="53" y="22"/>
                  </a:cubicBezTo>
                  <a:close/>
                  <a:moveTo>
                    <a:pt x="53" y="21"/>
                  </a:move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lose/>
                  <a:moveTo>
                    <a:pt x="52" y="23"/>
                  </a:move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ubicBezTo>
                    <a:pt x="52" y="23"/>
                    <a:pt x="52" y="23"/>
                    <a:pt x="52" y="23"/>
                  </a:cubicBezTo>
                  <a:close/>
                  <a:moveTo>
                    <a:pt x="51" y="22"/>
                  </a:move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2" y="23"/>
                    <a:pt x="52" y="23"/>
                    <a:pt x="52" y="23"/>
                  </a:cubicBezTo>
                  <a:cubicBezTo>
                    <a:pt x="52" y="23"/>
                    <a:pt x="52"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2"/>
                    <a:pt x="51" y="22"/>
                  </a:cubicBezTo>
                  <a:close/>
                  <a:moveTo>
                    <a:pt x="50" y="21"/>
                  </a:moveTo>
                  <a:cubicBezTo>
                    <a:pt x="50" y="21"/>
                    <a:pt x="50" y="21"/>
                    <a:pt x="50" y="21"/>
                  </a:cubicBezTo>
                  <a:cubicBezTo>
                    <a:pt x="50" y="21"/>
                    <a:pt x="50" y="21"/>
                    <a:pt x="50" y="21"/>
                  </a:cubicBezTo>
                  <a:cubicBezTo>
                    <a:pt x="50" y="21"/>
                    <a:pt x="50" y="21"/>
                    <a:pt x="50" y="21"/>
                  </a:cubicBezTo>
                  <a:cubicBezTo>
                    <a:pt x="50" y="21"/>
                    <a:pt x="50" y="21"/>
                    <a:pt x="50" y="21"/>
                  </a:cubicBezTo>
                  <a:cubicBezTo>
                    <a:pt x="50" y="21"/>
                    <a:pt x="50" y="21"/>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0"/>
                    <a:pt x="50" y="20"/>
                  </a:cubicBezTo>
                  <a:cubicBezTo>
                    <a:pt x="50" y="20"/>
                    <a:pt x="50" y="21"/>
                    <a:pt x="50" y="21"/>
                  </a:cubicBezTo>
                  <a:cubicBezTo>
                    <a:pt x="50" y="21"/>
                    <a:pt x="50" y="21"/>
                    <a:pt x="50" y="21"/>
                  </a:cubicBezTo>
                  <a:cubicBezTo>
                    <a:pt x="50" y="21"/>
                    <a:pt x="50" y="21"/>
                    <a:pt x="50" y="21"/>
                  </a:cubicBezTo>
                  <a:cubicBezTo>
                    <a:pt x="50" y="21"/>
                    <a:pt x="50" y="21"/>
                    <a:pt x="50" y="21"/>
                  </a:cubicBezTo>
                  <a:cubicBezTo>
                    <a:pt x="50" y="21"/>
                    <a:pt x="50" y="21"/>
                    <a:pt x="50" y="21"/>
                  </a:cubicBezTo>
                  <a:close/>
                  <a:moveTo>
                    <a:pt x="49" y="20"/>
                  </a:move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lose/>
                  <a:moveTo>
                    <a:pt x="49" y="20"/>
                  </a:move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lose/>
                  <a:moveTo>
                    <a:pt x="49" y="20"/>
                  </a:move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ubicBezTo>
                    <a:pt x="49" y="20"/>
                    <a:pt x="49" y="20"/>
                    <a:pt x="49" y="20"/>
                  </a:cubicBezTo>
                  <a:close/>
                  <a:moveTo>
                    <a:pt x="8" y="14"/>
                  </a:move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lose/>
                  <a:moveTo>
                    <a:pt x="9" y="14"/>
                  </a:moveTo>
                  <a:cubicBezTo>
                    <a:pt x="9" y="14"/>
                    <a:pt x="9" y="14"/>
                    <a:pt x="9" y="14"/>
                  </a:cubicBezTo>
                  <a:cubicBezTo>
                    <a:pt x="8" y="14"/>
                    <a:pt x="8" y="14"/>
                    <a:pt x="8" y="14"/>
                  </a:cubicBezTo>
                  <a:cubicBezTo>
                    <a:pt x="8" y="14"/>
                    <a:pt x="8" y="14"/>
                    <a:pt x="8" y="14"/>
                  </a:cubicBezTo>
                  <a:cubicBezTo>
                    <a:pt x="8" y="14"/>
                    <a:pt x="8" y="14"/>
                    <a:pt x="8" y="14"/>
                  </a:cubicBezTo>
                  <a:cubicBezTo>
                    <a:pt x="8" y="14"/>
                    <a:pt x="8" y="14"/>
                    <a:pt x="8" y="14"/>
                  </a:cubicBezTo>
                  <a:cubicBezTo>
                    <a:pt x="8" y="14"/>
                    <a:pt x="8" y="14"/>
                    <a:pt x="8"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lose/>
                  <a:moveTo>
                    <a:pt x="8" y="13"/>
                  </a:move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2"/>
                    <a:pt x="9" y="12"/>
                  </a:cubicBezTo>
                  <a:cubicBezTo>
                    <a:pt x="9" y="12"/>
                    <a:pt x="9" y="12"/>
                    <a:pt x="9" y="12"/>
                  </a:cubicBezTo>
                  <a:cubicBezTo>
                    <a:pt x="9" y="12"/>
                    <a:pt x="9" y="12"/>
                    <a:pt x="9" y="12"/>
                  </a:cubicBezTo>
                  <a:cubicBezTo>
                    <a:pt x="9" y="12"/>
                    <a:pt x="9" y="12"/>
                    <a:pt x="9" y="12"/>
                  </a:cubicBezTo>
                  <a:cubicBezTo>
                    <a:pt x="9" y="12"/>
                    <a:pt x="9" y="12"/>
                    <a:pt x="9" y="12"/>
                  </a:cubicBezTo>
                  <a:cubicBezTo>
                    <a:pt x="8" y="12"/>
                    <a:pt x="8" y="12"/>
                    <a:pt x="8" y="13"/>
                  </a:cubicBezTo>
                  <a:close/>
                  <a:moveTo>
                    <a:pt x="8" y="12"/>
                  </a:moveTo>
                  <a:cubicBezTo>
                    <a:pt x="8" y="12"/>
                    <a:pt x="8" y="12"/>
                    <a:pt x="8" y="13"/>
                  </a:cubicBezTo>
                  <a:cubicBezTo>
                    <a:pt x="8" y="13"/>
                    <a:pt x="8" y="13"/>
                    <a:pt x="8" y="13"/>
                  </a:cubicBezTo>
                  <a:cubicBezTo>
                    <a:pt x="8" y="13"/>
                    <a:pt x="8" y="13"/>
                    <a:pt x="8" y="13"/>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lose/>
                  <a:moveTo>
                    <a:pt x="7" y="13"/>
                  </a:moveTo>
                  <a:cubicBezTo>
                    <a:pt x="7" y="13"/>
                    <a:pt x="7" y="13"/>
                    <a:pt x="7" y="13"/>
                  </a:cubicBezTo>
                  <a:cubicBezTo>
                    <a:pt x="7" y="13"/>
                    <a:pt x="7"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3"/>
                    <a:pt x="8" y="13"/>
                    <a:pt x="8" y="13"/>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2"/>
                    <a:pt x="8" y="12"/>
                    <a:pt x="8" y="12"/>
                  </a:cubicBezTo>
                  <a:cubicBezTo>
                    <a:pt x="8" y="13"/>
                    <a:pt x="8" y="13"/>
                    <a:pt x="7" y="13"/>
                  </a:cubicBezTo>
                  <a:close/>
                  <a:moveTo>
                    <a:pt x="7" y="15"/>
                  </a:move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8" y="15"/>
                  </a:cubicBezTo>
                  <a:cubicBezTo>
                    <a:pt x="8" y="15"/>
                    <a:pt x="8" y="15"/>
                    <a:pt x="8" y="15"/>
                  </a:cubicBezTo>
                  <a:cubicBezTo>
                    <a:pt x="8" y="15"/>
                    <a:pt x="8" y="15"/>
                    <a:pt x="8" y="15"/>
                  </a:cubicBezTo>
                  <a:cubicBezTo>
                    <a:pt x="8" y="15"/>
                    <a:pt x="8" y="15"/>
                    <a:pt x="7" y="15"/>
                  </a:cubicBezTo>
                  <a:cubicBezTo>
                    <a:pt x="7" y="15"/>
                    <a:pt x="7" y="15"/>
                    <a:pt x="7" y="15"/>
                  </a:cubicBezTo>
                  <a:close/>
                  <a:moveTo>
                    <a:pt x="7" y="14"/>
                  </a:move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3"/>
                    <a:pt x="7" y="13"/>
                    <a:pt x="7" y="13"/>
                  </a:cubicBezTo>
                  <a:cubicBezTo>
                    <a:pt x="7" y="13"/>
                    <a:pt x="7" y="13"/>
                    <a:pt x="7" y="13"/>
                  </a:cubicBezTo>
                  <a:cubicBezTo>
                    <a:pt x="7" y="13"/>
                    <a:pt x="7" y="13"/>
                    <a:pt x="7" y="13"/>
                  </a:cubicBezTo>
                  <a:cubicBezTo>
                    <a:pt x="7" y="13"/>
                    <a:pt x="7" y="13"/>
                    <a:pt x="7" y="13"/>
                  </a:cubicBezTo>
                  <a:cubicBezTo>
                    <a:pt x="7" y="13"/>
                    <a:pt x="7" y="13"/>
                    <a:pt x="7" y="13"/>
                  </a:cubicBezTo>
                  <a:cubicBezTo>
                    <a:pt x="7" y="13"/>
                    <a:pt x="7" y="13"/>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ubicBezTo>
                    <a:pt x="7" y="14"/>
                    <a:pt x="7" y="14"/>
                    <a:pt x="7" y="14"/>
                  </a:cubicBezTo>
                  <a:close/>
                  <a:moveTo>
                    <a:pt x="5" y="25"/>
                  </a:moveTo>
                  <a:cubicBezTo>
                    <a:pt x="3" y="25"/>
                    <a:pt x="3" y="25"/>
                    <a:pt x="3" y="25"/>
                  </a:cubicBezTo>
                  <a:cubicBezTo>
                    <a:pt x="3" y="25"/>
                    <a:pt x="3" y="25"/>
                    <a:pt x="3" y="25"/>
                  </a:cubicBezTo>
                  <a:cubicBezTo>
                    <a:pt x="3" y="25"/>
                    <a:pt x="3" y="25"/>
                    <a:pt x="3" y="25"/>
                  </a:cubicBezTo>
                  <a:lnTo>
                    <a:pt x="5" y="25"/>
                  </a:lnTo>
                  <a:close/>
                  <a:moveTo>
                    <a:pt x="4" y="21"/>
                  </a:moveTo>
                  <a:cubicBezTo>
                    <a:pt x="4" y="21"/>
                    <a:pt x="4" y="21"/>
                    <a:pt x="4" y="21"/>
                  </a:cubicBezTo>
                  <a:cubicBezTo>
                    <a:pt x="3" y="21"/>
                    <a:pt x="3" y="21"/>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3" y="21"/>
                    <a:pt x="3" y="21"/>
                    <a:pt x="3" y="21"/>
                  </a:cubicBezTo>
                  <a:cubicBezTo>
                    <a:pt x="4" y="21"/>
                    <a:pt x="4" y="21"/>
                    <a:pt x="4" y="21"/>
                  </a:cubicBezTo>
                  <a:cubicBezTo>
                    <a:pt x="4" y="21"/>
                    <a:pt x="4" y="21"/>
                    <a:pt x="4" y="21"/>
                  </a:cubicBezTo>
                  <a:close/>
                  <a:moveTo>
                    <a:pt x="4" y="21"/>
                  </a:move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lose/>
                  <a:moveTo>
                    <a:pt x="4" y="22"/>
                  </a:move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2"/>
                    <a:pt x="4"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4" y="22"/>
                    <a:pt x="4"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lose/>
                  <a:moveTo>
                    <a:pt x="4" y="23"/>
                  </a:move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lose/>
                  <a:moveTo>
                    <a:pt x="5" y="22"/>
                  </a:move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5" y="22"/>
                    <a:pt x="5" y="22"/>
                  </a:cubicBezTo>
                  <a:cubicBezTo>
                    <a:pt x="5" y="22"/>
                    <a:pt x="5" y="22"/>
                    <a:pt x="5" y="22"/>
                  </a:cubicBezTo>
                  <a:cubicBezTo>
                    <a:pt x="5" y="22"/>
                    <a:pt x="4"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lose/>
                  <a:moveTo>
                    <a:pt x="4" y="20"/>
                  </a:moveTo>
                  <a:cubicBezTo>
                    <a:pt x="4" y="20"/>
                    <a:pt x="4" y="20"/>
                    <a:pt x="4" y="20"/>
                  </a:cubicBezTo>
                  <a:cubicBezTo>
                    <a:pt x="4" y="20"/>
                    <a:pt x="4" y="20"/>
                    <a:pt x="5" y="20"/>
                  </a:cubicBezTo>
                  <a:cubicBezTo>
                    <a:pt x="5" y="20"/>
                    <a:pt x="5" y="20"/>
                    <a:pt x="5" y="20"/>
                  </a:cubicBezTo>
                  <a:cubicBezTo>
                    <a:pt x="4" y="20"/>
                    <a:pt x="4" y="20"/>
                    <a:pt x="4" y="20"/>
                  </a:cubicBezTo>
                  <a:cubicBezTo>
                    <a:pt x="4" y="20"/>
                    <a:pt x="4" y="20"/>
                    <a:pt x="4" y="20"/>
                  </a:cubicBezTo>
                  <a:cubicBezTo>
                    <a:pt x="4" y="20"/>
                    <a:pt x="4" y="20"/>
                    <a:pt x="4" y="20"/>
                  </a:cubicBezTo>
                  <a:cubicBezTo>
                    <a:pt x="4" y="20"/>
                    <a:pt x="4" y="20"/>
                    <a:pt x="4" y="20"/>
                  </a:cubicBezTo>
                  <a:close/>
                  <a:moveTo>
                    <a:pt x="5" y="19"/>
                  </a:move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lose/>
                  <a:moveTo>
                    <a:pt x="5" y="19"/>
                  </a:move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1"/>
                  </a:move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lose/>
                  <a:moveTo>
                    <a:pt x="5" y="22"/>
                  </a:move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lose/>
                  <a:moveTo>
                    <a:pt x="5" y="21"/>
                  </a:move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lose/>
                  <a:moveTo>
                    <a:pt x="5" y="21"/>
                  </a:move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lose/>
                  <a:moveTo>
                    <a:pt x="5" y="21"/>
                  </a:move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lose/>
                  <a:moveTo>
                    <a:pt x="5" y="22"/>
                  </a:moveTo>
                  <a:cubicBezTo>
                    <a:pt x="5" y="22"/>
                    <a:pt x="5" y="22"/>
                    <a:pt x="5" y="22"/>
                  </a:cubicBezTo>
                  <a:cubicBezTo>
                    <a:pt x="5" y="22"/>
                    <a:pt x="5" y="22"/>
                    <a:pt x="5" y="21"/>
                  </a:cubicBezTo>
                  <a:cubicBezTo>
                    <a:pt x="5" y="21"/>
                    <a:pt x="5" y="21"/>
                    <a:pt x="5" y="21"/>
                  </a:cubicBezTo>
                  <a:cubicBezTo>
                    <a:pt x="5" y="21"/>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2"/>
                  </a:move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lose/>
                  <a:moveTo>
                    <a:pt x="8" y="25"/>
                  </a:move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6"/>
                    <a:pt x="7" y="26"/>
                  </a:cubicBezTo>
                  <a:cubicBezTo>
                    <a:pt x="7" y="26"/>
                    <a:pt x="7" y="26"/>
                    <a:pt x="7" y="26"/>
                  </a:cubicBezTo>
                  <a:cubicBezTo>
                    <a:pt x="7" y="26"/>
                    <a:pt x="7" y="26"/>
                    <a:pt x="7" y="26"/>
                  </a:cubicBezTo>
                  <a:cubicBezTo>
                    <a:pt x="7" y="26"/>
                    <a:pt x="7" y="26"/>
                    <a:pt x="7" y="26"/>
                  </a:cubicBezTo>
                  <a:cubicBezTo>
                    <a:pt x="7" y="26"/>
                    <a:pt x="7" y="26"/>
                    <a:pt x="7" y="26"/>
                  </a:cubicBezTo>
                  <a:cubicBezTo>
                    <a:pt x="7" y="26"/>
                    <a:pt x="7" y="26"/>
                    <a:pt x="7" y="26"/>
                  </a:cubicBezTo>
                  <a:cubicBezTo>
                    <a:pt x="7" y="26"/>
                    <a:pt x="7" y="26"/>
                    <a:pt x="7" y="26"/>
                  </a:cubicBezTo>
                  <a:cubicBezTo>
                    <a:pt x="7" y="26"/>
                    <a:pt x="7" y="26"/>
                    <a:pt x="7" y="26"/>
                  </a:cubicBezTo>
                  <a:cubicBezTo>
                    <a:pt x="7" y="25"/>
                    <a:pt x="7" y="25"/>
                    <a:pt x="7" y="25"/>
                  </a:cubicBezTo>
                  <a:cubicBezTo>
                    <a:pt x="7" y="25"/>
                    <a:pt x="7" y="25"/>
                    <a:pt x="7" y="25"/>
                  </a:cubicBezTo>
                  <a:cubicBezTo>
                    <a:pt x="7"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lose/>
                  <a:moveTo>
                    <a:pt x="10" y="23"/>
                  </a:move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lose/>
                  <a:moveTo>
                    <a:pt x="11" y="22"/>
                  </a:move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ubicBezTo>
                    <a:pt x="11" y="22"/>
                    <a:pt x="11" y="22"/>
                    <a:pt x="11" y="22"/>
                  </a:cubicBezTo>
                  <a:close/>
                  <a:moveTo>
                    <a:pt x="11" y="20"/>
                  </a:move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lose/>
                  <a:moveTo>
                    <a:pt x="11" y="20"/>
                  </a:move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lose/>
                  <a:moveTo>
                    <a:pt x="10" y="20"/>
                  </a:moveTo>
                  <a:cubicBezTo>
                    <a:pt x="10"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ubicBezTo>
                    <a:pt x="10"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0" y="20"/>
                    <a:pt x="10" y="20"/>
                  </a:cubicBezTo>
                  <a:cubicBezTo>
                    <a:pt x="10" y="20"/>
                    <a:pt x="10" y="20"/>
                    <a:pt x="10" y="20"/>
                  </a:cubicBezTo>
                  <a:cubicBezTo>
                    <a:pt x="10" y="20"/>
                    <a:pt x="10" y="20"/>
                    <a:pt x="10" y="20"/>
                  </a:cubicBezTo>
                  <a:cubicBezTo>
                    <a:pt x="10" y="20"/>
                    <a:pt x="10" y="20"/>
                    <a:pt x="10" y="20"/>
                  </a:cubicBezTo>
                  <a:cubicBezTo>
                    <a:pt x="10" y="20"/>
                    <a:pt x="10" y="20"/>
                    <a:pt x="10" y="20"/>
                  </a:cubicBezTo>
                  <a:close/>
                  <a:moveTo>
                    <a:pt x="10" y="22"/>
                  </a:move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ubicBezTo>
                    <a:pt x="10" y="22"/>
                    <a:pt x="10" y="22"/>
                    <a:pt x="10" y="22"/>
                  </a:cubicBezTo>
                  <a:close/>
                  <a:moveTo>
                    <a:pt x="9" y="23"/>
                  </a:moveTo>
                  <a:cubicBezTo>
                    <a:pt x="9"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9" y="23"/>
                    <a:pt x="9" y="23"/>
                    <a:pt x="9" y="23"/>
                  </a:cubicBezTo>
                  <a:close/>
                  <a:moveTo>
                    <a:pt x="9" y="22"/>
                  </a:move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lose/>
                  <a:moveTo>
                    <a:pt x="9" y="22"/>
                  </a:move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lose/>
                  <a:moveTo>
                    <a:pt x="9" y="24"/>
                  </a:move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lose/>
                  <a:moveTo>
                    <a:pt x="9" y="22"/>
                  </a:moveTo>
                  <a:cubicBezTo>
                    <a:pt x="9" y="22"/>
                    <a:pt x="9" y="22"/>
                    <a:pt x="9" y="22"/>
                  </a:cubicBezTo>
                  <a:cubicBezTo>
                    <a:pt x="9" y="22"/>
                    <a:pt x="9" y="22"/>
                    <a:pt x="9" y="22"/>
                  </a:cubicBezTo>
                  <a:cubicBezTo>
                    <a:pt x="9" y="22"/>
                    <a:pt x="9" y="22"/>
                    <a:pt x="9" y="22"/>
                  </a:cubicBezTo>
                  <a:cubicBezTo>
                    <a:pt x="9" y="22"/>
                    <a:pt x="9" y="23"/>
                    <a:pt x="9" y="23"/>
                  </a:cubicBezTo>
                  <a:cubicBezTo>
                    <a:pt x="9" y="22"/>
                    <a:pt x="9" y="22"/>
                    <a:pt x="9" y="22"/>
                  </a:cubicBezTo>
                  <a:cubicBezTo>
                    <a:pt x="9" y="22"/>
                    <a:pt x="9" y="23"/>
                    <a:pt x="9" y="23"/>
                  </a:cubicBezTo>
                  <a:cubicBezTo>
                    <a:pt x="9" y="23"/>
                    <a:pt x="9" y="23"/>
                    <a:pt x="9" y="23"/>
                  </a:cubicBezTo>
                  <a:cubicBezTo>
                    <a:pt x="9" y="23"/>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ubicBezTo>
                    <a:pt x="9" y="22"/>
                    <a:pt x="9" y="22"/>
                    <a:pt x="9" y="22"/>
                  </a:cubicBezTo>
                  <a:close/>
                  <a:moveTo>
                    <a:pt x="9" y="23"/>
                  </a:move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lose/>
                  <a:moveTo>
                    <a:pt x="8" y="25"/>
                  </a:move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10" y="24"/>
                    <a:pt x="10" y="24"/>
                    <a:pt x="10"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4"/>
                    <a:pt x="9" y="24"/>
                    <a:pt x="9" y="24"/>
                  </a:cubicBezTo>
                  <a:cubicBezTo>
                    <a:pt x="9" y="25"/>
                    <a:pt x="9" y="25"/>
                    <a:pt x="9" y="25"/>
                  </a:cubicBezTo>
                  <a:cubicBezTo>
                    <a:pt x="9" y="25"/>
                    <a:pt x="9" y="25"/>
                    <a:pt x="9" y="25"/>
                  </a:cubicBezTo>
                  <a:cubicBezTo>
                    <a:pt x="9" y="25"/>
                    <a:pt x="9" y="25"/>
                    <a:pt x="9" y="25"/>
                  </a:cubicBezTo>
                  <a:cubicBezTo>
                    <a:pt x="9" y="25"/>
                    <a:pt x="9" y="25"/>
                    <a:pt x="9" y="25"/>
                  </a:cubicBezTo>
                  <a:cubicBezTo>
                    <a:pt x="9" y="25"/>
                    <a:pt x="9" y="25"/>
                    <a:pt x="9" y="25"/>
                  </a:cubicBezTo>
                  <a:cubicBezTo>
                    <a:pt x="9" y="25"/>
                    <a:pt x="8" y="25"/>
                    <a:pt x="8" y="25"/>
                  </a:cubicBezTo>
                  <a:close/>
                  <a:moveTo>
                    <a:pt x="8" y="23"/>
                  </a:move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ubicBezTo>
                    <a:pt x="8" y="23"/>
                    <a:pt x="8" y="23"/>
                    <a:pt x="8" y="23"/>
                  </a:cubicBezTo>
                  <a:close/>
                  <a:moveTo>
                    <a:pt x="8" y="24"/>
                  </a:move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lose/>
                  <a:moveTo>
                    <a:pt x="7" y="24"/>
                  </a:moveTo>
                  <a:cubicBezTo>
                    <a:pt x="7" y="24"/>
                    <a:pt x="7" y="24"/>
                    <a:pt x="7" y="24"/>
                  </a:cubicBezTo>
                  <a:cubicBezTo>
                    <a:pt x="7" y="24"/>
                    <a:pt x="7" y="24"/>
                    <a:pt x="7" y="24"/>
                  </a:cubicBezTo>
                  <a:cubicBezTo>
                    <a:pt x="7" y="24"/>
                    <a:pt x="7" y="24"/>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7" y="23"/>
                    <a:pt x="7" y="23"/>
                  </a:cubicBezTo>
                  <a:cubicBezTo>
                    <a:pt x="7"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3"/>
                    <a:pt x="6" y="23"/>
                  </a:cubicBezTo>
                  <a:cubicBezTo>
                    <a:pt x="6" y="23"/>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3"/>
                    <a:pt x="6" y="23"/>
                  </a:cubicBezTo>
                  <a:cubicBezTo>
                    <a:pt x="6" y="23"/>
                    <a:pt x="6" y="23"/>
                    <a:pt x="6" y="24"/>
                  </a:cubicBezTo>
                  <a:cubicBezTo>
                    <a:pt x="7" y="24"/>
                    <a:pt x="7" y="24"/>
                    <a:pt x="7" y="24"/>
                  </a:cubicBezTo>
                  <a:cubicBezTo>
                    <a:pt x="7" y="24"/>
                    <a:pt x="7" y="23"/>
                    <a:pt x="7" y="23"/>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5"/>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5"/>
                    <a:pt x="7" y="25"/>
                    <a:pt x="7" y="25"/>
                  </a:cubicBezTo>
                  <a:cubicBezTo>
                    <a:pt x="7" y="24"/>
                    <a:pt x="7"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lose/>
                  <a:moveTo>
                    <a:pt x="6" y="22"/>
                  </a:move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6" y="22"/>
                    <a:pt x="6" y="22"/>
                    <a:pt x="6" y="22"/>
                  </a:cubicBezTo>
                  <a:close/>
                  <a:moveTo>
                    <a:pt x="6" y="22"/>
                  </a:moveTo>
                  <a:cubicBezTo>
                    <a:pt x="6" y="22"/>
                    <a:pt x="6" y="22"/>
                    <a:pt x="6"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5" y="22"/>
                    <a:pt x="5" y="22"/>
                  </a:cubicBezTo>
                  <a:cubicBezTo>
                    <a:pt x="5" y="22"/>
                    <a:pt x="6" y="22"/>
                    <a:pt x="6" y="22"/>
                  </a:cubicBezTo>
                  <a:cubicBezTo>
                    <a:pt x="6" y="22"/>
                    <a:pt x="6" y="22"/>
                    <a:pt x="6" y="22"/>
                  </a:cubicBezTo>
                  <a:cubicBezTo>
                    <a:pt x="6" y="22"/>
                    <a:pt x="6" y="22"/>
                    <a:pt x="6" y="22"/>
                  </a:cubicBezTo>
                  <a:close/>
                  <a:moveTo>
                    <a:pt x="6" y="22"/>
                  </a:move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lose/>
                  <a:moveTo>
                    <a:pt x="6" y="22"/>
                  </a:move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lose/>
                  <a:moveTo>
                    <a:pt x="6" y="22"/>
                  </a:move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lose/>
                  <a:moveTo>
                    <a:pt x="6" y="22"/>
                  </a:move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lose/>
                  <a:moveTo>
                    <a:pt x="6" y="22"/>
                  </a:moveTo>
                  <a:cubicBezTo>
                    <a:pt x="6" y="22"/>
                    <a:pt x="6" y="22"/>
                    <a:pt x="6" y="22"/>
                  </a:cubicBezTo>
                  <a:cubicBezTo>
                    <a:pt x="6"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6" y="22"/>
                  </a:cubicBezTo>
                  <a:close/>
                  <a:moveTo>
                    <a:pt x="7" y="22"/>
                  </a:move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lose/>
                  <a:moveTo>
                    <a:pt x="7" y="21"/>
                  </a:move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0"/>
                    <a:pt x="7" y="20"/>
                    <a:pt x="7" y="20"/>
                  </a:cubicBezTo>
                  <a:cubicBezTo>
                    <a:pt x="7" y="20"/>
                    <a:pt x="7" y="20"/>
                    <a:pt x="7" y="20"/>
                  </a:cubicBezTo>
                  <a:cubicBezTo>
                    <a:pt x="7" y="20"/>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lose/>
                  <a:moveTo>
                    <a:pt x="6" y="21"/>
                  </a:moveTo>
                  <a:cubicBezTo>
                    <a:pt x="6" y="21"/>
                    <a:pt x="6"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7" y="21"/>
                    <a:pt x="7" y="21"/>
                  </a:cubicBezTo>
                  <a:cubicBezTo>
                    <a:pt x="7" y="21"/>
                    <a:pt x="6" y="21"/>
                    <a:pt x="6" y="21"/>
                  </a:cubicBezTo>
                  <a:close/>
                  <a:moveTo>
                    <a:pt x="6" y="21"/>
                  </a:move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7" y="21"/>
                  </a:cubicBezTo>
                  <a:cubicBezTo>
                    <a:pt x="7" y="21"/>
                    <a:pt x="7" y="21"/>
                    <a:pt x="7" y="21"/>
                  </a:cubicBezTo>
                  <a:cubicBezTo>
                    <a:pt x="7" y="21"/>
                    <a:pt x="7" y="21"/>
                    <a:pt x="7" y="21"/>
                  </a:cubicBezTo>
                  <a:cubicBezTo>
                    <a:pt x="7" y="21"/>
                    <a:pt x="7" y="21"/>
                    <a:pt x="7" y="21"/>
                  </a:cubicBezTo>
                  <a:cubicBezTo>
                    <a:pt x="7" y="21"/>
                    <a:pt x="6" y="21"/>
                    <a:pt x="6" y="21"/>
                  </a:cubicBezTo>
                  <a:cubicBezTo>
                    <a:pt x="6" y="21"/>
                    <a:pt x="6" y="21"/>
                    <a:pt x="6" y="21"/>
                  </a:cubicBezTo>
                  <a:close/>
                  <a:moveTo>
                    <a:pt x="6" y="21"/>
                  </a:move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lose/>
                  <a:moveTo>
                    <a:pt x="6" y="20"/>
                  </a:move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0"/>
                    <a:pt x="6" y="20"/>
                    <a:pt x="6" y="20"/>
                  </a:cubicBezTo>
                  <a:cubicBezTo>
                    <a:pt x="6" y="20"/>
                    <a:pt x="6" y="20"/>
                    <a:pt x="6" y="20"/>
                  </a:cubicBezTo>
                  <a:cubicBezTo>
                    <a:pt x="6" y="20"/>
                    <a:pt x="6" y="20"/>
                    <a:pt x="6" y="20"/>
                  </a:cubicBezTo>
                  <a:close/>
                  <a:moveTo>
                    <a:pt x="6" y="20"/>
                  </a:move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lose/>
                  <a:moveTo>
                    <a:pt x="6" y="21"/>
                  </a:move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lose/>
                  <a:moveTo>
                    <a:pt x="6" y="20"/>
                  </a:move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lose/>
                  <a:moveTo>
                    <a:pt x="6" y="20"/>
                  </a:move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lose/>
                  <a:moveTo>
                    <a:pt x="6" y="20"/>
                  </a:move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ubicBezTo>
                    <a:pt x="6" y="20"/>
                    <a:pt x="6" y="20"/>
                    <a:pt x="6" y="20"/>
                  </a:cubicBezTo>
                  <a:close/>
                  <a:moveTo>
                    <a:pt x="6" y="22"/>
                  </a:moveTo>
                  <a:cubicBezTo>
                    <a:pt x="6" y="22"/>
                    <a:pt x="6" y="22"/>
                    <a:pt x="6" y="22"/>
                  </a:cubicBezTo>
                  <a:cubicBezTo>
                    <a:pt x="6" y="22"/>
                    <a:pt x="6" y="22"/>
                    <a:pt x="6" y="22"/>
                  </a:cubicBezTo>
                  <a:cubicBezTo>
                    <a:pt x="6" y="22"/>
                    <a:pt x="5" y="22"/>
                    <a:pt x="5" y="22"/>
                  </a:cubicBezTo>
                  <a:cubicBezTo>
                    <a:pt x="5" y="22"/>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6" y="21"/>
                    <a:pt x="6" y="21"/>
                    <a:pt x="5" y="21"/>
                  </a:cubicBezTo>
                  <a:cubicBezTo>
                    <a:pt x="5" y="21"/>
                    <a:pt x="5" y="21"/>
                    <a:pt x="5" y="21"/>
                  </a:cubicBezTo>
                  <a:cubicBezTo>
                    <a:pt x="5" y="21"/>
                    <a:pt x="5" y="21"/>
                    <a:pt x="5" y="21"/>
                  </a:cubicBezTo>
                  <a:cubicBezTo>
                    <a:pt x="5" y="21"/>
                    <a:pt x="5" y="21"/>
                    <a:pt x="5" y="21"/>
                  </a:cubicBezTo>
                  <a:cubicBezTo>
                    <a:pt x="5" y="21"/>
                    <a:pt x="5" y="21"/>
                    <a:pt x="5" y="21"/>
                  </a:cubicBezTo>
                  <a:cubicBezTo>
                    <a:pt x="5" y="22"/>
                    <a:pt x="5" y="22"/>
                    <a:pt x="5" y="22"/>
                  </a:cubicBezTo>
                  <a:cubicBezTo>
                    <a:pt x="5" y="22"/>
                    <a:pt x="5" y="22"/>
                    <a:pt x="5" y="22"/>
                  </a:cubicBezTo>
                  <a:cubicBezTo>
                    <a:pt x="5" y="22"/>
                    <a:pt x="5" y="22"/>
                    <a:pt x="5" y="22"/>
                  </a:cubicBezTo>
                  <a:cubicBezTo>
                    <a:pt x="5" y="22"/>
                    <a:pt x="5" y="22"/>
                    <a:pt x="5" y="22"/>
                  </a:cubicBezTo>
                  <a:cubicBezTo>
                    <a:pt x="5"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7" y="22"/>
                  </a:cubicBezTo>
                  <a:cubicBezTo>
                    <a:pt x="7" y="22"/>
                    <a:pt x="7" y="22"/>
                    <a:pt x="6" y="22"/>
                  </a:cubicBezTo>
                  <a:cubicBezTo>
                    <a:pt x="6" y="22"/>
                    <a:pt x="6" y="22"/>
                    <a:pt x="6" y="22"/>
                  </a:cubicBezTo>
                  <a:cubicBezTo>
                    <a:pt x="6" y="22"/>
                    <a:pt x="6" y="22"/>
                    <a:pt x="6" y="21"/>
                  </a:cubicBezTo>
                  <a:cubicBezTo>
                    <a:pt x="6" y="21"/>
                    <a:pt x="6" y="21"/>
                    <a:pt x="6" y="21"/>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2"/>
                    <a:pt x="6" y="22"/>
                    <a:pt x="6" y="22"/>
                  </a:cubicBezTo>
                  <a:close/>
                  <a:moveTo>
                    <a:pt x="6" y="21"/>
                  </a:moveTo>
                  <a:cubicBezTo>
                    <a:pt x="6" y="21"/>
                    <a:pt x="6"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6" y="21"/>
                  </a:cubicBezTo>
                  <a:cubicBezTo>
                    <a:pt x="6" y="21"/>
                    <a:pt x="6" y="21"/>
                    <a:pt x="6" y="21"/>
                  </a:cubicBezTo>
                  <a:cubicBezTo>
                    <a:pt x="6" y="21"/>
                    <a:pt x="6" y="21"/>
                    <a:pt x="6" y="21"/>
                  </a:cubicBezTo>
                  <a:cubicBezTo>
                    <a:pt x="6" y="21"/>
                    <a:pt x="6" y="21"/>
                    <a:pt x="6" y="21"/>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6" y="16"/>
                  </a:move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lose/>
                  <a:moveTo>
                    <a:pt x="6" y="17"/>
                  </a:moveTo>
                  <a:cubicBezTo>
                    <a:pt x="6" y="17"/>
                    <a:pt x="6" y="17"/>
                    <a:pt x="6" y="17"/>
                  </a:cubicBezTo>
                  <a:cubicBezTo>
                    <a:pt x="6" y="17"/>
                    <a:pt x="6" y="17"/>
                    <a:pt x="6" y="17"/>
                  </a:cubicBezTo>
                  <a:cubicBezTo>
                    <a:pt x="6" y="17"/>
                    <a:pt x="6" y="17"/>
                    <a:pt x="6" y="17"/>
                  </a:cubicBezTo>
                  <a:cubicBezTo>
                    <a:pt x="6" y="17"/>
                    <a:pt x="6" y="17"/>
                    <a:pt x="6" y="17"/>
                  </a:cubicBezTo>
                  <a:cubicBezTo>
                    <a:pt x="6" y="17"/>
                    <a:pt x="6" y="16"/>
                    <a:pt x="6" y="16"/>
                  </a:cubicBezTo>
                  <a:cubicBezTo>
                    <a:pt x="6" y="16"/>
                    <a:pt x="6" y="16"/>
                    <a:pt x="6" y="16"/>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7"/>
                  </a:cubicBezTo>
                  <a:close/>
                  <a:moveTo>
                    <a:pt x="7" y="16"/>
                  </a:moveTo>
                  <a:cubicBezTo>
                    <a:pt x="7" y="16"/>
                    <a:pt x="7" y="16"/>
                    <a:pt x="7" y="16"/>
                  </a:cubicBezTo>
                  <a:cubicBezTo>
                    <a:pt x="7" y="16"/>
                    <a:pt x="7" y="16"/>
                    <a:pt x="7" y="16"/>
                  </a:cubicBezTo>
                  <a:cubicBezTo>
                    <a:pt x="7"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7" y="16"/>
                    <a:pt x="7" y="16"/>
                  </a:cubicBezTo>
                  <a:cubicBezTo>
                    <a:pt x="7" y="16"/>
                    <a:pt x="7" y="16"/>
                    <a:pt x="7" y="16"/>
                  </a:cubicBezTo>
                  <a:close/>
                  <a:moveTo>
                    <a:pt x="7" y="16"/>
                  </a:move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ubicBezTo>
                    <a:pt x="7" y="16"/>
                    <a:pt x="7" y="16"/>
                    <a:pt x="7" y="16"/>
                  </a:cubicBezTo>
                  <a:close/>
                  <a:moveTo>
                    <a:pt x="7" y="15"/>
                  </a:moveTo>
                  <a:cubicBezTo>
                    <a:pt x="7" y="15"/>
                    <a:pt x="7" y="15"/>
                    <a:pt x="7" y="15"/>
                  </a:cubicBezTo>
                  <a:cubicBezTo>
                    <a:pt x="7" y="15"/>
                    <a:pt x="7" y="15"/>
                    <a:pt x="7" y="15"/>
                  </a:cubicBezTo>
                  <a:cubicBezTo>
                    <a:pt x="7" y="15"/>
                    <a:pt x="7" y="15"/>
                    <a:pt x="7" y="15"/>
                  </a:cubicBezTo>
                  <a:cubicBezTo>
                    <a:pt x="7" y="15"/>
                    <a:pt x="7" y="15"/>
                    <a:pt x="7" y="15"/>
                  </a:cubicBezTo>
                  <a:cubicBezTo>
                    <a:pt x="7"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lose/>
                  <a:moveTo>
                    <a:pt x="7" y="15"/>
                  </a:move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ubicBezTo>
                    <a:pt x="7" y="15"/>
                    <a:pt x="7" y="15"/>
                    <a:pt x="7" y="15"/>
                  </a:cubicBezTo>
                  <a:close/>
                  <a:moveTo>
                    <a:pt x="6" y="15"/>
                  </a:move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lose/>
                  <a:moveTo>
                    <a:pt x="6" y="15"/>
                  </a:move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lose/>
                  <a:moveTo>
                    <a:pt x="6" y="16"/>
                  </a:move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5"/>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ubicBezTo>
                    <a:pt x="6" y="16"/>
                    <a:pt x="6" y="16"/>
                    <a:pt x="6" y="16"/>
                  </a:cubicBezTo>
                  <a:close/>
                  <a:moveTo>
                    <a:pt x="5" y="17"/>
                  </a:moveTo>
                  <a:cubicBezTo>
                    <a:pt x="5" y="17"/>
                    <a:pt x="5" y="17"/>
                    <a:pt x="5" y="17"/>
                  </a:cubicBezTo>
                  <a:cubicBezTo>
                    <a:pt x="5" y="17"/>
                    <a:pt x="5" y="17"/>
                    <a:pt x="5" y="17"/>
                  </a:cubicBezTo>
                  <a:cubicBezTo>
                    <a:pt x="5" y="17"/>
                    <a:pt x="5" y="17"/>
                    <a:pt x="5" y="17"/>
                  </a:cubicBezTo>
                  <a:cubicBezTo>
                    <a:pt x="5" y="17"/>
                    <a:pt x="5" y="17"/>
                    <a:pt x="5" y="17"/>
                  </a:cubicBezTo>
                  <a:cubicBezTo>
                    <a:pt x="6" y="17"/>
                    <a:pt x="6" y="17"/>
                    <a:pt x="6" y="17"/>
                  </a:cubicBezTo>
                  <a:cubicBezTo>
                    <a:pt x="6" y="17"/>
                    <a:pt x="6" y="17"/>
                    <a:pt x="6" y="17"/>
                  </a:cubicBezTo>
                  <a:cubicBezTo>
                    <a:pt x="6" y="17"/>
                    <a:pt x="6" y="17"/>
                    <a:pt x="6" y="17"/>
                  </a:cubicBezTo>
                  <a:cubicBezTo>
                    <a:pt x="6" y="17"/>
                    <a:pt x="6" y="17"/>
                    <a:pt x="6" y="17"/>
                  </a:cubicBezTo>
                  <a:cubicBezTo>
                    <a:pt x="6" y="17"/>
                    <a:pt x="6" y="17"/>
                    <a:pt x="6" y="16"/>
                  </a:cubicBezTo>
                  <a:cubicBezTo>
                    <a:pt x="6" y="16"/>
                    <a:pt x="6" y="16"/>
                    <a:pt x="6" y="16"/>
                  </a:cubicBezTo>
                  <a:cubicBezTo>
                    <a:pt x="6" y="16"/>
                    <a:pt x="5" y="16"/>
                    <a:pt x="5" y="16"/>
                  </a:cubicBezTo>
                  <a:cubicBezTo>
                    <a:pt x="5" y="16"/>
                    <a:pt x="5" y="17"/>
                    <a:pt x="5" y="17"/>
                  </a:cubicBezTo>
                  <a:cubicBezTo>
                    <a:pt x="6" y="17"/>
                    <a:pt x="5" y="17"/>
                    <a:pt x="5" y="17"/>
                  </a:cubicBezTo>
                  <a:close/>
                  <a:moveTo>
                    <a:pt x="5" y="17"/>
                  </a:move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20"/>
                  </a:move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lose/>
                  <a:moveTo>
                    <a:pt x="5" y="17"/>
                  </a:move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ubicBezTo>
                    <a:pt x="5" y="17"/>
                    <a:pt x="5" y="17"/>
                    <a:pt x="5" y="17"/>
                  </a:cubicBezTo>
                  <a:close/>
                  <a:moveTo>
                    <a:pt x="5" y="18"/>
                  </a:move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7"/>
                    <a:pt x="5" y="17"/>
                    <a:pt x="5" y="18"/>
                  </a:cubicBezTo>
                  <a:cubicBezTo>
                    <a:pt x="5" y="18"/>
                    <a:pt x="5" y="18"/>
                    <a:pt x="5" y="18"/>
                  </a:cubicBezTo>
                  <a:cubicBezTo>
                    <a:pt x="5" y="18"/>
                    <a:pt x="5" y="18"/>
                    <a:pt x="5" y="18"/>
                  </a:cubicBezTo>
                  <a:close/>
                  <a:moveTo>
                    <a:pt x="5" y="19"/>
                  </a:move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lose/>
                  <a:moveTo>
                    <a:pt x="5" y="18"/>
                  </a:move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lose/>
                  <a:moveTo>
                    <a:pt x="4" y="19"/>
                  </a:move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lose/>
                  <a:moveTo>
                    <a:pt x="4" y="20"/>
                  </a:move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lose/>
                  <a:moveTo>
                    <a:pt x="4" y="20"/>
                  </a:moveTo>
                  <a:cubicBezTo>
                    <a:pt x="4" y="20"/>
                    <a:pt x="4" y="20"/>
                    <a:pt x="4" y="20"/>
                  </a:cubicBezTo>
                  <a:cubicBezTo>
                    <a:pt x="4" y="20"/>
                    <a:pt x="4" y="20"/>
                    <a:pt x="4" y="20"/>
                  </a:cubicBezTo>
                  <a:cubicBezTo>
                    <a:pt x="4" y="20"/>
                    <a:pt x="4" y="20"/>
                    <a:pt x="4" y="20"/>
                  </a:cubicBezTo>
                  <a:cubicBezTo>
                    <a:pt x="4" y="20"/>
                    <a:pt x="4" y="20"/>
                    <a:pt x="4" y="20"/>
                  </a:cubicBezTo>
                  <a:cubicBezTo>
                    <a:pt x="4" y="20"/>
                    <a:pt x="4" y="20"/>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lose/>
                  <a:moveTo>
                    <a:pt x="4" y="20"/>
                  </a:move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lose/>
                  <a:moveTo>
                    <a:pt x="4" y="20"/>
                  </a:move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lose/>
                  <a:moveTo>
                    <a:pt x="4" y="21"/>
                  </a:move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5" y="20"/>
                  </a:cubicBezTo>
                  <a:cubicBezTo>
                    <a:pt x="5" y="20"/>
                    <a:pt x="5" y="20"/>
                    <a:pt x="5" y="20"/>
                  </a:cubicBezTo>
                  <a:cubicBezTo>
                    <a:pt x="5" y="20"/>
                    <a:pt x="5" y="20"/>
                    <a:pt x="5"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1"/>
                    <a:pt x="4" y="21"/>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1"/>
                  </a:cubicBezTo>
                  <a:close/>
                  <a:moveTo>
                    <a:pt x="3" y="21"/>
                  </a:move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4" y="21"/>
                    <a:pt x="4" y="21"/>
                    <a:pt x="4" y="21"/>
                  </a:cubicBezTo>
                  <a:cubicBezTo>
                    <a:pt x="3" y="21"/>
                    <a:pt x="3" y="21"/>
                    <a:pt x="3" y="21"/>
                  </a:cubicBezTo>
                  <a:close/>
                  <a:moveTo>
                    <a:pt x="3" y="21"/>
                  </a:move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ubicBezTo>
                    <a:pt x="3" y="21"/>
                    <a:pt x="3" y="21"/>
                    <a:pt x="3" y="21"/>
                  </a:cubicBezTo>
                  <a:close/>
                  <a:moveTo>
                    <a:pt x="3" y="24"/>
                  </a:moveTo>
                  <a:cubicBezTo>
                    <a:pt x="3" y="24"/>
                    <a:pt x="3" y="24"/>
                    <a:pt x="3" y="24"/>
                  </a:cubicBezTo>
                  <a:cubicBezTo>
                    <a:pt x="3" y="24"/>
                    <a:pt x="3" y="24"/>
                    <a:pt x="3" y="24"/>
                  </a:cubicBezTo>
                  <a:cubicBezTo>
                    <a:pt x="3" y="24"/>
                    <a:pt x="3" y="24"/>
                    <a:pt x="3" y="24"/>
                  </a:cubicBezTo>
                  <a:cubicBezTo>
                    <a:pt x="3" y="24"/>
                    <a:pt x="3" y="24"/>
                    <a:pt x="3" y="24"/>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5"/>
                  </a:cubicBezTo>
                  <a:cubicBezTo>
                    <a:pt x="3" y="25"/>
                    <a:pt x="3" y="25"/>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ubicBezTo>
                    <a:pt x="3" y="24"/>
                    <a:pt x="3" y="24"/>
                    <a:pt x="3" y="24"/>
                  </a:cubicBezTo>
                  <a:close/>
                  <a:moveTo>
                    <a:pt x="5" y="35"/>
                  </a:move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lose/>
                  <a:moveTo>
                    <a:pt x="10" y="45"/>
                  </a:move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4"/>
                    <a:pt x="9" y="44"/>
                  </a:cubicBezTo>
                  <a:cubicBezTo>
                    <a:pt x="9" y="44"/>
                    <a:pt x="9" y="43"/>
                    <a:pt x="9" y="44"/>
                  </a:cubicBezTo>
                  <a:cubicBezTo>
                    <a:pt x="9" y="44"/>
                    <a:pt x="9" y="44"/>
                    <a:pt x="9" y="44"/>
                  </a:cubicBezTo>
                  <a:cubicBezTo>
                    <a:pt x="9" y="44"/>
                    <a:pt x="9" y="44"/>
                    <a:pt x="9" y="44"/>
                  </a:cubicBezTo>
                  <a:cubicBezTo>
                    <a:pt x="9" y="43"/>
                    <a:pt x="9" y="43"/>
                    <a:pt x="9" y="43"/>
                  </a:cubicBezTo>
                  <a:cubicBezTo>
                    <a:pt x="9" y="43"/>
                    <a:pt x="9" y="43"/>
                    <a:pt x="9" y="43"/>
                  </a:cubicBezTo>
                  <a:cubicBezTo>
                    <a:pt x="9" y="43"/>
                    <a:pt x="9" y="43"/>
                    <a:pt x="9" y="43"/>
                  </a:cubicBezTo>
                  <a:cubicBezTo>
                    <a:pt x="9" y="43"/>
                    <a:pt x="9" y="43"/>
                    <a:pt x="9" y="43"/>
                  </a:cubicBezTo>
                  <a:cubicBezTo>
                    <a:pt x="9" y="43"/>
                    <a:pt x="9" y="43"/>
                    <a:pt x="9" y="43"/>
                  </a:cubicBezTo>
                  <a:cubicBezTo>
                    <a:pt x="9"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3"/>
                    <a:pt x="8" y="43"/>
                  </a:cubicBezTo>
                  <a:cubicBezTo>
                    <a:pt x="8" y="43"/>
                    <a:pt x="8" y="42"/>
                    <a:pt x="8" y="42"/>
                  </a:cubicBezTo>
                  <a:cubicBezTo>
                    <a:pt x="8" y="42"/>
                    <a:pt x="8" y="42"/>
                    <a:pt x="8" y="42"/>
                  </a:cubicBezTo>
                  <a:cubicBezTo>
                    <a:pt x="8" y="42"/>
                    <a:pt x="8" y="42"/>
                    <a:pt x="8" y="42"/>
                  </a:cubicBezTo>
                  <a:cubicBezTo>
                    <a:pt x="8" y="42"/>
                    <a:pt x="8" y="42"/>
                    <a:pt x="8" y="42"/>
                  </a:cubicBezTo>
                  <a:cubicBezTo>
                    <a:pt x="8" y="42"/>
                    <a:pt x="8" y="42"/>
                    <a:pt x="8" y="42"/>
                  </a:cubicBezTo>
                  <a:cubicBezTo>
                    <a:pt x="8" y="42"/>
                    <a:pt x="8" y="42"/>
                    <a:pt x="8" y="42"/>
                  </a:cubicBezTo>
                  <a:cubicBezTo>
                    <a:pt x="8" y="42"/>
                    <a:pt x="8" y="42"/>
                    <a:pt x="8" y="42"/>
                  </a:cubicBezTo>
                  <a:cubicBezTo>
                    <a:pt x="8" y="42"/>
                    <a:pt x="8" y="42"/>
                    <a:pt x="8" y="42"/>
                  </a:cubicBezTo>
                  <a:cubicBezTo>
                    <a:pt x="8" y="42"/>
                    <a:pt x="7" y="42"/>
                    <a:pt x="7" y="42"/>
                  </a:cubicBezTo>
                  <a:cubicBezTo>
                    <a:pt x="7" y="42"/>
                    <a:pt x="7" y="42"/>
                    <a:pt x="7" y="42"/>
                  </a:cubicBezTo>
                  <a:cubicBezTo>
                    <a:pt x="7" y="42"/>
                    <a:pt x="7" y="42"/>
                    <a:pt x="7" y="42"/>
                  </a:cubicBezTo>
                  <a:cubicBezTo>
                    <a:pt x="7" y="42"/>
                    <a:pt x="7" y="42"/>
                    <a:pt x="7" y="42"/>
                  </a:cubicBezTo>
                  <a:cubicBezTo>
                    <a:pt x="7" y="42"/>
                    <a:pt x="7" y="42"/>
                    <a:pt x="7" y="42"/>
                  </a:cubicBezTo>
                  <a:cubicBezTo>
                    <a:pt x="7" y="42"/>
                    <a:pt x="7" y="42"/>
                    <a:pt x="7" y="42"/>
                  </a:cubicBezTo>
                  <a:cubicBezTo>
                    <a:pt x="7" y="42"/>
                    <a:pt x="7" y="42"/>
                    <a:pt x="7" y="42"/>
                  </a:cubicBezTo>
                  <a:cubicBezTo>
                    <a:pt x="7" y="42"/>
                    <a:pt x="7" y="42"/>
                    <a:pt x="7" y="42"/>
                  </a:cubicBezTo>
                  <a:cubicBezTo>
                    <a:pt x="7" y="42"/>
                    <a:pt x="7" y="42"/>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7" y="41"/>
                    <a:pt x="7" y="41"/>
                    <a:pt x="7" y="41"/>
                  </a:cubicBezTo>
                  <a:cubicBezTo>
                    <a:pt x="6" y="41"/>
                    <a:pt x="6" y="41"/>
                    <a:pt x="6" y="41"/>
                  </a:cubicBezTo>
                  <a:cubicBezTo>
                    <a:pt x="6" y="41"/>
                    <a:pt x="6" y="41"/>
                    <a:pt x="6" y="41"/>
                  </a:cubicBezTo>
                  <a:cubicBezTo>
                    <a:pt x="6" y="41"/>
                    <a:pt x="6" y="41"/>
                    <a:pt x="6" y="41"/>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6" y="40"/>
                  </a:cubicBezTo>
                  <a:cubicBezTo>
                    <a:pt x="6" y="40"/>
                    <a:pt x="6" y="40"/>
                    <a:pt x="7" y="40"/>
                  </a:cubicBezTo>
                  <a:cubicBezTo>
                    <a:pt x="7" y="40"/>
                    <a:pt x="7" y="40"/>
                    <a:pt x="7" y="40"/>
                  </a:cubicBezTo>
                  <a:cubicBezTo>
                    <a:pt x="7" y="40"/>
                    <a:pt x="7" y="40"/>
                    <a:pt x="7" y="40"/>
                  </a:cubicBezTo>
                  <a:cubicBezTo>
                    <a:pt x="7" y="40"/>
                    <a:pt x="7" y="40"/>
                    <a:pt x="7" y="40"/>
                  </a:cubicBezTo>
                  <a:cubicBezTo>
                    <a:pt x="7" y="40"/>
                    <a:pt x="7" y="40"/>
                    <a:pt x="7" y="40"/>
                  </a:cubicBezTo>
                  <a:cubicBezTo>
                    <a:pt x="7" y="40"/>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6" y="39"/>
                    <a:pt x="6" y="39"/>
                  </a:cubicBezTo>
                  <a:cubicBezTo>
                    <a:pt x="6" y="39"/>
                    <a:pt x="7" y="39"/>
                    <a:pt x="7" y="39"/>
                  </a:cubicBezTo>
                  <a:cubicBezTo>
                    <a:pt x="7" y="39"/>
                    <a:pt x="6" y="39"/>
                    <a:pt x="6" y="39"/>
                  </a:cubicBezTo>
                  <a:cubicBezTo>
                    <a:pt x="6"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7" y="38"/>
                    <a:pt x="7" y="38"/>
                  </a:cubicBezTo>
                  <a:cubicBezTo>
                    <a:pt x="7" y="38"/>
                    <a:pt x="8" y="38"/>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7"/>
                  </a:cubicBezTo>
                  <a:cubicBezTo>
                    <a:pt x="7" y="37"/>
                    <a:pt x="7" y="37"/>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6"/>
                    <a:pt x="7" y="36"/>
                  </a:cubicBezTo>
                  <a:cubicBezTo>
                    <a:pt x="7" y="36"/>
                    <a:pt x="7" y="37"/>
                    <a:pt x="7" y="37"/>
                  </a:cubicBezTo>
                  <a:cubicBezTo>
                    <a:pt x="7" y="37"/>
                    <a:pt x="6" y="37"/>
                    <a:pt x="6" y="37"/>
                  </a:cubicBezTo>
                  <a:cubicBezTo>
                    <a:pt x="6" y="37"/>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6" y="36"/>
                    <a:pt x="6" y="36"/>
                  </a:cubicBezTo>
                  <a:cubicBezTo>
                    <a:pt x="6"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6"/>
                  </a:cubicBezTo>
                  <a:cubicBezTo>
                    <a:pt x="5" y="36"/>
                    <a:pt x="5" y="36"/>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5" y="35"/>
                    <a:pt x="5" y="35"/>
                    <a:pt x="5"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4" y="35"/>
                  </a:cubicBezTo>
                  <a:cubicBezTo>
                    <a:pt x="4" y="35"/>
                    <a:pt x="4" y="35"/>
                    <a:pt x="3" y="35"/>
                  </a:cubicBezTo>
                  <a:cubicBezTo>
                    <a:pt x="3" y="35"/>
                    <a:pt x="3" y="35"/>
                    <a:pt x="3" y="35"/>
                  </a:cubicBezTo>
                  <a:cubicBezTo>
                    <a:pt x="3" y="35"/>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3" y="34"/>
                    <a:pt x="3" y="34"/>
                  </a:cubicBezTo>
                  <a:cubicBezTo>
                    <a:pt x="3" y="34"/>
                    <a:pt x="2" y="34"/>
                    <a:pt x="2" y="34"/>
                  </a:cubicBezTo>
                  <a:cubicBezTo>
                    <a:pt x="2" y="34"/>
                    <a:pt x="2" y="34"/>
                    <a:pt x="3" y="34"/>
                  </a:cubicBezTo>
                  <a:cubicBezTo>
                    <a:pt x="3" y="34"/>
                    <a:pt x="3" y="34"/>
                    <a:pt x="3" y="34"/>
                  </a:cubicBezTo>
                  <a:cubicBezTo>
                    <a:pt x="3" y="34"/>
                    <a:pt x="3" y="34"/>
                    <a:pt x="3" y="34"/>
                  </a:cubicBezTo>
                  <a:cubicBezTo>
                    <a:pt x="3" y="34"/>
                    <a:pt x="2" y="34"/>
                    <a:pt x="2" y="34"/>
                  </a:cubicBezTo>
                  <a:cubicBezTo>
                    <a:pt x="3" y="36"/>
                    <a:pt x="3" y="37"/>
                    <a:pt x="4" y="39"/>
                  </a:cubicBezTo>
                  <a:cubicBezTo>
                    <a:pt x="4" y="39"/>
                    <a:pt x="4" y="39"/>
                    <a:pt x="4" y="39"/>
                  </a:cubicBezTo>
                  <a:cubicBezTo>
                    <a:pt x="4" y="39"/>
                    <a:pt x="4" y="39"/>
                    <a:pt x="4" y="39"/>
                  </a:cubicBezTo>
                  <a:cubicBezTo>
                    <a:pt x="5" y="42"/>
                    <a:pt x="7" y="46"/>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9" y="48"/>
                    <a:pt x="9" y="48"/>
                    <a:pt x="9" y="48"/>
                  </a:cubicBezTo>
                  <a:cubicBezTo>
                    <a:pt x="9" y="48"/>
                    <a:pt x="9" y="48"/>
                    <a:pt x="9" y="48"/>
                  </a:cubicBezTo>
                  <a:cubicBezTo>
                    <a:pt x="9" y="48"/>
                    <a:pt x="9"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10" y="48"/>
                    <a:pt x="10" y="48"/>
                    <a:pt x="10" y="48"/>
                  </a:cubicBezTo>
                  <a:cubicBezTo>
                    <a:pt x="10" y="47"/>
                    <a:pt x="10" y="47"/>
                    <a:pt x="10" y="47"/>
                  </a:cubicBezTo>
                  <a:cubicBezTo>
                    <a:pt x="10" y="47"/>
                    <a:pt x="10" y="47"/>
                    <a:pt x="10" y="47"/>
                  </a:cubicBezTo>
                  <a:cubicBezTo>
                    <a:pt x="10" y="47"/>
                    <a:pt x="10" y="47"/>
                    <a:pt x="10" y="47"/>
                  </a:cubicBezTo>
                  <a:cubicBezTo>
                    <a:pt x="9" y="47"/>
                    <a:pt x="10" y="47"/>
                    <a:pt x="9" y="47"/>
                  </a:cubicBezTo>
                  <a:cubicBezTo>
                    <a:pt x="9"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7"/>
                    <a:pt x="10" y="47"/>
                  </a:cubicBezTo>
                  <a:cubicBezTo>
                    <a:pt x="10" y="47"/>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lose/>
                  <a:moveTo>
                    <a:pt x="10" y="43"/>
                  </a:move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4"/>
                    <a:pt x="10" y="44"/>
                  </a:cubicBezTo>
                  <a:cubicBezTo>
                    <a:pt x="10" y="44"/>
                    <a:pt x="10" y="44"/>
                    <a:pt x="10" y="44"/>
                  </a:cubicBezTo>
                  <a:cubicBezTo>
                    <a:pt x="10" y="44"/>
                    <a:pt x="10" y="43"/>
                    <a:pt x="10" y="43"/>
                  </a:cubicBezTo>
                  <a:cubicBezTo>
                    <a:pt x="10" y="43"/>
                    <a:pt x="10" y="43"/>
                    <a:pt x="10" y="43"/>
                  </a:cubicBezTo>
                  <a:cubicBezTo>
                    <a:pt x="10" y="43"/>
                    <a:pt x="10" y="43"/>
                    <a:pt x="10" y="43"/>
                  </a:cubicBezTo>
                  <a:close/>
                  <a:moveTo>
                    <a:pt x="10" y="46"/>
                  </a:moveTo>
                  <a:cubicBezTo>
                    <a:pt x="10" y="46"/>
                    <a:pt x="10" y="46"/>
                    <a:pt x="10" y="46"/>
                  </a:cubicBezTo>
                  <a:cubicBezTo>
                    <a:pt x="10" y="46"/>
                    <a:pt x="10" y="45"/>
                    <a:pt x="10" y="45"/>
                  </a:cubicBezTo>
                  <a:cubicBezTo>
                    <a:pt x="10" y="45"/>
                    <a:pt x="10" y="45"/>
                    <a:pt x="10" y="45"/>
                  </a:cubicBezTo>
                  <a:cubicBezTo>
                    <a:pt x="10" y="45"/>
                    <a:pt x="10" y="45"/>
                    <a:pt x="10" y="45"/>
                  </a:cubicBezTo>
                  <a:cubicBezTo>
                    <a:pt x="10" y="45"/>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ubicBezTo>
                    <a:pt x="10" y="46"/>
                    <a:pt x="10" y="46"/>
                    <a:pt x="10" y="46"/>
                  </a:cubicBezTo>
                  <a:close/>
                  <a:moveTo>
                    <a:pt x="11" y="44"/>
                  </a:move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1" y="44"/>
                    <a:pt x="11" y="44"/>
                  </a:cubicBezTo>
                  <a:cubicBezTo>
                    <a:pt x="11"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1" y="44"/>
                  </a:cubicBezTo>
                  <a:cubicBezTo>
                    <a:pt x="11" y="44"/>
                    <a:pt x="10" y="44"/>
                    <a:pt x="10" y="44"/>
                  </a:cubicBezTo>
                  <a:cubicBezTo>
                    <a:pt x="10" y="44"/>
                    <a:pt x="10" y="44"/>
                    <a:pt x="10" y="44"/>
                  </a:cubicBezTo>
                  <a:cubicBezTo>
                    <a:pt x="10" y="44"/>
                    <a:pt x="11" y="44"/>
                    <a:pt x="11" y="44"/>
                  </a:cubicBezTo>
                  <a:cubicBezTo>
                    <a:pt x="11" y="44"/>
                    <a:pt x="11" y="44"/>
                    <a:pt x="11" y="44"/>
                  </a:cubicBezTo>
                  <a:cubicBezTo>
                    <a:pt x="11" y="44"/>
                    <a:pt x="11" y="44"/>
                    <a:pt x="11" y="44"/>
                  </a:cubicBezTo>
                  <a:cubicBezTo>
                    <a:pt x="11" y="44"/>
                    <a:pt x="11" y="44"/>
                    <a:pt x="11" y="44"/>
                  </a:cubicBezTo>
                  <a:close/>
                  <a:moveTo>
                    <a:pt x="12" y="37"/>
                  </a:moveTo>
                  <a:cubicBezTo>
                    <a:pt x="12" y="37"/>
                    <a:pt x="12" y="37"/>
                    <a:pt x="12" y="37"/>
                  </a:cubicBezTo>
                  <a:cubicBezTo>
                    <a:pt x="12" y="37"/>
                    <a:pt x="12" y="37"/>
                    <a:pt x="12" y="37"/>
                  </a:cubicBezTo>
                  <a:cubicBezTo>
                    <a:pt x="12" y="37"/>
                    <a:pt x="12" y="37"/>
                    <a:pt x="12" y="37"/>
                  </a:cubicBezTo>
                  <a:cubicBezTo>
                    <a:pt x="12" y="37"/>
                    <a:pt x="12" y="37"/>
                    <a:pt x="12" y="37"/>
                  </a:cubicBezTo>
                  <a:cubicBezTo>
                    <a:pt x="12" y="37"/>
                    <a:pt x="12" y="37"/>
                    <a:pt x="12" y="37"/>
                  </a:cubicBezTo>
                  <a:cubicBezTo>
                    <a:pt x="12" y="37"/>
                    <a:pt x="12" y="37"/>
                    <a:pt x="12" y="36"/>
                  </a:cubicBezTo>
                  <a:cubicBezTo>
                    <a:pt x="12" y="36"/>
                    <a:pt x="12" y="36"/>
                    <a:pt x="11" y="36"/>
                  </a:cubicBezTo>
                  <a:cubicBezTo>
                    <a:pt x="11" y="36"/>
                    <a:pt x="11" y="37"/>
                    <a:pt x="11" y="37"/>
                  </a:cubicBezTo>
                  <a:cubicBezTo>
                    <a:pt x="11" y="37"/>
                    <a:pt x="11" y="37"/>
                    <a:pt x="11" y="37"/>
                  </a:cubicBezTo>
                  <a:cubicBezTo>
                    <a:pt x="11" y="37"/>
                    <a:pt x="11" y="37"/>
                    <a:pt x="11" y="37"/>
                  </a:cubicBezTo>
                  <a:cubicBezTo>
                    <a:pt x="12" y="37"/>
                    <a:pt x="12" y="37"/>
                    <a:pt x="12" y="37"/>
                  </a:cubicBezTo>
                  <a:cubicBezTo>
                    <a:pt x="12" y="37"/>
                    <a:pt x="11" y="37"/>
                    <a:pt x="11" y="37"/>
                  </a:cubicBezTo>
                  <a:cubicBezTo>
                    <a:pt x="12" y="37"/>
                    <a:pt x="11" y="37"/>
                    <a:pt x="11" y="37"/>
                  </a:cubicBezTo>
                  <a:cubicBezTo>
                    <a:pt x="11" y="37"/>
                    <a:pt x="11" y="37"/>
                    <a:pt x="11" y="37"/>
                  </a:cubicBezTo>
                  <a:cubicBezTo>
                    <a:pt x="11" y="37"/>
                    <a:pt x="11" y="37"/>
                    <a:pt x="11" y="37"/>
                  </a:cubicBezTo>
                  <a:cubicBezTo>
                    <a:pt x="11" y="37"/>
                    <a:pt x="11" y="37"/>
                    <a:pt x="12" y="37"/>
                  </a:cubicBezTo>
                  <a:cubicBezTo>
                    <a:pt x="12" y="37"/>
                    <a:pt x="12" y="37"/>
                    <a:pt x="12" y="37"/>
                  </a:cubicBezTo>
                  <a:cubicBezTo>
                    <a:pt x="12" y="37"/>
                    <a:pt x="12" y="37"/>
                    <a:pt x="12" y="37"/>
                  </a:cubicBezTo>
                  <a:cubicBezTo>
                    <a:pt x="12" y="37"/>
                    <a:pt x="12" y="37"/>
                    <a:pt x="12" y="37"/>
                  </a:cubicBezTo>
                  <a:cubicBezTo>
                    <a:pt x="12" y="37"/>
                    <a:pt x="12" y="37"/>
                    <a:pt x="12" y="37"/>
                  </a:cubicBezTo>
                  <a:cubicBezTo>
                    <a:pt x="12" y="37"/>
                    <a:pt x="12" y="37"/>
                    <a:pt x="12" y="37"/>
                  </a:cubicBezTo>
                  <a:cubicBezTo>
                    <a:pt x="12" y="37"/>
                    <a:pt x="12" y="37"/>
                    <a:pt x="12" y="37"/>
                  </a:cubicBezTo>
                  <a:cubicBezTo>
                    <a:pt x="12" y="37"/>
                    <a:pt x="12" y="37"/>
                    <a:pt x="12" y="37"/>
                  </a:cubicBezTo>
                  <a:close/>
                  <a:moveTo>
                    <a:pt x="12" y="48"/>
                  </a:move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ubicBezTo>
                    <a:pt x="12" y="48"/>
                    <a:pt x="12" y="48"/>
                    <a:pt x="12" y="48"/>
                  </a:cubicBezTo>
                  <a:close/>
                  <a:moveTo>
                    <a:pt x="34" y="19"/>
                  </a:move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lose/>
                  <a:moveTo>
                    <a:pt x="30" y="19"/>
                  </a:move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lose/>
                  <a:moveTo>
                    <a:pt x="33" y="25"/>
                  </a:move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ubicBezTo>
                    <a:pt x="33" y="25"/>
                    <a:pt x="33" y="25"/>
                    <a:pt x="33" y="25"/>
                  </a:cubicBezTo>
                  <a:close/>
                  <a:moveTo>
                    <a:pt x="30" y="19"/>
                  </a:moveTo>
                  <a:cubicBezTo>
                    <a:pt x="30" y="19"/>
                    <a:pt x="30" y="19"/>
                    <a:pt x="30" y="19"/>
                  </a:cubicBezTo>
                  <a:cubicBezTo>
                    <a:pt x="30" y="19"/>
                    <a:pt x="30" y="19"/>
                    <a:pt x="30" y="19"/>
                  </a:cubicBezTo>
                  <a:cubicBezTo>
                    <a:pt x="30" y="19"/>
                    <a:pt x="30" y="19"/>
                    <a:pt x="30" y="19"/>
                  </a:cubicBezTo>
                  <a:cubicBezTo>
                    <a:pt x="30" y="19"/>
                    <a:pt x="30" y="19"/>
                    <a:pt x="30" y="19"/>
                  </a:cubicBezTo>
                  <a:cubicBezTo>
                    <a:pt x="30" y="19"/>
                    <a:pt x="30" y="19"/>
                    <a:pt x="30" y="19"/>
                  </a:cubicBezTo>
                  <a:close/>
                  <a:moveTo>
                    <a:pt x="31" y="20"/>
                  </a:move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ubicBezTo>
                    <a:pt x="31" y="20"/>
                    <a:pt x="31" y="20"/>
                    <a:pt x="31" y="20"/>
                  </a:cubicBezTo>
                  <a:close/>
                  <a:moveTo>
                    <a:pt x="34" y="19"/>
                  </a:move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lose/>
                  <a:moveTo>
                    <a:pt x="34" y="19"/>
                  </a:moveTo>
                  <a:cubicBezTo>
                    <a:pt x="34" y="19"/>
                    <a:pt x="34" y="19"/>
                    <a:pt x="34" y="19"/>
                  </a:cubicBezTo>
                  <a:cubicBezTo>
                    <a:pt x="34" y="19"/>
                    <a:pt x="34" y="19"/>
                    <a:pt x="34" y="19"/>
                  </a:cubicBezTo>
                  <a:cubicBezTo>
                    <a:pt x="34" y="19"/>
                    <a:pt x="34" y="19"/>
                    <a:pt x="34" y="19"/>
                  </a:cubicBezTo>
                  <a:cubicBezTo>
                    <a:pt x="33" y="19"/>
                    <a:pt x="33" y="19"/>
                    <a:pt x="33" y="19"/>
                  </a:cubicBezTo>
                  <a:cubicBezTo>
                    <a:pt x="33" y="19"/>
                    <a:pt x="33" y="19"/>
                    <a:pt x="33" y="19"/>
                  </a:cubicBezTo>
                  <a:cubicBezTo>
                    <a:pt x="33" y="19"/>
                    <a:pt x="33" y="19"/>
                    <a:pt x="33" y="19"/>
                  </a:cubicBezTo>
                  <a:cubicBezTo>
                    <a:pt x="33" y="19"/>
                    <a:pt x="33" y="19"/>
                    <a:pt x="33" y="19"/>
                  </a:cubicBezTo>
                  <a:cubicBezTo>
                    <a:pt x="33" y="19"/>
                    <a:pt x="34" y="19"/>
                    <a:pt x="34" y="19"/>
                  </a:cubicBezTo>
                  <a:cubicBezTo>
                    <a:pt x="34" y="19"/>
                    <a:pt x="34" y="19"/>
                    <a:pt x="34" y="19"/>
                  </a:cubicBezTo>
                  <a:close/>
                  <a:moveTo>
                    <a:pt x="34" y="20"/>
                  </a:move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lose/>
                  <a:moveTo>
                    <a:pt x="34" y="20"/>
                  </a:move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lose/>
                  <a:moveTo>
                    <a:pt x="34" y="17"/>
                  </a:move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lose/>
                  <a:moveTo>
                    <a:pt x="34" y="17"/>
                  </a:move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ubicBezTo>
                    <a:pt x="34" y="17"/>
                    <a:pt x="34" y="17"/>
                    <a:pt x="34" y="17"/>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2" y="21"/>
                  </a:moveTo>
                  <a:cubicBezTo>
                    <a:pt x="32" y="21"/>
                    <a:pt x="32" y="21"/>
                    <a:pt x="32" y="21"/>
                  </a:cubicBezTo>
                  <a:cubicBezTo>
                    <a:pt x="31" y="21"/>
                    <a:pt x="31" y="21"/>
                    <a:pt x="31" y="21"/>
                  </a:cubicBezTo>
                  <a:cubicBezTo>
                    <a:pt x="31" y="21"/>
                    <a:pt x="31" y="21"/>
                    <a:pt x="31" y="21"/>
                  </a:cubicBezTo>
                  <a:cubicBezTo>
                    <a:pt x="31" y="21"/>
                    <a:pt x="31" y="21"/>
                    <a:pt x="31" y="21"/>
                  </a:cubicBezTo>
                  <a:cubicBezTo>
                    <a:pt x="31" y="21"/>
                    <a:pt x="31" y="21"/>
                    <a:pt x="31"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3" y="20"/>
                  </a:moveTo>
                  <a:cubicBezTo>
                    <a:pt x="34" y="20"/>
                    <a:pt x="33" y="20"/>
                    <a:pt x="33" y="20"/>
                  </a:cubicBezTo>
                  <a:cubicBezTo>
                    <a:pt x="33"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3" y="20"/>
                  </a:cubicBezTo>
                  <a:cubicBezTo>
                    <a:pt x="33" y="20"/>
                    <a:pt x="33" y="20"/>
                    <a:pt x="33" y="20"/>
                  </a:cubicBezTo>
                  <a:cubicBezTo>
                    <a:pt x="33" y="20"/>
                    <a:pt x="33" y="20"/>
                    <a:pt x="33" y="20"/>
                  </a:cubicBezTo>
                  <a:close/>
                  <a:moveTo>
                    <a:pt x="32" y="20"/>
                  </a:move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ubicBezTo>
                    <a:pt x="32" y="20"/>
                    <a:pt x="32" y="20"/>
                    <a:pt x="32" y="20"/>
                  </a:cubicBezTo>
                  <a:close/>
                  <a:moveTo>
                    <a:pt x="33" y="21"/>
                  </a:move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0"/>
                    <a:pt x="33" y="20"/>
                  </a:cubicBezTo>
                  <a:cubicBezTo>
                    <a:pt x="33" y="20"/>
                    <a:pt x="33" y="21"/>
                    <a:pt x="33" y="21"/>
                  </a:cubicBezTo>
                  <a:cubicBezTo>
                    <a:pt x="33" y="21"/>
                    <a:pt x="33" y="21"/>
                    <a:pt x="33" y="21"/>
                  </a:cubicBezTo>
                  <a:cubicBezTo>
                    <a:pt x="33" y="21"/>
                    <a:pt x="33" y="21"/>
                    <a:pt x="33" y="21"/>
                  </a:cubicBezTo>
                  <a:cubicBezTo>
                    <a:pt x="33" y="21"/>
                    <a:pt x="33" y="21"/>
                    <a:pt x="33" y="21"/>
                  </a:cubicBezTo>
                  <a:close/>
                  <a:moveTo>
                    <a:pt x="33" y="21"/>
                  </a:move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ubicBezTo>
                    <a:pt x="33" y="21"/>
                    <a:pt x="33" y="21"/>
                    <a:pt x="33" y="21"/>
                  </a:cubicBezTo>
                  <a:close/>
                  <a:moveTo>
                    <a:pt x="32" y="21"/>
                  </a:move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ubicBezTo>
                    <a:pt x="32" y="21"/>
                    <a:pt x="32" y="21"/>
                    <a:pt x="32" y="21"/>
                  </a:cubicBezTo>
                  <a:close/>
                  <a:moveTo>
                    <a:pt x="32" y="7"/>
                  </a:move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lose/>
                  <a:moveTo>
                    <a:pt x="31" y="18"/>
                  </a:move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ubicBezTo>
                    <a:pt x="31" y="18"/>
                    <a:pt x="31" y="18"/>
                    <a:pt x="31" y="18"/>
                  </a:cubicBezTo>
                  <a:close/>
                  <a:moveTo>
                    <a:pt x="34" y="8"/>
                  </a:move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lose/>
                  <a:moveTo>
                    <a:pt x="32" y="7"/>
                  </a:move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8"/>
                    <a:pt x="33" y="7"/>
                  </a:cubicBezTo>
                  <a:cubicBezTo>
                    <a:pt x="33" y="7"/>
                    <a:pt x="33" y="7"/>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8"/>
                  </a:cubicBezTo>
                  <a:cubicBezTo>
                    <a:pt x="34" y="8"/>
                    <a:pt x="34" y="8"/>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lose/>
                  <a:moveTo>
                    <a:pt x="34" y="7"/>
                  </a:move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ubicBezTo>
                    <a:pt x="34" y="7"/>
                    <a:pt x="34" y="7"/>
                    <a:pt x="34" y="7"/>
                  </a:cubicBezTo>
                  <a:close/>
                  <a:moveTo>
                    <a:pt x="31" y="8"/>
                  </a:move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1" y="9"/>
                    <a:pt x="31" y="9"/>
                  </a:cubicBezTo>
                  <a:cubicBezTo>
                    <a:pt x="31"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9"/>
                  </a:cubicBezTo>
                  <a:cubicBezTo>
                    <a:pt x="32" y="9"/>
                    <a:pt x="32" y="9"/>
                    <a:pt x="32" y="9"/>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10"/>
                  </a:cubicBezTo>
                  <a:cubicBezTo>
                    <a:pt x="32" y="10"/>
                    <a:pt x="32" y="10"/>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2" y="9"/>
                    <a:pt x="32" y="9"/>
                    <a:pt x="32" y="9"/>
                  </a:cubicBezTo>
                  <a:cubicBezTo>
                    <a:pt x="33" y="9"/>
                    <a:pt x="33" y="9"/>
                    <a:pt x="33" y="9"/>
                  </a:cubicBezTo>
                  <a:cubicBezTo>
                    <a:pt x="33" y="9"/>
                    <a:pt x="33" y="9"/>
                    <a:pt x="33" y="9"/>
                  </a:cubicBezTo>
                  <a:cubicBezTo>
                    <a:pt x="33" y="9"/>
                    <a:pt x="33" y="9"/>
                    <a:pt x="32" y="9"/>
                  </a:cubicBezTo>
                  <a:cubicBezTo>
                    <a:pt x="32" y="9"/>
                    <a:pt x="32" y="9"/>
                    <a:pt x="32" y="9"/>
                  </a:cubicBezTo>
                  <a:cubicBezTo>
                    <a:pt x="32" y="9"/>
                    <a:pt x="32" y="9"/>
                    <a:pt x="32"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3" y="8"/>
                    <a:pt x="33" y="8"/>
                  </a:cubicBezTo>
                  <a:cubicBezTo>
                    <a:pt x="33"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7"/>
                    <a:pt x="32" y="7"/>
                  </a:cubicBezTo>
                  <a:cubicBezTo>
                    <a:pt x="32" y="7"/>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8"/>
                    <a:pt x="32" y="8"/>
                  </a:cubicBezTo>
                  <a:cubicBezTo>
                    <a:pt x="32" y="8"/>
                    <a:pt x="32" y="7"/>
                    <a:pt x="32" y="7"/>
                  </a:cubicBezTo>
                  <a:cubicBezTo>
                    <a:pt x="32" y="8"/>
                    <a:pt x="32" y="8"/>
                    <a:pt x="32" y="8"/>
                  </a:cubicBezTo>
                  <a:cubicBezTo>
                    <a:pt x="32" y="8"/>
                    <a:pt x="32" y="8"/>
                    <a:pt x="32" y="8"/>
                  </a:cubicBezTo>
                  <a:cubicBezTo>
                    <a:pt x="32" y="8"/>
                    <a:pt x="32" y="8"/>
                    <a:pt x="32" y="8"/>
                  </a:cubicBezTo>
                  <a:cubicBezTo>
                    <a:pt x="32" y="8"/>
                    <a:pt x="31" y="8"/>
                    <a:pt x="32" y="8"/>
                  </a:cubicBezTo>
                  <a:cubicBezTo>
                    <a:pt x="32" y="8"/>
                    <a:pt x="32" y="8"/>
                    <a:pt x="32" y="8"/>
                  </a:cubicBezTo>
                  <a:cubicBezTo>
                    <a:pt x="32" y="8"/>
                    <a:pt x="32" y="8"/>
                    <a:pt x="32" y="8"/>
                  </a:cubicBezTo>
                  <a:cubicBezTo>
                    <a:pt x="32" y="8"/>
                    <a:pt x="32" y="8"/>
                    <a:pt x="32" y="8"/>
                  </a:cubicBezTo>
                  <a:cubicBezTo>
                    <a:pt x="31" y="8"/>
                    <a:pt x="32"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1" y="8"/>
                    <a:pt x="31" y="7"/>
                  </a:cubicBezTo>
                  <a:cubicBezTo>
                    <a:pt x="31" y="7"/>
                    <a:pt x="31" y="7"/>
                    <a:pt x="31" y="7"/>
                  </a:cubicBezTo>
                  <a:cubicBezTo>
                    <a:pt x="31" y="7"/>
                    <a:pt x="31" y="7"/>
                    <a:pt x="31" y="7"/>
                  </a:cubicBezTo>
                  <a:cubicBezTo>
                    <a:pt x="31" y="7"/>
                    <a:pt x="31" y="8"/>
                    <a:pt x="31" y="8"/>
                  </a:cubicBezTo>
                  <a:cubicBezTo>
                    <a:pt x="31" y="8"/>
                    <a:pt x="31" y="8"/>
                    <a:pt x="31" y="8"/>
                  </a:cubicBezTo>
                  <a:cubicBezTo>
                    <a:pt x="31" y="8"/>
                    <a:pt x="31" y="8"/>
                    <a:pt x="31" y="8"/>
                  </a:cubicBezTo>
                  <a:cubicBezTo>
                    <a:pt x="31" y="8"/>
                    <a:pt x="31" y="8"/>
                    <a:pt x="31" y="8"/>
                  </a:cubicBezTo>
                  <a:cubicBezTo>
                    <a:pt x="31" y="8"/>
                    <a:pt x="31" y="8"/>
                    <a:pt x="31" y="8"/>
                  </a:cubicBezTo>
                  <a:cubicBezTo>
                    <a:pt x="31" y="8"/>
                    <a:pt x="31" y="7"/>
                    <a:pt x="31" y="7"/>
                  </a:cubicBezTo>
                  <a:cubicBezTo>
                    <a:pt x="31" y="7"/>
                    <a:pt x="31" y="7"/>
                    <a:pt x="31" y="7"/>
                  </a:cubicBezTo>
                  <a:cubicBezTo>
                    <a:pt x="31" y="7"/>
                    <a:pt x="31" y="8"/>
                    <a:pt x="31" y="8"/>
                  </a:cubicBezTo>
                  <a:cubicBezTo>
                    <a:pt x="31" y="8"/>
                    <a:pt x="31" y="8"/>
                    <a:pt x="31" y="8"/>
                  </a:cubicBezTo>
                  <a:cubicBezTo>
                    <a:pt x="31" y="8"/>
                    <a:pt x="31" y="8"/>
                    <a:pt x="31" y="8"/>
                  </a:cubicBezTo>
                  <a:cubicBezTo>
                    <a:pt x="31" y="8"/>
                    <a:pt x="31" y="8"/>
                    <a:pt x="31" y="8"/>
                  </a:cubicBezTo>
                  <a:close/>
                  <a:moveTo>
                    <a:pt x="33" y="7"/>
                  </a:move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ubicBezTo>
                    <a:pt x="33" y="7"/>
                    <a:pt x="33" y="7"/>
                    <a:pt x="33" y="7"/>
                  </a:cubicBezTo>
                  <a:close/>
                  <a:moveTo>
                    <a:pt x="34" y="14"/>
                  </a:moveTo>
                  <a:cubicBezTo>
                    <a:pt x="34" y="14"/>
                    <a:pt x="34" y="14"/>
                    <a:pt x="34" y="14"/>
                  </a:cubicBezTo>
                  <a:cubicBezTo>
                    <a:pt x="34" y="14"/>
                    <a:pt x="34" y="14"/>
                    <a:pt x="34" y="14"/>
                  </a:cubicBezTo>
                  <a:cubicBezTo>
                    <a:pt x="34" y="14"/>
                    <a:pt x="34" y="14"/>
                    <a:pt x="34" y="14"/>
                  </a:cubicBezTo>
                  <a:cubicBezTo>
                    <a:pt x="34" y="14"/>
                    <a:pt x="34" y="14"/>
                    <a:pt x="34" y="14"/>
                  </a:cubicBezTo>
                  <a:cubicBezTo>
                    <a:pt x="34" y="14"/>
                    <a:pt x="33" y="14"/>
                    <a:pt x="33" y="14"/>
                  </a:cubicBezTo>
                  <a:cubicBezTo>
                    <a:pt x="33" y="14"/>
                    <a:pt x="33" y="14"/>
                    <a:pt x="33" y="14"/>
                  </a:cubicBezTo>
                  <a:cubicBezTo>
                    <a:pt x="33" y="14"/>
                    <a:pt x="33" y="14"/>
                    <a:pt x="33" y="14"/>
                  </a:cubicBezTo>
                  <a:cubicBezTo>
                    <a:pt x="33" y="14"/>
                    <a:pt x="33" y="14"/>
                    <a:pt x="33" y="14"/>
                  </a:cubicBezTo>
                  <a:cubicBezTo>
                    <a:pt x="33" y="14"/>
                    <a:pt x="34" y="14"/>
                    <a:pt x="34" y="14"/>
                  </a:cubicBezTo>
                  <a:close/>
                  <a:moveTo>
                    <a:pt x="34" y="9"/>
                  </a:moveTo>
                  <a:cubicBezTo>
                    <a:pt x="34" y="9"/>
                    <a:pt x="34" y="9"/>
                    <a:pt x="34" y="9"/>
                  </a:cubicBezTo>
                  <a:cubicBezTo>
                    <a:pt x="34" y="9"/>
                    <a:pt x="34" y="9"/>
                    <a:pt x="34" y="9"/>
                  </a:cubicBezTo>
                  <a:cubicBezTo>
                    <a:pt x="34" y="9"/>
                    <a:pt x="34" y="9"/>
                    <a:pt x="34" y="9"/>
                  </a:cubicBezTo>
                  <a:cubicBezTo>
                    <a:pt x="34" y="9"/>
                    <a:pt x="34" y="9"/>
                    <a:pt x="34" y="9"/>
                  </a:cubicBezTo>
                  <a:cubicBezTo>
                    <a:pt x="34" y="9"/>
                    <a:pt x="34" y="9"/>
                    <a:pt x="34"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3" y="9"/>
                    <a:pt x="33" y="9"/>
                  </a:cubicBezTo>
                  <a:cubicBezTo>
                    <a:pt x="33" y="9"/>
                    <a:pt x="34" y="9"/>
                    <a:pt x="34" y="9"/>
                  </a:cubicBezTo>
                  <a:cubicBezTo>
                    <a:pt x="34" y="9"/>
                    <a:pt x="34" y="9"/>
                    <a:pt x="34" y="9"/>
                  </a:cubicBezTo>
                  <a:cubicBezTo>
                    <a:pt x="34" y="9"/>
                    <a:pt x="34" y="9"/>
                    <a:pt x="34" y="9"/>
                  </a:cubicBezTo>
                  <a:cubicBezTo>
                    <a:pt x="34" y="9"/>
                    <a:pt x="34" y="9"/>
                    <a:pt x="34" y="9"/>
                  </a:cubicBezTo>
                  <a:close/>
                  <a:moveTo>
                    <a:pt x="33" y="14"/>
                  </a:move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ubicBezTo>
                    <a:pt x="33" y="14"/>
                    <a:pt x="33" y="14"/>
                    <a:pt x="33" y="14"/>
                  </a:cubicBezTo>
                  <a:close/>
                  <a:moveTo>
                    <a:pt x="34" y="14"/>
                  </a:move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4" y="14"/>
                  </a:move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4" y="14"/>
                  </a:move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ubicBezTo>
                    <a:pt x="34" y="14"/>
                    <a:pt x="34" y="14"/>
                    <a:pt x="34" y="14"/>
                  </a:cubicBezTo>
                  <a:close/>
                  <a:moveTo>
                    <a:pt x="30" y="18"/>
                  </a:moveTo>
                  <a:cubicBezTo>
                    <a:pt x="30" y="18"/>
                    <a:pt x="30" y="18"/>
                    <a:pt x="30" y="18"/>
                  </a:cubicBezTo>
                  <a:cubicBezTo>
                    <a:pt x="30" y="18"/>
                    <a:pt x="30" y="18"/>
                    <a:pt x="30" y="18"/>
                  </a:cubicBezTo>
                  <a:cubicBezTo>
                    <a:pt x="30" y="18"/>
                    <a:pt x="30" y="18"/>
                    <a:pt x="30" y="18"/>
                  </a:cubicBezTo>
                  <a:close/>
                  <a:moveTo>
                    <a:pt x="4" y="39"/>
                  </a:moveTo>
                  <a:cubicBezTo>
                    <a:pt x="4" y="39"/>
                    <a:pt x="4" y="39"/>
                    <a:pt x="4" y="39"/>
                  </a:cubicBezTo>
                  <a:cubicBezTo>
                    <a:pt x="4" y="39"/>
                    <a:pt x="4" y="39"/>
                    <a:pt x="4" y="39"/>
                  </a:cubicBezTo>
                  <a:cubicBezTo>
                    <a:pt x="4" y="39"/>
                    <a:pt x="4" y="39"/>
                    <a:pt x="4" y="39"/>
                  </a:cubicBezTo>
                  <a:cubicBezTo>
                    <a:pt x="4" y="39"/>
                    <a:pt x="4" y="39"/>
                    <a:pt x="4" y="39"/>
                  </a:cubicBezTo>
                  <a:cubicBezTo>
                    <a:pt x="4" y="39"/>
                    <a:pt x="4" y="39"/>
                    <a:pt x="4" y="39"/>
                  </a:cubicBezTo>
                  <a:cubicBezTo>
                    <a:pt x="4" y="39"/>
                    <a:pt x="4" y="39"/>
                    <a:pt x="4" y="39"/>
                  </a:cubicBezTo>
                  <a:close/>
                  <a:moveTo>
                    <a:pt x="36" y="19"/>
                  </a:move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ubicBezTo>
                    <a:pt x="36" y="19"/>
                    <a:pt x="36" y="19"/>
                    <a:pt x="36" y="19"/>
                  </a:cubicBezTo>
                  <a:close/>
                  <a:moveTo>
                    <a:pt x="7" y="40"/>
                  </a:moveTo>
                  <a:cubicBezTo>
                    <a:pt x="7" y="40"/>
                    <a:pt x="7" y="39"/>
                    <a:pt x="7" y="39"/>
                  </a:cubicBezTo>
                  <a:cubicBezTo>
                    <a:pt x="7" y="39"/>
                    <a:pt x="7" y="39"/>
                    <a:pt x="7" y="39"/>
                  </a:cubicBezTo>
                  <a:cubicBezTo>
                    <a:pt x="7" y="39"/>
                    <a:pt x="7" y="39"/>
                    <a:pt x="7" y="39"/>
                  </a:cubicBezTo>
                  <a:cubicBezTo>
                    <a:pt x="7" y="39"/>
                    <a:pt x="7" y="39"/>
                    <a:pt x="7" y="39"/>
                  </a:cubicBezTo>
                  <a:cubicBezTo>
                    <a:pt x="7" y="39"/>
                    <a:pt x="7" y="39"/>
                    <a:pt x="7" y="39"/>
                  </a:cubicBezTo>
                  <a:cubicBezTo>
                    <a:pt x="7" y="39"/>
                    <a:pt x="7" y="39"/>
                    <a:pt x="7" y="40"/>
                  </a:cubicBezTo>
                  <a:cubicBezTo>
                    <a:pt x="7" y="40"/>
                    <a:pt x="7" y="40"/>
                    <a:pt x="7" y="40"/>
                  </a:cubicBezTo>
                  <a:cubicBezTo>
                    <a:pt x="7" y="40"/>
                    <a:pt x="7" y="40"/>
                    <a:pt x="7" y="40"/>
                  </a:cubicBezTo>
                  <a:cubicBezTo>
                    <a:pt x="7" y="40"/>
                    <a:pt x="7" y="40"/>
                    <a:pt x="7" y="40"/>
                  </a:cubicBezTo>
                  <a:close/>
                  <a:moveTo>
                    <a:pt x="35" y="16"/>
                  </a:move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7"/>
                    <a:pt x="35" y="17"/>
                  </a:cubicBezTo>
                  <a:cubicBezTo>
                    <a:pt x="35" y="17"/>
                    <a:pt x="35" y="16"/>
                    <a:pt x="35" y="16"/>
                  </a:cubicBezTo>
                  <a:close/>
                  <a:moveTo>
                    <a:pt x="34" y="19"/>
                  </a:move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19"/>
                    <a:pt x="34" y="19"/>
                  </a:cubicBezTo>
                  <a:close/>
                  <a:moveTo>
                    <a:pt x="35" y="19"/>
                  </a:moveTo>
                  <a:cubicBezTo>
                    <a:pt x="35" y="19"/>
                    <a:pt x="35" y="19"/>
                    <a:pt x="35" y="19"/>
                  </a:cubicBezTo>
                  <a:cubicBezTo>
                    <a:pt x="35" y="19"/>
                    <a:pt x="35" y="19"/>
                    <a:pt x="35" y="19"/>
                  </a:cubicBezTo>
                  <a:cubicBezTo>
                    <a:pt x="35" y="19"/>
                    <a:pt x="35" y="19"/>
                    <a:pt x="35" y="19"/>
                  </a:cubicBezTo>
                  <a:cubicBezTo>
                    <a:pt x="35" y="19"/>
                    <a:pt x="35" y="19"/>
                    <a:pt x="35" y="19"/>
                  </a:cubicBezTo>
                  <a:close/>
                  <a:moveTo>
                    <a:pt x="4" y="20"/>
                  </a:move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30" y="18"/>
                  </a:move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lose/>
                  <a:moveTo>
                    <a:pt x="31" y="17"/>
                  </a:move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ubicBezTo>
                    <a:pt x="31" y="17"/>
                    <a:pt x="31" y="17"/>
                    <a:pt x="31" y="17"/>
                  </a:cubicBezTo>
                  <a:close/>
                  <a:moveTo>
                    <a:pt x="35" y="19"/>
                  </a:move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ubicBezTo>
                    <a:pt x="35" y="19"/>
                    <a:pt x="35" y="19"/>
                    <a:pt x="35" y="19"/>
                  </a:cubicBezTo>
                  <a:close/>
                  <a:moveTo>
                    <a:pt x="30" y="18"/>
                  </a:move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ubicBezTo>
                    <a:pt x="30" y="18"/>
                    <a:pt x="30" y="18"/>
                    <a:pt x="30" y="18"/>
                  </a:cubicBezTo>
                  <a:close/>
                  <a:moveTo>
                    <a:pt x="44" y="11"/>
                  </a:move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ubicBezTo>
                    <a:pt x="44" y="11"/>
                    <a:pt x="44" y="11"/>
                    <a:pt x="44" y="11"/>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6"/>
                  </a:move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ubicBezTo>
                    <a:pt x="12" y="36"/>
                    <a:pt x="12" y="36"/>
                    <a:pt x="12" y="36"/>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3"/>
                  </a:move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1" y="33"/>
                    <a:pt x="11" y="33"/>
                    <a:pt x="12" y="33"/>
                  </a:cubicBezTo>
                  <a:cubicBezTo>
                    <a:pt x="12" y="33"/>
                    <a:pt x="12" y="33"/>
                    <a:pt x="12" y="33"/>
                  </a:cubicBezTo>
                  <a:cubicBezTo>
                    <a:pt x="12" y="33"/>
                    <a:pt x="12" y="33"/>
                    <a:pt x="12" y="33"/>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3"/>
                  </a:moveTo>
                  <a:cubicBezTo>
                    <a:pt x="12" y="33"/>
                    <a:pt x="12" y="33"/>
                    <a:pt x="12" y="33"/>
                  </a:cubicBezTo>
                  <a:cubicBezTo>
                    <a:pt x="12" y="33"/>
                    <a:pt x="12" y="33"/>
                    <a:pt x="12" y="33"/>
                  </a:cubicBezTo>
                  <a:cubicBezTo>
                    <a:pt x="12" y="33"/>
                    <a:pt x="12" y="33"/>
                    <a:pt x="12" y="33"/>
                  </a:cubicBezTo>
                  <a:cubicBezTo>
                    <a:pt x="12" y="33"/>
                    <a:pt x="12" y="33"/>
                    <a:pt x="12" y="33"/>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3"/>
                  </a:moveTo>
                  <a:cubicBezTo>
                    <a:pt x="12" y="33"/>
                    <a:pt x="12" y="33"/>
                    <a:pt x="12" y="33"/>
                  </a:cubicBezTo>
                  <a:cubicBezTo>
                    <a:pt x="11" y="33"/>
                    <a:pt x="11"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ubicBezTo>
                    <a:pt x="12" y="33"/>
                    <a:pt x="12" y="33"/>
                    <a:pt x="12" y="33"/>
                  </a:cubicBezTo>
                  <a:close/>
                  <a:moveTo>
                    <a:pt x="12" y="24"/>
                  </a:move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3" y="25"/>
                  </a:move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4"/>
                  </a:cubicBezTo>
                  <a:cubicBezTo>
                    <a:pt x="12" y="24"/>
                    <a:pt x="12" y="24"/>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4"/>
                    <a:pt x="12" y="25"/>
                    <a:pt x="12" y="25"/>
                  </a:cubicBezTo>
                  <a:cubicBezTo>
                    <a:pt x="12" y="25"/>
                    <a:pt x="12" y="25"/>
                    <a:pt x="12" y="25"/>
                  </a:cubicBezTo>
                  <a:cubicBezTo>
                    <a:pt x="12" y="25"/>
                    <a:pt x="12" y="25"/>
                    <a:pt x="12" y="25"/>
                  </a:cubicBezTo>
                  <a:cubicBezTo>
                    <a:pt x="12" y="25"/>
                    <a:pt x="12" y="25"/>
                    <a:pt x="12" y="25"/>
                  </a:cubicBezTo>
                  <a:cubicBezTo>
                    <a:pt x="12" y="25"/>
                    <a:pt x="12" y="25"/>
                    <a:pt x="12" y="25"/>
                  </a:cubicBezTo>
                  <a:cubicBezTo>
                    <a:pt x="12" y="25"/>
                    <a:pt x="13" y="25"/>
                    <a:pt x="13" y="25"/>
                  </a:cubicBezTo>
                  <a:close/>
                  <a:moveTo>
                    <a:pt x="10" y="15"/>
                  </a:move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8" y="21"/>
                  </a:move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ubicBezTo>
                    <a:pt x="8" y="21"/>
                    <a:pt x="8" y="21"/>
                    <a:pt x="8" y="21"/>
                  </a:cubicBezTo>
                  <a:close/>
                  <a:moveTo>
                    <a:pt x="10" y="17"/>
                  </a:move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ubicBezTo>
                    <a:pt x="10" y="17"/>
                    <a:pt x="10" y="17"/>
                    <a:pt x="10" y="17"/>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4"/>
                  </a:moveTo>
                  <a:cubicBezTo>
                    <a:pt x="12" y="34"/>
                    <a:pt x="12" y="34"/>
                    <a:pt x="12" y="34"/>
                  </a:cubicBezTo>
                  <a:cubicBezTo>
                    <a:pt x="12" y="34"/>
                    <a:pt x="12" y="34"/>
                    <a:pt x="12" y="34"/>
                  </a:cubicBezTo>
                  <a:cubicBezTo>
                    <a:pt x="12" y="35"/>
                    <a:pt x="12" y="35"/>
                    <a:pt x="12" y="35"/>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4"/>
                  </a:move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ubicBezTo>
                    <a:pt x="12" y="34"/>
                    <a:pt x="12" y="34"/>
                    <a:pt x="12" y="34"/>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2" y="35"/>
                  </a:move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ubicBezTo>
                    <a:pt x="12" y="35"/>
                    <a:pt x="12" y="35"/>
                    <a:pt x="12" y="35"/>
                  </a:cubicBezTo>
                  <a:close/>
                  <a:moveTo>
                    <a:pt x="10" y="35"/>
                  </a:move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10" y="33"/>
                  </a:move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4"/>
                  </a:cubicBezTo>
                  <a:cubicBezTo>
                    <a:pt x="9" y="34"/>
                    <a:pt x="9" y="34"/>
                    <a:pt x="9" y="34"/>
                  </a:cubicBezTo>
                  <a:cubicBezTo>
                    <a:pt x="9" y="34"/>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0" y="33"/>
                    <a:pt x="10" y="33"/>
                    <a:pt x="10"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0" y="35"/>
                  </a:move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lose/>
                  <a:moveTo>
                    <a:pt x="10" y="26"/>
                  </a:move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ubicBezTo>
                    <a:pt x="10" y="26"/>
                    <a:pt x="10" y="26"/>
                    <a:pt x="10" y="26"/>
                  </a:cubicBezTo>
                  <a:close/>
                  <a:moveTo>
                    <a:pt x="7" y="33"/>
                  </a:move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6" y="33"/>
                    <a:pt x="6" y="33"/>
                  </a:cubicBezTo>
                  <a:cubicBezTo>
                    <a:pt x="6" y="33"/>
                    <a:pt x="6" y="33"/>
                    <a:pt x="6" y="33"/>
                  </a:cubicBezTo>
                  <a:cubicBezTo>
                    <a:pt x="6" y="33"/>
                    <a:pt x="6" y="33"/>
                    <a:pt x="7" y="33"/>
                  </a:cubicBezTo>
                  <a:cubicBezTo>
                    <a:pt x="7" y="33"/>
                    <a:pt x="7" y="33"/>
                    <a:pt x="7" y="33"/>
                  </a:cubicBezTo>
                  <a:close/>
                  <a:moveTo>
                    <a:pt x="9" y="33"/>
                  </a:move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ubicBezTo>
                    <a:pt x="9" y="33"/>
                    <a:pt x="9" y="33"/>
                    <a:pt x="9" y="33"/>
                  </a:cubicBezTo>
                  <a:close/>
                  <a:moveTo>
                    <a:pt x="6" y="32"/>
                  </a:moveTo>
                  <a:cubicBezTo>
                    <a:pt x="6" y="32"/>
                    <a:pt x="6" y="32"/>
                    <a:pt x="6" y="32"/>
                  </a:cubicBezTo>
                  <a:cubicBezTo>
                    <a:pt x="6" y="32"/>
                    <a:pt x="7" y="32"/>
                    <a:pt x="7" y="32"/>
                  </a:cubicBezTo>
                  <a:cubicBezTo>
                    <a:pt x="7" y="32"/>
                    <a:pt x="7" y="32"/>
                    <a:pt x="7" y="32"/>
                  </a:cubicBezTo>
                  <a:cubicBezTo>
                    <a:pt x="7" y="32"/>
                    <a:pt x="7" y="32"/>
                    <a:pt x="7" y="32"/>
                  </a:cubicBezTo>
                  <a:cubicBezTo>
                    <a:pt x="7" y="32"/>
                    <a:pt x="7" y="32"/>
                    <a:pt x="7"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lose/>
                  <a:moveTo>
                    <a:pt x="6" y="32"/>
                  </a:move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8" y="33"/>
                  </a:move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7" y="33"/>
                    <a:pt x="7" y="33"/>
                  </a:cubicBezTo>
                  <a:cubicBezTo>
                    <a:pt x="7" y="33"/>
                    <a:pt x="7" y="33"/>
                    <a:pt x="7" y="33"/>
                  </a:cubicBezTo>
                  <a:cubicBezTo>
                    <a:pt x="7" y="33"/>
                    <a:pt x="7" y="33"/>
                    <a:pt x="7" y="33"/>
                  </a:cubicBezTo>
                  <a:cubicBezTo>
                    <a:pt x="7" y="33"/>
                    <a:pt x="7" y="33"/>
                    <a:pt x="7" y="33"/>
                  </a:cubicBezTo>
                  <a:cubicBezTo>
                    <a:pt x="7" y="33"/>
                    <a:pt x="7" y="33"/>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8" y="32"/>
                    <a:pt x="8" y="32"/>
                    <a:pt x="8" y="32"/>
                  </a:cubicBezTo>
                  <a:cubicBezTo>
                    <a:pt x="8" y="32"/>
                    <a:pt x="8"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7" y="32"/>
                    <a:pt x="7" y="32"/>
                    <a:pt x="7"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9"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lose/>
                  <a:moveTo>
                    <a:pt x="8" y="32"/>
                  </a:move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ubicBezTo>
                    <a:pt x="8" y="32"/>
                    <a:pt x="8" y="32"/>
                    <a:pt x="8" y="32"/>
                  </a:cubicBezTo>
                  <a:close/>
                  <a:moveTo>
                    <a:pt x="8" y="33"/>
                  </a:move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7" y="33"/>
                  </a:cubicBezTo>
                  <a:cubicBezTo>
                    <a:pt x="7" y="33"/>
                    <a:pt x="7"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ubicBezTo>
                    <a:pt x="8" y="33"/>
                    <a:pt x="8" y="33"/>
                    <a:pt x="8" y="3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lose/>
                  <a:moveTo>
                    <a:pt x="11" y="29"/>
                  </a:move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1" y="33"/>
                  </a:moveTo>
                  <a:cubicBezTo>
                    <a:pt x="11" y="33"/>
                    <a:pt x="11" y="33"/>
                    <a:pt x="11" y="33"/>
                  </a:cubicBezTo>
                  <a:cubicBezTo>
                    <a:pt x="11" y="33"/>
                    <a:pt x="11" y="33"/>
                    <a:pt x="11" y="33"/>
                  </a:cubicBezTo>
                  <a:cubicBezTo>
                    <a:pt x="11" y="33"/>
                    <a:pt x="11" y="33"/>
                    <a:pt x="11" y="33"/>
                  </a:cubicBezTo>
                  <a:close/>
                  <a:moveTo>
                    <a:pt x="11" y="35"/>
                  </a:moveTo>
                  <a:cubicBezTo>
                    <a:pt x="11" y="35"/>
                    <a:pt x="11" y="35"/>
                    <a:pt x="11" y="35"/>
                  </a:cubicBezTo>
                  <a:cubicBezTo>
                    <a:pt x="11" y="35"/>
                    <a:pt x="11" y="35"/>
                    <a:pt x="11" y="35"/>
                  </a:cubicBezTo>
                  <a:cubicBezTo>
                    <a:pt x="11" y="35"/>
                    <a:pt x="11" y="35"/>
                    <a:pt x="11" y="35"/>
                  </a:cubicBezTo>
                  <a:cubicBezTo>
                    <a:pt x="11" y="35"/>
                    <a:pt x="11" y="35"/>
                    <a:pt x="11" y="35"/>
                  </a:cubicBezTo>
                  <a:cubicBezTo>
                    <a:pt x="11" y="35"/>
                    <a:pt x="11" y="35"/>
                    <a:pt x="11" y="35"/>
                  </a:cubicBezTo>
                  <a:cubicBezTo>
                    <a:pt x="11" y="35"/>
                    <a:pt x="11" y="35"/>
                    <a:pt x="11" y="35"/>
                  </a:cubicBezTo>
                  <a:cubicBezTo>
                    <a:pt x="11" y="35"/>
                    <a:pt x="11" y="35"/>
                    <a:pt x="11" y="35"/>
                  </a:cubicBezTo>
                  <a:close/>
                  <a:moveTo>
                    <a:pt x="13" y="24"/>
                  </a:move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lose/>
                  <a:moveTo>
                    <a:pt x="13" y="24"/>
                  </a:move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lose/>
                  <a:moveTo>
                    <a:pt x="13" y="24"/>
                  </a:move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lose/>
                  <a:moveTo>
                    <a:pt x="13" y="23"/>
                  </a:move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2" y="23"/>
                    <a:pt x="12" y="23"/>
                  </a:cubicBezTo>
                  <a:cubicBezTo>
                    <a:pt x="12" y="23"/>
                    <a:pt x="12" y="23"/>
                    <a:pt x="12" y="23"/>
                  </a:cubicBezTo>
                  <a:cubicBezTo>
                    <a:pt x="12" y="23"/>
                    <a:pt x="12" y="23"/>
                    <a:pt x="12"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ubicBezTo>
                    <a:pt x="13" y="23"/>
                    <a:pt x="13" y="23"/>
                    <a:pt x="13" y="23"/>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1" y="34"/>
                  </a:move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4"/>
                    <a:pt x="11" y="34"/>
                  </a:cubicBezTo>
                  <a:cubicBezTo>
                    <a:pt x="11" y="34"/>
                    <a:pt x="11" y="33"/>
                    <a:pt x="11" y="34"/>
                  </a:cubicBezTo>
                  <a:cubicBezTo>
                    <a:pt x="11" y="34"/>
                    <a:pt x="11" y="34"/>
                    <a:pt x="11" y="34"/>
                  </a:cubicBezTo>
                  <a:close/>
                  <a:moveTo>
                    <a:pt x="11" y="29"/>
                  </a:move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lose/>
                  <a:moveTo>
                    <a:pt x="11" y="29"/>
                  </a:move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ubicBezTo>
                    <a:pt x="11" y="29"/>
                    <a:pt x="11" y="29"/>
                    <a:pt x="11" y="29"/>
                  </a:cubicBezTo>
                  <a:close/>
                  <a:moveTo>
                    <a:pt x="11" y="33"/>
                  </a:move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ubicBezTo>
                    <a:pt x="11" y="33"/>
                    <a:pt x="11" y="33"/>
                    <a:pt x="11" y="33"/>
                  </a:cubicBezTo>
                  <a:close/>
                  <a:moveTo>
                    <a:pt x="10" y="35"/>
                  </a:move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ubicBezTo>
                    <a:pt x="10" y="35"/>
                    <a:pt x="10" y="35"/>
                    <a:pt x="10" y="35"/>
                  </a:cubicBezTo>
                  <a:close/>
                  <a:moveTo>
                    <a:pt x="6" y="32"/>
                  </a:move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ubicBezTo>
                    <a:pt x="6" y="32"/>
                    <a:pt x="6" y="32"/>
                    <a:pt x="6" y="32"/>
                  </a:cubicBezTo>
                  <a:close/>
                  <a:moveTo>
                    <a:pt x="45" y="11"/>
                  </a:move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lose/>
                  <a:moveTo>
                    <a:pt x="45" y="10"/>
                  </a:moveTo>
                  <a:cubicBezTo>
                    <a:pt x="45" y="10"/>
                    <a:pt x="45" y="10"/>
                    <a:pt x="45" y="10"/>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0"/>
                  </a:cubicBezTo>
                  <a:cubicBezTo>
                    <a:pt x="45" y="10"/>
                    <a:pt x="45" y="10"/>
                    <a:pt x="45" y="10"/>
                  </a:cubicBezTo>
                  <a:close/>
                  <a:moveTo>
                    <a:pt x="44" y="13"/>
                  </a:move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4"/>
                    <a:pt x="44" y="13"/>
                    <a:pt x="44" y="13"/>
                  </a:cubicBezTo>
                  <a:close/>
                  <a:moveTo>
                    <a:pt x="42" y="14"/>
                  </a:move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lose/>
                  <a:moveTo>
                    <a:pt x="43" y="6"/>
                  </a:moveTo>
                  <a:cubicBezTo>
                    <a:pt x="43" y="6"/>
                    <a:pt x="43" y="6"/>
                    <a:pt x="43" y="6"/>
                  </a:cubicBezTo>
                  <a:cubicBezTo>
                    <a:pt x="43" y="6"/>
                    <a:pt x="43" y="6"/>
                    <a:pt x="43" y="6"/>
                  </a:cubicBezTo>
                  <a:cubicBezTo>
                    <a:pt x="43" y="6"/>
                    <a:pt x="43" y="6"/>
                    <a:pt x="43" y="6"/>
                  </a:cubicBezTo>
                  <a:cubicBezTo>
                    <a:pt x="43" y="6"/>
                    <a:pt x="43" y="6"/>
                    <a:pt x="43" y="6"/>
                  </a:cubicBezTo>
                  <a:cubicBezTo>
                    <a:pt x="43" y="6"/>
                    <a:pt x="43" y="6"/>
                    <a:pt x="43" y="6"/>
                  </a:cubicBezTo>
                  <a:cubicBezTo>
                    <a:pt x="43" y="6"/>
                    <a:pt x="43" y="6"/>
                    <a:pt x="43" y="6"/>
                  </a:cubicBezTo>
                  <a:cubicBezTo>
                    <a:pt x="43" y="6"/>
                    <a:pt x="43" y="6"/>
                    <a:pt x="43" y="6"/>
                  </a:cubicBezTo>
                  <a:cubicBezTo>
                    <a:pt x="43" y="6"/>
                    <a:pt x="43" y="6"/>
                    <a:pt x="43" y="6"/>
                  </a:cubicBezTo>
                  <a:cubicBezTo>
                    <a:pt x="43" y="6"/>
                    <a:pt x="43" y="6"/>
                    <a:pt x="43" y="6"/>
                  </a:cubicBezTo>
                  <a:close/>
                  <a:moveTo>
                    <a:pt x="45" y="10"/>
                  </a:move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lose/>
                  <a:moveTo>
                    <a:pt x="45" y="9"/>
                  </a:moveTo>
                  <a:cubicBezTo>
                    <a:pt x="45"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5" y="8"/>
                  </a:cubicBezTo>
                  <a:cubicBezTo>
                    <a:pt x="45" y="8"/>
                    <a:pt x="45" y="9"/>
                    <a:pt x="45" y="9"/>
                  </a:cubicBezTo>
                  <a:cubicBezTo>
                    <a:pt x="45" y="8"/>
                    <a:pt x="45" y="8"/>
                    <a:pt x="45" y="8"/>
                  </a:cubicBezTo>
                  <a:cubicBezTo>
                    <a:pt x="45" y="8"/>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lose/>
                  <a:moveTo>
                    <a:pt x="45" y="9"/>
                  </a:move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lose/>
                  <a:moveTo>
                    <a:pt x="45" y="9"/>
                  </a:move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ubicBezTo>
                    <a:pt x="45" y="9"/>
                    <a:pt x="45" y="9"/>
                    <a:pt x="45" y="9"/>
                  </a:cubicBezTo>
                  <a:close/>
                  <a:moveTo>
                    <a:pt x="45" y="15"/>
                  </a:move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ubicBezTo>
                    <a:pt x="45" y="15"/>
                    <a:pt x="45" y="15"/>
                    <a:pt x="45" y="15"/>
                  </a:cubicBezTo>
                  <a:close/>
                  <a:moveTo>
                    <a:pt x="45" y="11"/>
                  </a:move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lose/>
                  <a:moveTo>
                    <a:pt x="42" y="14"/>
                  </a:move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45" y="11"/>
                  </a:move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ubicBezTo>
                    <a:pt x="45" y="11"/>
                    <a:pt x="45" y="11"/>
                    <a:pt x="45" y="11"/>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6"/>
                    <a:pt x="38" y="6"/>
                  </a:cubicBezTo>
                  <a:cubicBezTo>
                    <a:pt x="38" y="6"/>
                    <a:pt x="38" y="6"/>
                    <a:pt x="38" y="6"/>
                  </a:cubicBezTo>
                  <a:cubicBezTo>
                    <a:pt x="38" y="6"/>
                    <a:pt x="38" y="6"/>
                    <a:pt x="39" y="6"/>
                  </a:cubicBezTo>
                  <a:cubicBezTo>
                    <a:pt x="39" y="6"/>
                    <a:pt x="39" y="6"/>
                    <a:pt x="39" y="6"/>
                  </a:cubicBezTo>
                  <a:cubicBezTo>
                    <a:pt x="39" y="6"/>
                    <a:pt x="39" y="6"/>
                    <a:pt x="39" y="6"/>
                  </a:cubicBezTo>
                  <a:close/>
                  <a:moveTo>
                    <a:pt x="42" y="14"/>
                  </a:move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38" y="5"/>
                  </a:moveTo>
                  <a:cubicBezTo>
                    <a:pt x="38" y="5"/>
                    <a:pt x="38" y="5"/>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5"/>
                    <a:pt x="39" y="6"/>
                  </a:cubicBezTo>
                  <a:cubicBezTo>
                    <a:pt x="39" y="5"/>
                    <a:pt x="39" y="5"/>
                    <a:pt x="39" y="5"/>
                  </a:cubicBezTo>
                  <a:cubicBezTo>
                    <a:pt x="39" y="5"/>
                    <a:pt x="39" y="5"/>
                    <a:pt x="39" y="5"/>
                  </a:cubicBezTo>
                  <a:cubicBezTo>
                    <a:pt x="39" y="5"/>
                    <a:pt x="39" y="5"/>
                    <a:pt x="39" y="5"/>
                  </a:cubicBezTo>
                  <a:cubicBezTo>
                    <a:pt x="39" y="5"/>
                    <a:pt x="39" y="5"/>
                    <a:pt x="39" y="5"/>
                  </a:cubicBezTo>
                  <a:cubicBezTo>
                    <a:pt x="39" y="5"/>
                    <a:pt x="39" y="5"/>
                    <a:pt x="39" y="5"/>
                  </a:cubicBezTo>
                  <a:cubicBezTo>
                    <a:pt x="39" y="5"/>
                    <a:pt x="38" y="5"/>
                    <a:pt x="38" y="5"/>
                  </a:cubicBezTo>
                  <a:cubicBezTo>
                    <a:pt x="38" y="5"/>
                    <a:pt x="38" y="5"/>
                    <a:pt x="38" y="5"/>
                  </a:cubicBezTo>
                  <a:close/>
                  <a:moveTo>
                    <a:pt x="39" y="15"/>
                  </a:move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5"/>
                  </a:cubicBezTo>
                  <a:cubicBezTo>
                    <a:pt x="39" y="15"/>
                    <a:pt x="39" y="15"/>
                    <a:pt x="39" y="16"/>
                  </a:cubicBezTo>
                  <a:cubicBezTo>
                    <a:pt x="39" y="16"/>
                    <a:pt x="39" y="16"/>
                    <a:pt x="39" y="16"/>
                  </a:cubicBezTo>
                  <a:cubicBezTo>
                    <a:pt x="39" y="16"/>
                    <a:pt x="39" y="16"/>
                    <a:pt x="39" y="15"/>
                  </a:cubicBezTo>
                  <a:close/>
                  <a:moveTo>
                    <a:pt x="42" y="14"/>
                  </a:move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ubicBezTo>
                    <a:pt x="42" y="14"/>
                    <a:pt x="42" y="14"/>
                    <a:pt x="42" y="14"/>
                  </a:cubicBezTo>
                  <a:close/>
                  <a:moveTo>
                    <a:pt x="37" y="16"/>
                  </a:move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lose/>
                  <a:moveTo>
                    <a:pt x="38" y="6"/>
                  </a:move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ubicBezTo>
                    <a:pt x="38" y="6"/>
                    <a:pt x="38" y="6"/>
                    <a:pt x="38" y="6"/>
                  </a:cubicBezTo>
                  <a:close/>
                  <a:moveTo>
                    <a:pt x="39" y="6"/>
                  </a:move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lose/>
                  <a:moveTo>
                    <a:pt x="10" y="16"/>
                  </a:move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1" y="16"/>
                  </a:cubicBezTo>
                  <a:cubicBezTo>
                    <a:pt x="11" y="16"/>
                    <a:pt x="11" y="16"/>
                    <a:pt x="11" y="16"/>
                  </a:cubicBezTo>
                  <a:cubicBezTo>
                    <a:pt x="11" y="16"/>
                    <a:pt x="11" y="16"/>
                    <a:pt x="11" y="16"/>
                  </a:cubicBezTo>
                  <a:cubicBezTo>
                    <a:pt x="11" y="16"/>
                    <a:pt x="11" y="16"/>
                    <a:pt x="11" y="16"/>
                  </a:cubicBezTo>
                  <a:cubicBezTo>
                    <a:pt x="11" y="16"/>
                    <a:pt x="11" y="16"/>
                    <a:pt x="10" y="16"/>
                  </a:cubicBezTo>
                  <a:close/>
                  <a:moveTo>
                    <a:pt x="9" y="13"/>
                  </a:move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lose/>
                  <a:moveTo>
                    <a:pt x="9" y="13"/>
                  </a:moveTo>
                  <a:cubicBezTo>
                    <a:pt x="9" y="13"/>
                    <a:pt x="9" y="13"/>
                    <a:pt x="9" y="13"/>
                  </a:cubicBezTo>
                  <a:cubicBezTo>
                    <a:pt x="9" y="13"/>
                    <a:pt x="9" y="13"/>
                    <a:pt x="9" y="13"/>
                  </a:cubicBezTo>
                  <a:cubicBezTo>
                    <a:pt x="9" y="13"/>
                    <a:pt x="9" y="13"/>
                    <a:pt x="9" y="13"/>
                  </a:cubicBezTo>
                  <a:cubicBezTo>
                    <a:pt x="9" y="13"/>
                    <a:pt x="9" y="13"/>
                    <a:pt x="9" y="13"/>
                  </a:cubicBezTo>
                  <a:close/>
                  <a:moveTo>
                    <a:pt x="9" y="12"/>
                  </a:move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ubicBezTo>
                    <a:pt x="9" y="12"/>
                    <a:pt x="9" y="12"/>
                    <a:pt x="9" y="12"/>
                  </a:cubicBezTo>
                  <a:close/>
                  <a:moveTo>
                    <a:pt x="10" y="15"/>
                  </a:move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lose/>
                  <a:moveTo>
                    <a:pt x="9" y="14"/>
                  </a:move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lose/>
                  <a:moveTo>
                    <a:pt x="9" y="13"/>
                  </a:move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3"/>
                  </a:cubicBezTo>
                  <a:cubicBezTo>
                    <a:pt x="9" y="13"/>
                    <a:pt x="9" y="13"/>
                    <a:pt x="9" y="14"/>
                  </a:cubicBezTo>
                  <a:cubicBezTo>
                    <a:pt x="9" y="14"/>
                    <a:pt x="9" y="14"/>
                    <a:pt x="9" y="14"/>
                  </a:cubicBezTo>
                  <a:cubicBezTo>
                    <a:pt x="9" y="14"/>
                    <a:pt x="9" y="14"/>
                    <a:pt x="9" y="14"/>
                  </a:cubicBezTo>
                  <a:cubicBezTo>
                    <a:pt x="9" y="14"/>
                    <a:pt x="9" y="13"/>
                    <a:pt x="9" y="13"/>
                  </a:cubicBezTo>
                  <a:close/>
                  <a:moveTo>
                    <a:pt x="9" y="17"/>
                  </a:moveTo>
                  <a:cubicBezTo>
                    <a:pt x="9" y="17"/>
                    <a:pt x="9" y="17"/>
                    <a:pt x="9" y="17"/>
                  </a:cubicBezTo>
                  <a:cubicBezTo>
                    <a:pt x="9" y="16"/>
                    <a:pt x="9" y="16"/>
                    <a:pt x="9" y="16"/>
                  </a:cubicBezTo>
                  <a:cubicBezTo>
                    <a:pt x="9" y="16"/>
                    <a:pt x="9" y="16"/>
                    <a:pt x="9" y="16"/>
                  </a:cubicBezTo>
                  <a:cubicBezTo>
                    <a:pt x="9" y="16"/>
                    <a:pt x="10" y="16"/>
                    <a:pt x="10" y="16"/>
                  </a:cubicBezTo>
                  <a:cubicBezTo>
                    <a:pt x="10" y="16"/>
                    <a:pt x="10" y="16"/>
                    <a:pt x="10"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ubicBezTo>
                    <a:pt x="9" y="17"/>
                    <a:pt x="9" y="17"/>
                    <a:pt x="9" y="17"/>
                  </a:cubicBezTo>
                  <a:close/>
                  <a:moveTo>
                    <a:pt x="47" y="9"/>
                  </a:move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lose/>
                  <a:moveTo>
                    <a:pt x="9" y="21"/>
                  </a:moveTo>
                  <a:cubicBezTo>
                    <a:pt x="9" y="21"/>
                    <a:pt x="9" y="21"/>
                    <a:pt x="9" y="21"/>
                  </a:cubicBezTo>
                  <a:cubicBezTo>
                    <a:pt x="9" y="21"/>
                    <a:pt x="9" y="21"/>
                    <a:pt x="9" y="21"/>
                  </a:cubicBezTo>
                  <a:cubicBezTo>
                    <a:pt x="9" y="21"/>
                    <a:pt x="9" y="22"/>
                    <a:pt x="9" y="22"/>
                  </a:cubicBezTo>
                  <a:cubicBezTo>
                    <a:pt x="9" y="22"/>
                    <a:pt x="9" y="22"/>
                    <a:pt x="9" y="21"/>
                  </a:cubicBezTo>
                  <a:cubicBezTo>
                    <a:pt x="9" y="21"/>
                    <a:pt x="9" y="21"/>
                    <a:pt x="9" y="21"/>
                  </a:cubicBezTo>
                  <a:cubicBezTo>
                    <a:pt x="9" y="21"/>
                    <a:pt x="9" y="21"/>
                    <a:pt x="9" y="21"/>
                  </a:cubicBezTo>
                  <a:cubicBezTo>
                    <a:pt x="9" y="21"/>
                    <a:pt x="9" y="21"/>
                    <a:pt x="9" y="21"/>
                  </a:cubicBezTo>
                  <a:close/>
                  <a:moveTo>
                    <a:pt x="9" y="15"/>
                  </a:move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lose/>
                  <a:moveTo>
                    <a:pt x="9" y="20"/>
                  </a:move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lose/>
                  <a:moveTo>
                    <a:pt x="9" y="20"/>
                  </a:move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lose/>
                  <a:moveTo>
                    <a:pt x="10" y="16"/>
                  </a:move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10" y="15"/>
                    <a:pt x="10" y="15"/>
                  </a:cubicBezTo>
                  <a:cubicBezTo>
                    <a:pt x="10"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10" y="16"/>
                    <a:pt x="9" y="16"/>
                  </a:cubicBezTo>
                  <a:cubicBezTo>
                    <a:pt x="9" y="16"/>
                    <a:pt x="9" y="16"/>
                    <a:pt x="9" y="16"/>
                  </a:cubicBezTo>
                  <a:cubicBezTo>
                    <a:pt x="9" y="16"/>
                    <a:pt x="9" y="16"/>
                    <a:pt x="9" y="16"/>
                  </a:cubicBezTo>
                  <a:cubicBezTo>
                    <a:pt x="9" y="16"/>
                    <a:pt x="9" y="16"/>
                    <a:pt x="9" y="16"/>
                  </a:cubicBezTo>
                  <a:cubicBezTo>
                    <a:pt x="9" y="16"/>
                    <a:pt x="9" y="16"/>
                    <a:pt x="10" y="16"/>
                  </a:cubicBezTo>
                  <a:cubicBezTo>
                    <a:pt x="10" y="16"/>
                    <a:pt x="10" y="16"/>
                    <a:pt x="10" y="16"/>
                  </a:cubicBezTo>
                  <a:cubicBezTo>
                    <a:pt x="10" y="16"/>
                    <a:pt x="10" y="16"/>
                    <a:pt x="10" y="16"/>
                  </a:cubicBezTo>
                  <a:cubicBezTo>
                    <a:pt x="10" y="16"/>
                    <a:pt x="10" y="16"/>
                    <a:pt x="10" y="16"/>
                  </a:cubicBezTo>
                  <a:cubicBezTo>
                    <a:pt x="10" y="16"/>
                    <a:pt x="10" y="16"/>
                    <a:pt x="10" y="16"/>
                  </a:cubicBezTo>
                  <a:cubicBezTo>
                    <a:pt x="10" y="16"/>
                    <a:pt x="10" y="16"/>
                    <a:pt x="10" y="16"/>
                  </a:cubicBezTo>
                  <a:close/>
                  <a:moveTo>
                    <a:pt x="46" y="9"/>
                  </a:move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lose/>
                  <a:moveTo>
                    <a:pt x="46" y="10"/>
                  </a:moveTo>
                  <a:cubicBezTo>
                    <a:pt x="46" y="10"/>
                    <a:pt x="46" y="10"/>
                    <a:pt x="46" y="10"/>
                  </a:cubicBezTo>
                  <a:cubicBezTo>
                    <a:pt x="46" y="10"/>
                    <a:pt x="46" y="10"/>
                    <a:pt x="46" y="10"/>
                  </a:cubicBezTo>
                  <a:cubicBezTo>
                    <a:pt x="46" y="10"/>
                    <a:pt x="46" y="10"/>
                    <a:pt x="46" y="10"/>
                  </a:cubicBezTo>
                  <a:cubicBezTo>
                    <a:pt x="46" y="10"/>
                    <a:pt x="46" y="10"/>
                    <a:pt x="46" y="10"/>
                  </a:cubicBezTo>
                  <a:close/>
                  <a:moveTo>
                    <a:pt x="46" y="10"/>
                  </a:move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lose/>
                  <a:moveTo>
                    <a:pt x="46" y="11"/>
                  </a:move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lose/>
                  <a:moveTo>
                    <a:pt x="47" y="12"/>
                  </a:move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lose/>
                  <a:moveTo>
                    <a:pt x="46" y="10"/>
                  </a:move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10"/>
                  </a:cubicBezTo>
                  <a:close/>
                  <a:moveTo>
                    <a:pt x="47" y="12"/>
                  </a:move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ubicBezTo>
                    <a:pt x="47" y="12"/>
                    <a:pt x="47" y="12"/>
                    <a:pt x="47" y="12"/>
                  </a:cubicBezTo>
                  <a:close/>
                  <a:moveTo>
                    <a:pt x="46" y="9"/>
                  </a:moveTo>
                  <a:cubicBezTo>
                    <a:pt x="46" y="10"/>
                    <a:pt x="46" y="10"/>
                    <a:pt x="46" y="10"/>
                  </a:cubicBezTo>
                  <a:cubicBezTo>
                    <a:pt x="46" y="10"/>
                    <a:pt x="46" y="10"/>
                    <a:pt x="46" y="10"/>
                  </a:cubicBezTo>
                  <a:cubicBezTo>
                    <a:pt x="46" y="10"/>
                    <a:pt x="46" y="10"/>
                    <a:pt x="46" y="10"/>
                  </a:cubicBezTo>
                  <a:cubicBezTo>
                    <a:pt x="46" y="10"/>
                    <a:pt x="46" y="10"/>
                    <a:pt x="46" y="10"/>
                  </a:cubicBezTo>
                  <a:cubicBezTo>
                    <a:pt x="46" y="10"/>
                    <a:pt x="46" y="10"/>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ubicBezTo>
                    <a:pt x="46" y="9"/>
                    <a:pt x="46" y="9"/>
                    <a:pt x="46" y="9"/>
                  </a:cubicBezTo>
                  <a:close/>
                  <a:moveTo>
                    <a:pt x="47" y="10"/>
                  </a:move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lose/>
                  <a:moveTo>
                    <a:pt x="47" y="10"/>
                  </a:move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lose/>
                  <a:moveTo>
                    <a:pt x="47" y="9"/>
                  </a:moveTo>
                  <a:cubicBezTo>
                    <a:pt x="47" y="9"/>
                    <a:pt x="47" y="9"/>
                    <a:pt x="47" y="9"/>
                  </a:cubicBezTo>
                  <a:cubicBezTo>
                    <a:pt x="47" y="9"/>
                    <a:pt x="47" y="9"/>
                    <a:pt x="47" y="9"/>
                  </a:cubicBezTo>
                  <a:cubicBezTo>
                    <a:pt x="46" y="9"/>
                    <a:pt x="46" y="9"/>
                    <a:pt x="46" y="9"/>
                  </a:cubicBezTo>
                  <a:cubicBezTo>
                    <a:pt x="46" y="9"/>
                    <a:pt x="46" y="9"/>
                    <a:pt x="46" y="9"/>
                  </a:cubicBezTo>
                  <a:cubicBezTo>
                    <a:pt x="46" y="9"/>
                    <a:pt x="46" y="9"/>
                    <a:pt x="47" y="9"/>
                  </a:cubicBezTo>
                  <a:cubicBezTo>
                    <a:pt x="47" y="9"/>
                    <a:pt x="47" y="9"/>
                    <a:pt x="47" y="9"/>
                  </a:cubicBezTo>
                  <a:cubicBezTo>
                    <a:pt x="47" y="9"/>
                    <a:pt x="47" y="9"/>
                    <a:pt x="47" y="9"/>
                  </a:cubicBezTo>
                  <a:close/>
                  <a:moveTo>
                    <a:pt x="47" y="9"/>
                  </a:move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lose/>
                  <a:moveTo>
                    <a:pt x="47" y="9"/>
                  </a:move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10"/>
                    <a:pt x="47" y="10"/>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7" y="9"/>
                  </a:cubicBezTo>
                  <a:close/>
                </a:path>
              </a:pathLst>
            </a:custGeom>
            <a:solidFill>
              <a:schemeClr val="accent4"/>
            </a:solidFill>
            <a:ln>
              <a:noFill/>
            </a:ln>
          </p:spPr>
          <p:txBody>
            <a:bodyPr vert="horz" wrap="square" lIns="68580" tIns="34290" rIns="68580" bIns="34290" numCol="1" anchor="t" anchorCtr="0" compatLnSpc="1"/>
            <a:lstStyle/>
            <a:p>
              <a:endParaRPr lang="en-US" sz="1055">
                <a:cs typeface="+mn-ea"/>
                <a:sym typeface="+mn-lt"/>
              </a:endParaRPr>
            </a:p>
          </p:txBody>
        </p:sp>
        <p:sp>
          <p:nvSpPr>
            <p:cNvPr id="68" name="图形"/>
            <p:cNvSpPr>
              <a:spLocks noEditPoints="1"/>
            </p:cNvSpPr>
            <p:nvPr/>
          </p:nvSpPr>
          <p:spPr bwMode="auto">
            <a:xfrm>
              <a:off x="10930" y="4004"/>
              <a:ext cx="526" cy="554"/>
            </a:xfrm>
            <a:custGeom>
              <a:avLst/>
              <a:gdLst>
                <a:gd name="T0" fmla="*/ 36 w 73"/>
                <a:gd name="T1" fmla="*/ 0 h 74"/>
                <a:gd name="T2" fmla="*/ 0 w 73"/>
                <a:gd name="T3" fmla="*/ 37 h 74"/>
                <a:gd name="T4" fmla="*/ 36 w 73"/>
                <a:gd name="T5" fmla="*/ 74 h 74"/>
                <a:gd name="T6" fmla="*/ 73 w 73"/>
                <a:gd name="T7" fmla="*/ 37 h 74"/>
                <a:gd name="T8" fmla="*/ 36 w 73"/>
                <a:gd name="T9" fmla="*/ 0 h 74"/>
                <a:gd name="T10" fmla="*/ 57 w 73"/>
                <a:gd name="T11" fmla="*/ 36 h 74"/>
                <a:gd name="T12" fmla="*/ 35 w 73"/>
                <a:gd name="T13" fmla="*/ 54 h 74"/>
                <a:gd name="T14" fmla="*/ 21 w 73"/>
                <a:gd name="T15" fmla="*/ 54 h 74"/>
                <a:gd name="T16" fmla="*/ 20 w 73"/>
                <a:gd name="T17" fmla="*/ 59 h 74"/>
                <a:gd name="T18" fmla="*/ 21 w 73"/>
                <a:gd name="T19" fmla="*/ 65 h 74"/>
                <a:gd name="T20" fmla="*/ 18 w 73"/>
                <a:gd name="T21" fmla="*/ 65 h 74"/>
                <a:gd name="T22" fmla="*/ 23 w 73"/>
                <a:gd name="T23" fmla="*/ 47 h 74"/>
                <a:gd name="T24" fmla="*/ 49 w 73"/>
                <a:gd name="T25" fmla="*/ 31 h 74"/>
                <a:gd name="T26" fmla="*/ 54 w 73"/>
                <a:gd name="T27" fmla="*/ 18 h 74"/>
                <a:gd name="T28" fmla="*/ 46 w 73"/>
                <a:gd name="T29" fmla="*/ 32 h 74"/>
                <a:gd name="T30" fmla="*/ 46 w 73"/>
                <a:gd name="T31" fmla="*/ 31 h 74"/>
                <a:gd name="T32" fmla="*/ 47 w 73"/>
                <a:gd name="T33" fmla="*/ 26 h 74"/>
                <a:gd name="T34" fmla="*/ 45 w 73"/>
                <a:gd name="T35" fmla="*/ 30 h 74"/>
                <a:gd name="T36" fmla="*/ 44 w 73"/>
                <a:gd name="T37" fmla="*/ 33 h 74"/>
                <a:gd name="T38" fmla="*/ 37 w 73"/>
                <a:gd name="T39" fmla="*/ 37 h 74"/>
                <a:gd name="T40" fmla="*/ 37 w 73"/>
                <a:gd name="T41" fmla="*/ 34 h 74"/>
                <a:gd name="T42" fmla="*/ 38 w 73"/>
                <a:gd name="T43" fmla="*/ 29 h 74"/>
                <a:gd name="T44" fmla="*/ 39 w 73"/>
                <a:gd name="T45" fmla="*/ 27 h 74"/>
                <a:gd name="T46" fmla="*/ 36 w 73"/>
                <a:gd name="T47" fmla="*/ 33 h 74"/>
                <a:gd name="T48" fmla="*/ 35 w 73"/>
                <a:gd name="T49" fmla="*/ 38 h 74"/>
                <a:gd name="T50" fmla="*/ 25 w 73"/>
                <a:gd name="T51" fmla="*/ 42 h 74"/>
                <a:gd name="T52" fmla="*/ 25 w 73"/>
                <a:gd name="T53" fmla="*/ 39 h 74"/>
                <a:gd name="T54" fmla="*/ 25 w 73"/>
                <a:gd name="T55" fmla="*/ 36 h 74"/>
                <a:gd name="T56" fmla="*/ 27 w 73"/>
                <a:gd name="T57" fmla="*/ 30 h 74"/>
                <a:gd name="T58" fmla="*/ 29 w 73"/>
                <a:gd name="T59" fmla="*/ 28 h 74"/>
                <a:gd name="T60" fmla="*/ 24 w 73"/>
                <a:gd name="T61" fmla="*/ 36 h 74"/>
                <a:gd name="T62" fmla="*/ 23 w 73"/>
                <a:gd name="T63" fmla="*/ 43 h 74"/>
                <a:gd name="T64" fmla="*/ 22 w 73"/>
                <a:gd name="T65" fmla="*/ 43 h 74"/>
                <a:gd name="T66" fmla="*/ 16 w 73"/>
                <a:gd name="T67" fmla="*/ 49 h 74"/>
                <a:gd name="T68" fmla="*/ 19 w 73"/>
                <a:gd name="T69" fmla="*/ 29 h 74"/>
                <a:gd name="T70" fmla="*/ 45 w 73"/>
                <a:gd name="T71" fmla="*/ 20 h 74"/>
                <a:gd name="T72" fmla="*/ 54 w 73"/>
                <a:gd name="T73" fmla="*/ 9 h 74"/>
                <a:gd name="T74" fmla="*/ 57 w 73"/>
                <a:gd name="T75" fmla="*/ 3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3" h="74">
                  <a:moveTo>
                    <a:pt x="36" y="0"/>
                  </a:moveTo>
                  <a:cubicBezTo>
                    <a:pt x="16" y="0"/>
                    <a:pt x="0" y="17"/>
                    <a:pt x="0" y="37"/>
                  </a:cubicBezTo>
                  <a:cubicBezTo>
                    <a:pt x="0" y="57"/>
                    <a:pt x="16" y="74"/>
                    <a:pt x="36" y="74"/>
                  </a:cubicBezTo>
                  <a:cubicBezTo>
                    <a:pt x="57" y="74"/>
                    <a:pt x="73" y="57"/>
                    <a:pt x="73" y="37"/>
                  </a:cubicBezTo>
                  <a:cubicBezTo>
                    <a:pt x="73" y="17"/>
                    <a:pt x="57" y="0"/>
                    <a:pt x="36" y="0"/>
                  </a:cubicBezTo>
                  <a:close/>
                  <a:moveTo>
                    <a:pt x="57" y="36"/>
                  </a:moveTo>
                  <a:cubicBezTo>
                    <a:pt x="53" y="47"/>
                    <a:pt x="41" y="53"/>
                    <a:pt x="35" y="54"/>
                  </a:cubicBezTo>
                  <a:cubicBezTo>
                    <a:pt x="28" y="55"/>
                    <a:pt x="21" y="54"/>
                    <a:pt x="21" y="54"/>
                  </a:cubicBezTo>
                  <a:cubicBezTo>
                    <a:pt x="21" y="54"/>
                    <a:pt x="20" y="56"/>
                    <a:pt x="20" y="59"/>
                  </a:cubicBezTo>
                  <a:cubicBezTo>
                    <a:pt x="20" y="61"/>
                    <a:pt x="21" y="64"/>
                    <a:pt x="21" y="65"/>
                  </a:cubicBezTo>
                  <a:cubicBezTo>
                    <a:pt x="18" y="65"/>
                    <a:pt x="18" y="65"/>
                    <a:pt x="18" y="65"/>
                  </a:cubicBezTo>
                  <a:cubicBezTo>
                    <a:pt x="18" y="62"/>
                    <a:pt x="16" y="53"/>
                    <a:pt x="23" y="47"/>
                  </a:cubicBezTo>
                  <a:cubicBezTo>
                    <a:pt x="31" y="39"/>
                    <a:pt x="43" y="41"/>
                    <a:pt x="49" y="31"/>
                  </a:cubicBezTo>
                  <a:cubicBezTo>
                    <a:pt x="54" y="24"/>
                    <a:pt x="54" y="18"/>
                    <a:pt x="54" y="18"/>
                  </a:cubicBezTo>
                  <a:cubicBezTo>
                    <a:pt x="54" y="18"/>
                    <a:pt x="52" y="28"/>
                    <a:pt x="46" y="32"/>
                  </a:cubicBezTo>
                  <a:cubicBezTo>
                    <a:pt x="46" y="32"/>
                    <a:pt x="46" y="31"/>
                    <a:pt x="46" y="31"/>
                  </a:cubicBezTo>
                  <a:cubicBezTo>
                    <a:pt x="46" y="29"/>
                    <a:pt x="46" y="27"/>
                    <a:pt x="47" y="26"/>
                  </a:cubicBezTo>
                  <a:cubicBezTo>
                    <a:pt x="46" y="27"/>
                    <a:pt x="46" y="29"/>
                    <a:pt x="45" y="30"/>
                  </a:cubicBezTo>
                  <a:cubicBezTo>
                    <a:pt x="45" y="31"/>
                    <a:pt x="45" y="32"/>
                    <a:pt x="44" y="33"/>
                  </a:cubicBezTo>
                  <a:cubicBezTo>
                    <a:pt x="42" y="34"/>
                    <a:pt x="40" y="36"/>
                    <a:pt x="37" y="37"/>
                  </a:cubicBezTo>
                  <a:cubicBezTo>
                    <a:pt x="37" y="36"/>
                    <a:pt x="37" y="35"/>
                    <a:pt x="37" y="34"/>
                  </a:cubicBezTo>
                  <a:cubicBezTo>
                    <a:pt x="37" y="32"/>
                    <a:pt x="38" y="30"/>
                    <a:pt x="38" y="29"/>
                  </a:cubicBezTo>
                  <a:cubicBezTo>
                    <a:pt x="38" y="28"/>
                    <a:pt x="39" y="27"/>
                    <a:pt x="39" y="27"/>
                  </a:cubicBezTo>
                  <a:cubicBezTo>
                    <a:pt x="39" y="27"/>
                    <a:pt x="37" y="30"/>
                    <a:pt x="36" y="33"/>
                  </a:cubicBezTo>
                  <a:cubicBezTo>
                    <a:pt x="35" y="35"/>
                    <a:pt x="35" y="36"/>
                    <a:pt x="35" y="38"/>
                  </a:cubicBezTo>
                  <a:cubicBezTo>
                    <a:pt x="31" y="39"/>
                    <a:pt x="27" y="40"/>
                    <a:pt x="25" y="42"/>
                  </a:cubicBezTo>
                  <a:cubicBezTo>
                    <a:pt x="25" y="41"/>
                    <a:pt x="25" y="40"/>
                    <a:pt x="25" y="39"/>
                  </a:cubicBezTo>
                  <a:cubicBezTo>
                    <a:pt x="25" y="38"/>
                    <a:pt x="25" y="37"/>
                    <a:pt x="25" y="36"/>
                  </a:cubicBezTo>
                  <a:cubicBezTo>
                    <a:pt x="26" y="34"/>
                    <a:pt x="27" y="32"/>
                    <a:pt x="27" y="30"/>
                  </a:cubicBezTo>
                  <a:cubicBezTo>
                    <a:pt x="28" y="29"/>
                    <a:pt x="29" y="28"/>
                    <a:pt x="29" y="28"/>
                  </a:cubicBezTo>
                  <a:cubicBezTo>
                    <a:pt x="29" y="28"/>
                    <a:pt x="26" y="31"/>
                    <a:pt x="24" y="36"/>
                  </a:cubicBezTo>
                  <a:cubicBezTo>
                    <a:pt x="23" y="38"/>
                    <a:pt x="23" y="41"/>
                    <a:pt x="23" y="43"/>
                  </a:cubicBezTo>
                  <a:cubicBezTo>
                    <a:pt x="23" y="43"/>
                    <a:pt x="23" y="43"/>
                    <a:pt x="22" y="43"/>
                  </a:cubicBezTo>
                  <a:cubicBezTo>
                    <a:pt x="18" y="46"/>
                    <a:pt x="16" y="49"/>
                    <a:pt x="16" y="49"/>
                  </a:cubicBezTo>
                  <a:cubicBezTo>
                    <a:pt x="16" y="49"/>
                    <a:pt x="13" y="38"/>
                    <a:pt x="19" y="29"/>
                  </a:cubicBezTo>
                  <a:cubicBezTo>
                    <a:pt x="25" y="20"/>
                    <a:pt x="38" y="24"/>
                    <a:pt x="45" y="20"/>
                  </a:cubicBezTo>
                  <a:cubicBezTo>
                    <a:pt x="52" y="16"/>
                    <a:pt x="54" y="9"/>
                    <a:pt x="54" y="9"/>
                  </a:cubicBezTo>
                  <a:cubicBezTo>
                    <a:pt x="54" y="9"/>
                    <a:pt x="61" y="24"/>
                    <a:pt x="57" y="36"/>
                  </a:cubicBezTo>
                  <a:close/>
                </a:path>
              </a:pathLst>
            </a:custGeom>
            <a:solidFill>
              <a:schemeClr val="accent3"/>
            </a:solidFill>
            <a:ln>
              <a:noFill/>
            </a:ln>
          </p:spPr>
          <p:txBody>
            <a:bodyPr vert="horz" wrap="square" lIns="68580" tIns="34290" rIns="68580" bIns="34290" numCol="1" anchor="t" anchorCtr="0" compatLnSpc="1"/>
            <a:lstStyle/>
            <a:p>
              <a:endParaRPr lang="en-US" sz="1055">
                <a:cs typeface="+mn-ea"/>
                <a:sym typeface="+mn-lt"/>
              </a:endParaRPr>
            </a:p>
          </p:txBody>
        </p:sp>
      </p:gr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blinds(horizontal)">
                                      <p:cBhvr>
                                        <p:cTn id="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11"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图形"/>
          <p:cNvSpPr txBox="1"/>
          <p:nvPr/>
        </p:nvSpPr>
        <p:spPr>
          <a:xfrm>
            <a:off x="4972685" y="2529840"/>
            <a:ext cx="5397500" cy="1106805"/>
          </a:xfrm>
          <a:prstGeom prst="rect">
            <a:avLst/>
          </a:prstGeom>
          <a:noFill/>
          <a:ln w="9525">
            <a:noFill/>
          </a:ln>
        </p:spPr>
        <p:txBody>
          <a:bodyPr wrap="square" anchor="t" anchorCtr="0">
            <a:spAutoFit/>
          </a:bodyPr>
          <a:lstStyle/>
          <a:p>
            <a:pPr algn="dist"/>
            <a:r>
              <a:rPr lang="zh-CN" altLang="en-US" sz="6600">
                <a:cs typeface="+mn-ea"/>
                <a:sym typeface="+mn-lt"/>
              </a:rPr>
              <a:t>工作经验总结</a:t>
            </a:r>
          </a:p>
        </p:txBody>
      </p:sp>
      <p:sp>
        <p:nvSpPr>
          <p:cNvPr id="13" name="图形"/>
          <p:cNvSpPr txBox="1"/>
          <p:nvPr/>
        </p:nvSpPr>
        <p:spPr>
          <a:xfrm>
            <a:off x="4991100" y="3572510"/>
            <a:ext cx="5574665" cy="700576"/>
          </a:xfrm>
          <a:prstGeom prst="rect">
            <a:avLst/>
          </a:prstGeom>
          <a:noFill/>
        </p:spPr>
        <p:txBody>
          <a:bodyPr wrap="square" rtlCol="0" anchor="t">
            <a:spAutoFit/>
          </a:bodyPr>
          <a:lstStyle/>
          <a:p>
            <a:pPr algn="l">
              <a:lnSpc>
                <a:spcPct val="150000"/>
              </a:lnSpc>
            </a:pP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a:t>
            </a:r>
            <a:r>
              <a:rPr lang="en-US" altLang="zh-CN" sz="1400">
                <a:solidFill>
                  <a:schemeClr val="tx1">
                    <a:lumMod val="85000"/>
                    <a:lumOff val="15000"/>
                  </a:schemeClr>
                </a:solidFill>
                <a:cs typeface="+mn-ea"/>
                <a:sym typeface="+mn-lt"/>
              </a:rPr>
              <a:t> </a:t>
            </a:r>
            <a:r>
              <a:rPr lang="zh-CN" altLang="en-US" sz="1400">
                <a:solidFill>
                  <a:schemeClr val="tx1">
                    <a:lumMod val="85000"/>
                    <a:lumOff val="15000"/>
                  </a:schemeClr>
                </a:solidFill>
                <a:cs typeface="+mn-ea"/>
                <a:sym typeface="+mn-lt"/>
              </a:rPr>
              <a:t>content</a:t>
            </a:r>
            <a:r>
              <a:rPr lang="en-US" altLang="zh-CN" sz="1400">
                <a:solidFill>
                  <a:schemeClr val="tx1">
                    <a:lumMod val="85000"/>
                    <a:lumOff val="15000"/>
                  </a:schemeClr>
                </a:solidFill>
                <a:cs typeface="+mn-ea"/>
                <a:sym typeface="+mn-lt"/>
              </a:rPr>
              <a:t>.</a:t>
            </a:r>
          </a:p>
          <a:p>
            <a:pPr algn="l">
              <a:lnSpc>
                <a:spcPct val="150000"/>
              </a:lnSpc>
            </a:pPr>
            <a:r>
              <a:rPr lang="zh-CN" altLang="en-US" sz="1400">
                <a:solidFill>
                  <a:schemeClr val="tx1">
                    <a:lumMod val="85000"/>
                    <a:lumOff val="15000"/>
                  </a:schemeClr>
                </a:solidFill>
                <a:cs typeface="+mn-ea"/>
                <a:sym typeface="+mn-lt"/>
              </a:rPr>
              <a:t>Add your text</a:t>
            </a:r>
            <a:r>
              <a:rPr lang="en-US" altLang="zh-CN" sz="1400">
                <a:solidFill>
                  <a:schemeClr val="tx1">
                    <a:lumMod val="85000"/>
                    <a:lumOff val="15000"/>
                  </a:schemeClr>
                </a:solidFill>
                <a:cs typeface="+mn-ea"/>
                <a:sym typeface="+mn-lt"/>
              </a:rPr>
              <a:t> content.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 here.</a:t>
            </a:r>
          </a:p>
        </p:txBody>
      </p:sp>
      <p:grpSp>
        <p:nvGrpSpPr>
          <p:cNvPr id="14" name="组合 13"/>
          <p:cNvGrpSpPr/>
          <p:nvPr/>
        </p:nvGrpSpPr>
        <p:grpSpPr>
          <a:xfrm>
            <a:off x="1949450" y="2194560"/>
            <a:ext cx="2938780" cy="2266950"/>
            <a:chOff x="3070" y="3456"/>
            <a:chExt cx="4628" cy="3570"/>
          </a:xfrm>
        </p:grpSpPr>
        <p:sp>
          <p:nvSpPr>
            <p:cNvPr id="15" name="图形"/>
            <p:cNvSpPr/>
            <p:nvPr/>
          </p:nvSpPr>
          <p:spPr>
            <a:xfrm>
              <a:off x="3731" y="3456"/>
              <a:ext cx="3570" cy="3570"/>
            </a:xfrm>
            <a:prstGeom prst="ellipse">
              <a:avLst/>
            </a:prstGeom>
            <a:gradFill>
              <a:gsLst>
                <a:gs pos="0">
                  <a:srgbClr val="E4D178"/>
                </a:gs>
                <a:gs pos="71000">
                  <a:srgbClr val="DDC367"/>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图形"/>
            <p:cNvSpPr txBox="1"/>
            <p:nvPr/>
          </p:nvSpPr>
          <p:spPr>
            <a:xfrm>
              <a:off x="3070" y="3491"/>
              <a:ext cx="4628" cy="3294"/>
            </a:xfrm>
            <a:prstGeom prst="rect">
              <a:avLst/>
            </a:prstGeom>
            <a:noFill/>
          </p:spPr>
          <p:txBody>
            <a:bodyPr wrap="square" rtlCol="0">
              <a:spAutoFit/>
            </a:bodyPr>
            <a:lstStyle/>
            <a:p>
              <a:pPr algn="ctr"/>
              <a:r>
                <a:rPr lang="en-US" altLang="zh-CN" sz="13000" b="1" dirty="0">
                  <a:solidFill>
                    <a:schemeClr val="bg1"/>
                  </a:solidFill>
                  <a:cs typeface="+mn-ea"/>
                  <a:sym typeface="+mn-lt"/>
                </a:rPr>
                <a:t>3</a:t>
              </a:r>
            </a:p>
          </p:txBody>
        </p:sp>
        <p:sp>
          <p:nvSpPr>
            <p:cNvPr id="17" name="图形"/>
            <p:cNvSpPr txBox="1"/>
            <p:nvPr/>
          </p:nvSpPr>
          <p:spPr>
            <a:xfrm>
              <a:off x="5746" y="4917"/>
              <a:ext cx="1495" cy="580"/>
            </a:xfrm>
            <a:prstGeom prst="rect">
              <a:avLst/>
            </a:prstGeom>
            <a:noFill/>
          </p:spPr>
          <p:txBody>
            <a:bodyPr wrap="square" rtlCol="0">
              <a:spAutoFit/>
            </a:bodyPr>
            <a:lstStyle/>
            <a:p>
              <a:r>
                <a:rPr lang="en-US" altLang="zh-CN" dirty="0">
                  <a:solidFill>
                    <a:schemeClr val="bg1"/>
                  </a:solidFill>
                  <a:cs typeface="+mn-ea"/>
                  <a:sym typeface="+mn-lt"/>
                </a:rPr>
                <a:t>THREE.</a:t>
              </a:r>
            </a:p>
          </p:txBody>
        </p:sp>
      </p:grpSp>
      <p:grpSp>
        <p:nvGrpSpPr>
          <p:cNvPr id="18" name="组合 17"/>
          <p:cNvGrpSpPr/>
          <p:nvPr/>
        </p:nvGrpSpPr>
        <p:grpSpPr>
          <a:xfrm>
            <a:off x="1642110" y="2821305"/>
            <a:ext cx="1371600" cy="1370330"/>
            <a:chOff x="2586" y="4443"/>
            <a:chExt cx="2160" cy="2158"/>
          </a:xfrm>
        </p:grpSpPr>
        <p:sp>
          <p:nvSpPr>
            <p:cNvPr id="19" name="图形"/>
            <p:cNvSpPr/>
            <p:nvPr/>
          </p:nvSpPr>
          <p:spPr>
            <a:xfrm>
              <a:off x="2587" y="4443"/>
              <a:ext cx="2159" cy="215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图形"/>
            <p:cNvSpPr txBox="1"/>
            <p:nvPr/>
          </p:nvSpPr>
          <p:spPr>
            <a:xfrm>
              <a:off x="2586" y="4563"/>
              <a:ext cx="2160" cy="1888"/>
            </a:xfrm>
            <a:prstGeom prst="rect">
              <a:avLst/>
            </a:prstGeom>
            <a:noFill/>
          </p:spPr>
          <p:txBody>
            <a:bodyPr wrap="square" rtlCol="0" anchor="t">
              <a:spAutoFit/>
            </a:bodyPr>
            <a:lstStyle/>
            <a:p>
              <a:pPr algn="ctr"/>
              <a:r>
                <a:rPr lang="en-US" altLang="zh-CN" sz="7200" b="1" dirty="0">
                  <a:solidFill>
                    <a:schemeClr val="bg1"/>
                  </a:solidFill>
                  <a:cs typeface="+mn-ea"/>
                  <a:sym typeface="+mn-lt"/>
                </a:rPr>
                <a:t>0</a:t>
              </a:r>
            </a:p>
          </p:txBody>
        </p:sp>
      </p:grpSp>
      <p:grpSp>
        <p:nvGrpSpPr>
          <p:cNvPr id="21" name="组合 20"/>
          <p:cNvGrpSpPr/>
          <p:nvPr/>
        </p:nvGrpSpPr>
        <p:grpSpPr>
          <a:xfrm>
            <a:off x="856615" y="886460"/>
            <a:ext cx="1499870" cy="666115"/>
            <a:chOff x="1349" y="1396"/>
            <a:chExt cx="2362" cy="1049"/>
          </a:xfrm>
        </p:grpSpPr>
        <p:sp>
          <p:nvSpPr>
            <p:cNvPr id="22"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29" name="组合 28"/>
          <p:cNvGrpSpPr/>
          <p:nvPr/>
        </p:nvGrpSpPr>
        <p:grpSpPr>
          <a:xfrm>
            <a:off x="7085330" y="967740"/>
            <a:ext cx="4115435" cy="307975"/>
            <a:chOff x="11158" y="1524"/>
            <a:chExt cx="6481" cy="485"/>
          </a:xfrm>
        </p:grpSpPr>
        <p:sp>
          <p:nvSpPr>
            <p:cNvPr id="30"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31" name="图形"/>
            <p:cNvSpPr txBox="1"/>
            <p:nvPr/>
          </p:nvSpPr>
          <p:spPr>
            <a:xfrm>
              <a:off x="11158" y="1524"/>
              <a:ext cx="6481" cy="485"/>
            </a:xfrm>
            <a:prstGeom prst="rect">
              <a:avLst/>
            </a:prstGeom>
            <a:noFill/>
          </p:spPr>
          <p:txBody>
            <a:bodyPr wrap="none" rtlCol="0">
              <a:spAutoFit/>
            </a:bodyPr>
            <a:lstStyle/>
            <a:p>
              <a:pPr algn="l"/>
              <a:r>
                <a:rPr lang="zh-CN" altLang="en-US" sz="1400">
                  <a:cs typeface="+mn-ea"/>
                  <a:sym typeface="+mn-lt"/>
                </a:rPr>
                <a:t>工作总结</a:t>
              </a:r>
              <a:r>
                <a:rPr lang="en-US" altLang="zh-CN" sz="1400">
                  <a:cs typeface="+mn-ea"/>
                  <a:sym typeface="+mn-lt"/>
                </a:rPr>
                <a:t>       </a:t>
              </a:r>
              <a:r>
                <a:rPr lang="zh-CN" altLang="en-US" sz="1400">
                  <a:cs typeface="+mn-ea"/>
                  <a:sym typeface="+mn-lt"/>
                </a:rPr>
                <a:t>商务汇报</a:t>
              </a:r>
              <a:r>
                <a:rPr lang="en-US" altLang="zh-CN" sz="1400">
                  <a:cs typeface="+mn-ea"/>
                  <a:sym typeface="+mn-lt"/>
                </a:rPr>
                <a:t>      </a:t>
              </a:r>
              <a:r>
                <a:rPr lang="zh-CN" altLang="en-US" sz="1400">
                  <a:cs typeface="+mn-ea"/>
                  <a:sym typeface="+mn-lt"/>
                </a:rPr>
                <a:t>项目报告</a:t>
              </a:r>
              <a:r>
                <a:rPr lang="en-US" altLang="zh-CN" sz="1400">
                  <a:cs typeface="+mn-ea"/>
                  <a:sym typeface="+mn-lt"/>
                </a:rPr>
                <a:t>      </a:t>
              </a:r>
              <a:r>
                <a:rPr lang="zh-CN" altLang="en-US" sz="1400">
                  <a:cs typeface="+mn-ea"/>
                  <a:sym typeface="+mn-lt"/>
                </a:rPr>
                <a:t>计划汇报</a:t>
              </a:r>
              <a:r>
                <a:rPr lang="en-US" altLang="zh-CN" sz="1400">
                  <a:cs typeface="+mn-ea"/>
                  <a:sym typeface="+mn-lt"/>
                </a:rPr>
                <a:t> </a:t>
              </a:r>
            </a:p>
          </p:txBody>
        </p:sp>
      </p:grpSp>
      <p:grpSp>
        <p:nvGrpSpPr>
          <p:cNvPr id="32" name="组合 31"/>
          <p:cNvGrpSpPr/>
          <p:nvPr/>
        </p:nvGrpSpPr>
        <p:grpSpPr>
          <a:xfrm>
            <a:off x="890270" y="5678170"/>
            <a:ext cx="3023870" cy="306070"/>
            <a:chOff x="1402" y="8942"/>
            <a:chExt cx="4762" cy="482"/>
          </a:xfrm>
        </p:grpSpPr>
        <p:sp>
          <p:nvSpPr>
            <p:cNvPr id="33"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34"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5" name="组合 34"/>
          <p:cNvGrpSpPr/>
          <p:nvPr/>
        </p:nvGrpSpPr>
        <p:grpSpPr>
          <a:xfrm>
            <a:off x="5248910" y="5668010"/>
            <a:ext cx="2456180" cy="306070"/>
            <a:chOff x="8266" y="8926"/>
            <a:chExt cx="3868" cy="482"/>
          </a:xfrm>
        </p:grpSpPr>
        <p:sp>
          <p:nvSpPr>
            <p:cNvPr id="36"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37"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8" name="组合 37"/>
          <p:cNvGrpSpPr/>
          <p:nvPr/>
        </p:nvGrpSpPr>
        <p:grpSpPr>
          <a:xfrm>
            <a:off x="9118600" y="5668010"/>
            <a:ext cx="1765935" cy="307975"/>
            <a:chOff x="14360" y="8926"/>
            <a:chExt cx="2781" cy="485"/>
          </a:xfrm>
        </p:grpSpPr>
        <p:sp>
          <p:nvSpPr>
            <p:cNvPr id="39"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40"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973455" y="1850390"/>
            <a:ext cx="9856470" cy="3832860"/>
            <a:chOff x="1533" y="2914"/>
            <a:chExt cx="15522" cy="6036"/>
          </a:xfrm>
        </p:grpSpPr>
        <p:pic>
          <p:nvPicPr>
            <p:cNvPr id="3" name="图形" descr="E:\006包图网\素材\商务办公\13005.jpg1300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533" y="2914"/>
              <a:ext cx="9044" cy="6036"/>
            </a:xfrm>
            <a:prstGeom prst="rect">
              <a:avLst/>
            </a:prstGeom>
          </p:spPr>
        </p:pic>
        <p:sp>
          <p:nvSpPr>
            <p:cNvPr id="4" name="图形"/>
            <p:cNvSpPr>
              <a:spLocks noChangeArrowheads="1"/>
            </p:cNvSpPr>
            <p:nvPr/>
          </p:nvSpPr>
          <p:spPr bwMode="auto">
            <a:xfrm>
              <a:off x="7786" y="3520"/>
              <a:ext cx="9142" cy="2362"/>
            </a:xfrm>
            <a:prstGeom prst="rect">
              <a:avLst/>
            </a:prstGeom>
            <a:solidFill>
              <a:schemeClr val="accent1"/>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9pPr>
            </a:lstStyle>
            <a:p>
              <a:pPr algn="ctr" eaLnBrk="1" hangingPunct="1">
                <a:lnSpc>
                  <a:spcPct val="100000"/>
                </a:lnSpc>
                <a:spcBef>
                  <a:spcPct val="0"/>
                </a:spcBef>
                <a:buFont typeface="字魂58号-创中黑" panose="00000500000000000000" charset="-122"/>
                <a:buNone/>
              </a:pPr>
              <a:endParaRPr lang="zh-CN" altLang="zh-CN" sz="1800">
                <a:solidFill>
                  <a:srgbClr val="FFFFFF"/>
                </a:solidFill>
                <a:latin typeface="+mn-lt"/>
                <a:ea typeface="+mn-ea"/>
                <a:cs typeface="+mn-ea"/>
                <a:sym typeface="+mn-lt"/>
              </a:endParaRPr>
            </a:p>
          </p:txBody>
        </p:sp>
        <p:sp>
          <p:nvSpPr>
            <p:cNvPr id="8" name="图形"/>
            <p:cNvSpPr>
              <a:spLocks noChangeArrowheads="1"/>
            </p:cNvSpPr>
            <p:nvPr/>
          </p:nvSpPr>
          <p:spPr bwMode="auto">
            <a:xfrm>
              <a:off x="11046" y="5990"/>
              <a:ext cx="6009" cy="2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lnSpc>
                  <a:spcPct val="150000"/>
                </a:lnSpc>
                <a:spcBef>
                  <a:spcPct val="0"/>
                </a:spcBef>
                <a:buFont typeface="字魂58号-创中黑" panose="00000500000000000000" charset="-122"/>
                <a:buNone/>
              </a:pPr>
              <a:r>
                <a:rPr lang="zh-CN" altLang="en-US" sz="1200">
                  <a:solidFill>
                    <a:schemeClr val="tx1">
                      <a:lumMod val="75000"/>
                      <a:lumOff val="25000"/>
                    </a:schemeClr>
                  </a:solidFill>
                  <a:latin typeface="+mn-lt"/>
                  <a:ea typeface="+mn-ea"/>
                  <a:cs typeface="+mn-ea"/>
                  <a:sym typeface="+mn-lt"/>
                </a:rPr>
                <a:t>在此处添加您的文本内容在此处添加您的文本内容在此处添加文本内容在此处添加文本内容添加文本内容</a:t>
              </a:r>
            </a:p>
            <a:p>
              <a:pPr eaLnBrk="1" hangingPunct="1">
                <a:lnSpc>
                  <a:spcPct val="150000"/>
                </a:lnSpc>
                <a:spcBef>
                  <a:spcPct val="0"/>
                </a:spcBef>
                <a:buFont typeface="字魂58号-创中黑" panose="00000500000000000000" charset="-122"/>
                <a:buNone/>
              </a:pPr>
              <a:endParaRPr lang="zh-CN" altLang="en-US" sz="1200" dirty="0">
                <a:solidFill>
                  <a:schemeClr val="tx1">
                    <a:lumMod val="75000"/>
                    <a:lumOff val="25000"/>
                  </a:schemeClr>
                </a:solidFill>
                <a:latin typeface="+mn-lt"/>
                <a:ea typeface="+mn-ea"/>
                <a:cs typeface="+mn-ea"/>
                <a:sym typeface="+mn-lt"/>
              </a:endParaRPr>
            </a:p>
            <a:p>
              <a:pPr eaLnBrk="1" hangingPunct="1">
                <a:lnSpc>
                  <a:spcPct val="150000"/>
                </a:lnSpc>
                <a:spcBef>
                  <a:spcPct val="0"/>
                </a:spcBef>
                <a:buFont typeface="字魂58号-创中黑" panose="00000500000000000000" charset="-122"/>
                <a:buNone/>
              </a:pPr>
              <a:r>
                <a:rPr lang="zh-CN" altLang="en-US" sz="1200">
                  <a:solidFill>
                    <a:schemeClr val="tx1">
                      <a:lumMod val="75000"/>
                      <a:lumOff val="25000"/>
                    </a:schemeClr>
                  </a:solidFill>
                  <a:latin typeface="+mn-lt"/>
                  <a:ea typeface="+mn-ea"/>
                  <a:cs typeface="+mn-ea"/>
                  <a:sym typeface="+mn-lt"/>
                </a:rPr>
                <a:t>在此处添加您的文本内容在此处添加您的文本内容在此处添加文本内容在此处添加文本内容添加文本内容在此处添加文本内容在此处添加文本内容</a:t>
              </a:r>
              <a:endParaRPr lang="zh-CN" altLang="en-US" sz="1200" dirty="0">
                <a:solidFill>
                  <a:schemeClr val="tx1">
                    <a:lumMod val="75000"/>
                    <a:lumOff val="25000"/>
                  </a:schemeClr>
                </a:solidFill>
                <a:latin typeface="+mn-lt"/>
                <a:ea typeface="+mn-ea"/>
                <a:cs typeface="+mn-ea"/>
                <a:sym typeface="+mn-lt"/>
              </a:endParaRPr>
            </a:p>
          </p:txBody>
        </p:sp>
        <p:sp>
          <p:nvSpPr>
            <p:cNvPr id="6156" name="图形"/>
            <p:cNvSpPr>
              <a:spLocks noChangeArrowheads="1"/>
            </p:cNvSpPr>
            <p:nvPr/>
          </p:nvSpPr>
          <p:spPr bwMode="auto">
            <a:xfrm>
              <a:off x="9492" y="4428"/>
              <a:ext cx="7042" cy="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lnSpc>
                  <a:spcPct val="150000"/>
                </a:lnSpc>
                <a:spcBef>
                  <a:spcPct val="0"/>
                </a:spcBef>
                <a:buFont typeface="字魂58号-创中黑" panose="00000500000000000000" charset="-122"/>
                <a:buNone/>
              </a:pPr>
              <a:r>
                <a:rPr lang="zh-CN" altLang="en-US" sz="1200">
                  <a:solidFill>
                    <a:schemeClr val="bg1"/>
                  </a:solidFill>
                  <a:latin typeface="+mn-lt"/>
                  <a:ea typeface="+mn-ea"/>
                  <a:cs typeface="+mn-ea"/>
                  <a:sym typeface="+mn-lt"/>
                </a:rPr>
                <a:t>在此处添加您的文本内容在此处添加您的文本内容在此处添加文本内容在此处添加您的文本内容添加文本内容</a:t>
              </a:r>
            </a:p>
          </p:txBody>
        </p:sp>
        <p:sp>
          <p:nvSpPr>
            <p:cNvPr id="12" name="图形"/>
            <p:cNvSpPr txBox="1"/>
            <p:nvPr/>
          </p:nvSpPr>
          <p:spPr>
            <a:xfrm>
              <a:off x="9467" y="3781"/>
              <a:ext cx="3168" cy="725"/>
            </a:xfrm>
            <a:prstGeom prst="rect">
              <a:avLst/>
            </a:prstGeom>
            <a:noFill/>
          </p:spPr>
          <p:txBody>
            <a:bodyPr wrap="none" rtlCol="0">
              <a:spAutoFit/>
            </a:bodyPr>
            <a:lstStyle/>
            <a:p>
              <a:r>
                <a:rPr lang="zh-CN" altLang="en-US" sz="2400">
                  <a:solidFill>
                    <a:schemeClr val="bg1"/>
                  </a:solidFill>
                  <a:cs typeface="+mn-ea"/>
                  <a:sym typeface="+mn-lt"/>
                </a:rPr>
                <a:t>预设标题文本</a:t>
              </a:r>
            </a:p>
          </p:txBody>
        </p:sp>
        <p:sp>
          <p:nvSpPr>
            <p:cNvPr id="78" name="图形"/>
            <p:cNvSpPr/>
            <p:nvPr/>
          </p:nvSpPr>
          <p:spPr>
            <a:xfrm>
              <a:off x="8152" y="3909"/>
              <a:ext cx="1117" cy="1170"/>
            </a:xfrm>
            <a:custGeom>
              <a:avLst/>
              <a:gdLst>
                <a:gd name="connsiteX0" fmla="*/ 150073 w 315913"/>
                <a:gd name="connsiteY0" fmla="*/ 184150 h 330200"/>
                <a:gd name="connsiteX1" fmla="*/ 140442 w 315913"/>
                <a:gd name="connsiteY1" fmla="*/ 188020 h 330200"/>
                <a:gd name="connsiteX2" fmla="*/ 137690 w 315913"/>
                <a:gd name="connsiteY2" fmla="*/ 190599 h 330200"/>
                <a:gd name="connsiteX3" fmla="*/ 137690 w 315913"/>
                <a:gd name="connsiteY3" fmla="*/ 199628 h 330200"/>
                <a:gd name="connsiteX4" fmla="*/ 136314 w 315913"/>
                <a:gd name="connsiteY4" fmla="*/ 200918 h 330200"/>
                <a:gd name="connsiteX5" fmla="*/ 134938 w 315913"/>
                <a:gd name="connsiteY5" fmla="*/ 203498 h 330200"/>
                <a:gd name="connsiteX6" fmla="*/ 137690 w 315913"/>
                <a:gd name="connsiteY6" fmla="*/ 221556 h 330200"/>
                <a:gd name="connsiteX7" fmla="*/ 140442 w 315913"/>
                <a:gd name="connsiteY7" fmla="*/ 225425 h 330200"/>
                <a:gd name="connsiteX8" fmla="*/ 144569 w 315913"/>
                <a:gd name="connsiteY8" fmla="*/ 224135 h 330200"/>
                <a:gd name="connsiteX9" fmla="*/ 154200 w 315913"/>
                <a:gd name="connsiteY9" fmla="*/ 211237 h 330200"/>
                <a:gd name="connsiteX10" fmla="*/ 155576 w 315913"/>
                <a:gd name="connsiteY10" fmla="*/ 208657 h 330200"/>
                <a:gd name="connsiteX11" fmla="*/ 155576 w 315913"/>
                <a:gd name="connsiteY11" fmla="*/ 188020 h 330200"/>
                <a:gd name="connsiteX12" fmla="*/ 152824 w 315913"/>
                <a:gd name="connsiteY12" fmla="*/ 185440 h 330200"/>
                <a:gd name="connsiteX13" fmla="*/ 150073 w 315913"/>
                <a:gd name="connsiteY13" fmla="*/ 184150 h 330200"/>
                <a:gd name="connsiteX14" fmla="*/ 105456 w 315913"/>
                <a:gd name="connsiteY14" fmla="*/ 184150 h 330200"/>
                <a:gd name="connsiteX15" fmla="*/ 101374 w 315913"/>
                <a:gd name="connsiteY15" fmla="*/ 185440 h 330200"/>
                <a:gd name="connsiteX16" fmla="*/ 100013 w 315913"/>
                <a:gd name="connsiteY16" fmla="*/ 188020 h 330200"/>
                <a:gd name="connsiteX17" fmla="*/ 100013 w 315913"/>
                <a:gd name="connsiteY17" fmla="*/ 208657 h 330200"/>
                <a:gd name="connsiteX18" fmla="*/ 100013 w 315913"/>
                <a:gd name="connsiteY18" fmla="*/ 211237 h 330200"/>
                <a:gd name="connsiteX19" fmla="*/ 110899 w 315913"/>
                <a:gd name="connsiteY19" fmla="*/ 224135 h 330200"/>
                <a:gd name="connsiteX20" fmla="*/ 113620 w 315913"/>
                <a:gd name="connsiteY20" fmla="*/ 225425 h 330200"/>
                <a:gd name="connsiteX21" fmla="*/ 114981 w 315913"/>
                <a:gd name="connsiteY21" fmla="*/ 225425 h 330200"/>
                <a:gd name="connsiteX22" fmla="*/ 117702 w 315913"/>
                <a:gd name="connsiteY22" fmla="*/ 221556 h 330200"/>
                <a:gd name="connsiteX23" fmla="*/ 119063 w 315913"/>
                <a:gd name="connsiteY23" fmla="*/ 203498 h 330200"/>
                <a:gd name="connsiteX24" fmla="*/ 117702 w 315913"/>
                <a:gd name="connsiteY24" fmla="*/ 200918 h 330200"/>
                <a:gd name="connsiteX25" fmla="*/ 116342 w 315913"/>
                <a:gd name="connsiteY25" fmla="*/ 199628 h 330200"/>
                <a:gd name="connsiteX26" fmla="*/ 116342 w 315913"/>
                <a:gd name="connsiteY26" fmla="*/ 190599 h 330200"/>
                <a:gd name="connsiteX27" fmla="*/ 113620 w 315913"/>
                <a:gd name="connsiteY27" fmla="*/ 188020 h 330200"/>
                <a:gd name="connsiteX28" fmla="*/ 105456 w 315913"/>
                <a:gd name="connsiteY28" fmla="*/ 184150 h 330200"/>
                <a:gd name="connsiteX29" fmla="*/ 110782 w 315913"/>
                <a:gd name="connsiteY29" fmla="*/ 92075 h 330200"/>
                <a:gd name="connsiteX30" fmla="*/ 85918 w 315913"/>
                <a:gd name="connsiteY30" fmla="*/ 98451 h 330200"/>
                <a:gd name="connsiteX31" fmla="*/ 84610 w 315913"/>
                <a:gd name="connsiteY31" fmla="*/ 101002 h 330200"/>
                <a:gd name="connsiteX32" fmla="*/ 84610 w 315913"/>
                <a:gd name="connsiteY32" fmla="*/ 107378 h 330200"/>
                <a:gd name="connsiteX33" fmla="*/ 81992 w 315913"/>
                <a:gd name="connsiteY33" fmla="*/ 107378 h 330200"/>
                <a:gd name="connsiteX34" fmla="*/ 79375 w 315913"/>
                <a:gd name="connsiteY34" fmla="*/ 111203 h 330200"/>
                <a:gd name="connsiteX35" fmla="*/ 79375 w 315913"/>
                <a:gd name="connsiteY35" fmla="*/ 116304 h 330200"/>
                <a:gd name="connsiteX36" fmla="*/ 80684 w 315913"/>
                <a:gd name="connsiteY36" fmla="*/ 120130 h 330200"/>
                <a:gd name="connsiteX37" fmla="*/ 84610 w 315913"/>
                <a:gd name="connsiteY37" fmla="*/ 121405 h 330200"/>
                <a:gd name="connsiteX38" fmla="*/ 84610 w 315913"/>
                <a:gd name="connsiteY38" fmla="*/ 122680 h 330200"/>
                <a:gd name="connsiteX39" fmla="*/ 96387 w 315913"/>
                <a:gd name="connsiteY39" fmla="*/ 152010 h 330200"/>
                <a:gd name="connsiteX40" fmla="*/ 117325 w 315913"/>
                <a:gd name="connsiteY40" fmla="*/ 169863 h 330200"/>
                <a:gd name="connsiteX41" fmla="*/ 136954 w 315913"/>
                <a:gd name="connsiteY41" fmla="*/ 169863 h 330200"/>
                <a:gd name="connsiteX42" fmla="*/ 157892 w 315913"/>
                <a:gd name="connsiteY42" fmla="*/ 152010 h 330200"/>
                <a:gd name="connsiteX43" fmla="*/ 170979 w 315913"/>
                <a:gd name="connsiteY43" fmla="*/ 122680 h 330200"/>
                <a:gd name="connsiteX44" fmla="*/ 170979 w 315913"/>
                <a:gd name="connsiteY44" fmla="*/ 121405 h 330200"/>
                <a:gd name="connsiteX45" fmla="*/ 173596 w 315913"/>
                <a:gd name="connsiteY45" fmla="*/ 120130 h 330200"/>
                <a:gd name="connsiteX46" fmla="*/ 176213 w 315913"/>
                <a:gd name="connsiteY46" fmla="*/ 116304 h 330200"/>
                <a:gd name="connsiteX47" fmla="*/ 176213 w 315913"/>
                <a:gd name="connsiteY47" fmla="*/ 111203 h 330200"/>
                <a:gd name="connsiteX48" fmla="*/ 172287 w 315913"/>
                <a:gd name="connsiteY48" fmla="*/ 107378 h 330200"/>
                <a:gd name="connsiteX49" fmla="*/ 169670 w 315913"/>
                <a:gd name="connsiteY49" fmla="*/ 107378 h 330200"/>
                <a:gd name="connsiteX50" fmla="*/ 169670 w 315913"/>
                <a:gd name="connsiteY50" fmla="*/ 106102 h 330200"/>
                <a:gd name="connsiteX51" fmla="*/ 165744 w 315913"/>
                <a:gd name="connsiteY51" fmla="*/ 106102 h 330200"/>
                <a:gd name="connsiteX52" fmla="*/ 151349 w 315913"/>
                <a:gd name="connsiteY52" fmla="*/ 108653 h 330200"/>
                <a:gd name="connsiteX53" fmla="*/ 130411 w 315913"/>
                <a:gd name="connsiteY53" fmla="*/ 99726 h 330200"/>
                <a:gd name="connsiteX54" fmla="*/ 110782 w 315913"/>
                <a:gd name="connsiteY54" fmla="*/ 92075 h 330200"/>
                <a:gd name="connsiteX55" fmla="*/ 233216 w 315913"/>
                <a:gd name="connsiteY55" fmla="*/ 38100 h 330200"/>
                <a:gd name="connsiteX56" fmla="*/ 239677 w 315913"/>
                <a:gd name="connsiteY56" fmla="*/ 45893 h 330200"/>
                <a:gd name="connsiteX57" fmla="*/ 239677 w 315913"/>
                <a:gd name="connsiteY57" fmla="*/ 53686 h 330200"/>
                <a:gd name="connsiteX58" fmla="*/ 253890 w 315913"/>
                <a:gd name="connsiteY58" fmla="*/ 60181 h 330200"/>
                <a:gd name="connsiteX59" fmla="*/ 255182 w 315913"/>
                <a:gd name="connsiteY59" fmla="*/ 66675 h 330200"/>
                <a:gd name="connsiteX60" fmla="*/ 250014 w 315913"/>
                <a:gd name="connsiteY60" fmla="*/ 71870 h 330200"/>
                <a:gd name="connsiteX61" fmla="*/ 247429 w 315913"/>
                <a:gd name="connsiteY61" fmla="*/ 73169 h 330200"/>
                <a:gd name="connsiteX62" fmla="*/ 239677 w 315913"/>
                <a:gd name="connsiteY62" fmla="*/ 70572 h 330200"/>
                <a:gd name="connsiteX63" fmla="*/ 231924 w 315913"/>
                <a:gd name="connsiteY63" fmla="*/ 67974 h 330200"/>
                <a:gd name="connsiteX64" fmla="*/ 225463 w 315913"/>
                <a:gd name="connsiteY64" fmla="*/ 71870 h 330200"/>
                <a:gd name="connsiteX65" fmla="*/ 226755 w 315913"/>
                <a:gd name="connsiteY65" fmla="*/ 74468 h 330200"/>
                <a:gd name="connsiteX66" fmla="*/ 233216 w 315913"/>
                <a:gd name="connsiteY66" fmla="*/ 75767 h 330200"/>
                <a:gd name="connsiteX67" fmla="*/ 248722 w 315913"/>
                <a:gd name="connsiteY67" fmla="*/ 80963 h 330200"/>
                <a:gd name="connsiteX68" fmla="*/ 257767 w 315913"/>
                <a:gd name="connsiteY68" fmla="*/ 87457 h 330200"/>
                <a:gd name="connsiteX69" fmla="*/ 260351 w 315913"/>
                <a:gd name="connsiteY69" fmla="*/ 99147 h 330200"/>
                <a:gd name="connsiteX70" fmla="*/ 253890 w 315913"/>
                <a:gd name="connsiteY70" fmla="*/ 113435 h 330200"/>
                <a:gd name="connsiteX71" fmla="*/ 239677 w 315913"/>
                <a:gd name="connsiteY71" fmla="*/ 119929 h 330200"/>
                <a:gd name="connsiteX72" fmla="*/ 239677 w 315913"/>
                <a:gd name="connsiteY72" fmla="*/ 131619 h 330200"/>
                <a:gd name="connsiteX73" fmla="*/ 233216 w 315913"/>
                <a:gd name="connsiteY73" fmla="*/ 138113 h 330200"/>
                <a:gd name="connsiteX74" fmla="*/ 225463 w 315913"/>
                <a:gd name="connsiteY74" fmla="*/ 131619 h 330200"/>
                <a:gd name="connsiteX75" fmla="*/ 225463 w 315913"/>
                <a:gd name="connsiteY75" fmla="*/ 121228 h 330200"/>
                <a:gd name="connsiteX76" fmla="*/ 206080 w 315913"/>
                <a:gd name="connsiteY76" fmla="*/ 109538 h 330200"/>
                <a:gd name="connsiteX77" fmla="*/ 206080 w 315913"/>
                <a:gd name="connsiteY77" fmla="*/ 103044 h 330200"/>
                <a:gd name="connsiteX78" fmla="*/ 211249 w 315913"/>
                <a:gd name="connsiteY78" fmla="*/ 99147 h 330200"/>
                <a:gd name="connsiteX79" fmla="*/ 216418 w 315913"/>
                <a:gd name="connsiteY79" fmla="*/ 97848 h 330200"/>
                <a:gd name="connsiteX80" fmla="*/ 222878 w 315913"/>
                <a:gd name="connsiteY80" fmla="*/ 100446 h 330200"/>
                <a:gd name="connsiteX81" fmla="*/ 233216 w 315913"/>
                <a:gd name="connsiteY81" fmla="*/ 105641 h 330200"/>
                <a:gd name="connsiteX82" fmla="*/ 239677 w 315913"/>
                <a:gd name="connsiteY82" fmla="*/ 101745 h 330200"/>
                <a:gd name="connsiteX83" fmla="*/ 238384 w 315913"/>
                <a:gd name="connsiteY83" fmla="*/ 97848 h 330200"/>
                <a:gd name="connsiteX84" fmla="*/ 231924 w 315913"/>
                <a:gd name="connsiteY84" fmla="*/ 96549 h 330200"/>
                <a:gd name="connsiteX85" fmla="*/ 211249 w 315913"/>
                <a:gd name="connsiteY85" fmla="*/ 87457 h 330200"/>
                <a:gd name="connsiteX86" fmla="*/ 206080 w 315913"/>
                <a:gd name="connsiteY86" fmla="*/ 74468 h 330200"/>
                <a:gd name="connsiteX87" fmla="*/ 211249 w 315913"/>
                <a:gd name="connsiteY87" fmla="*/ 60181 h 330200"/>
                <a:gd name="connsiteX88" fmla="*/ 225463 w 315913"/>
                <a:gd name="connsiteY88" fmla="*/ 53686 h 330200"/>
                <a:gd name="connsiteX89" fmla="*/ 225463 w 315913"/>
                <a:gd name="connsiteY89" fmla="*/ 45893 h 330200"/>
                <a:gd name="connsiteX90" fmla="*/ 233216 w 315913"/>
                <a:gd name="connsiteY90" fmla="*/ 38100 h 330200"/>
                <a:gd name="connsiteX91" fmla="*/ 117793 w 315913"/>
                <a:gd name="connsiteY91" fmla="*/ 25400 h 330200"/>
                <a:gd name="connsiteX92" fmla="*/ 135915 w 315913"/>
                <a:gd name="connsiteY92" fmla="*/ 25400 h 330200"/>
                <a:gd name="connsiteX93" fmla="*/ 190281 w 315913"/>
                <a:gd name="connsiteY93" fmla="*/ 79875 h 330200"/>
                <a:gd name="connsiteX94" fmla="*/ 190281 w 315913"/>
                <a:gd name="connsiteY94" fmla="*/ 96736 h 330200"/>
                <a:gd name="connsiteX95" fmla="*/ 192870 w 315913"/>
                <a:gd name="connsiteY95" fmla="*/ 107112 h 330200"/>
                <a:gd name="connsiteX96" fmla="*/ 192870 w 315913"/>
                <a:gd name="connsiteY96" fmla="*/ 118786 h 330200"/>
                <a:gd name="connsiteX97" fmla="*/ 186397 w 315913"/>
                <a:gd name="connsiteY97" fmla="*/ 131756 h 330200"/>
                <a:gd name="connsiteX98" fmla="*/ 183809 w 315913"/>
                <a:gd name="connsiteY98" fmla="*/ 140835 h 330200"/>
                <a:gd name="connsiteX99" fmla="*/ 172159 w 315913"/>
                <a:gd name="connsiteY99" fmla="*/ 162884 h 330200"/>
                <a:gd name="connsiteX100" fmla="*/ 163098 w 315913"/>
                <a:gd name="connsiteY100" fmla="*/ 173261 h 330200"/>
                <a:gd name="connsiteX101" fmla="*/ 169570 w 315913"/>
                <a:gd name="connsiteY101" fmla="*/ 181043 h 330200"/>
                <a:gd name="connsiteX102" fmla="*/ 208403 w 315913"/>
                <a:gd name="connsiteY102" fmla="*/ 192716 h 330200"/>
                <a:gd name="connsiteX103" fmla="*/ 252413 w 315913"/>
                <a:gd name="connsiteY103" fmla="*/ 319824 h 330200"/>
                <a:gd name="connsiteX104" fmla="*/ 242058 w 315913"/>
                <a:gd name="connsiteY104" fmla="*/ 330200 h 330200"/>
                <a:gd name="connsiteX105" fmla="*/ 10355 w 315913"/>
                <a:gd name="connsiteY105" fmla="*/ 330200 h 330200"/>
                <a:gd name="connsiteX106" fmla="*/ 0 w 315913"/>
                <a:gd name="connsiteY106" fmla="*/ 319824 h 330200"/>
                <a:gd name="connsiteX107" fmla="*/ 1294 w 315913"/>
                <a:gd name="connsiteY107" fmla="*/ 318527 h 330200"/>
                <a:gd name="connsiteX108" fmla="*/ 44010 w 315913"/>
                <a:gd name="connsiteY108" fmla="*/ 192716 h 330200"/>
                <a:gd name="connsiteX109" fmla="*/ 82843 w 315913"/>
                <a:gd name="connsiteY109" fmla="*/ 181043 h 330200"/>
                <a:gd name="connsiteX110" fmla="*/ 89315 w 315913"/>
                <a:gd name="connsiteY110" fmla="*/ 173261 h 330200"/>
                <a:gd name="connsiteX111" fmla="*/ 81549 w 315913"/>
                <a:gd name="connsiteY111" fmla="*/ 162884 h 330200"/>
                <a:gd name="connsiteX112" fmla="*/ 69899 w 315913"/>
                <a:gd name="connsiteY112" fmla="*/ 140835 h 330200"/>
                <a:gd name="connsiteX113" fmla="*/ 66016 w 315913"/>
                <a:gd name="connsiteY113" fmla="*/ 131756 h 330200"/>
                <a:gd name="connsiteX114" fmla="*/ 59543 w 315913"/>
                <a:gd name="connsiteY114" fmla="*/ 118786 h 330200"/>
                <a:gd name="connsiteX115" fmla="*/ 59543 w 315913"/>
                <a:gd name="connsiteY115" fmla="*/ 107112 h 330200"/>
                <a:gd name="connsiteX116" fmla="*/ 63427 w 315913"/>
                <a:gd name="connsiteY116" fmla="*/ 96736 h 330200"/>
                <a:gd name="connsiteX117" fmla="*/ 63427 w 315913"/>
                <a:gd name="connsiteY117" fmla="*/ 79875 h 330200"/>
                <a:gd name="connsiteX118" fmla="*/ 117793 w 315913"/>
                <a:gd name="connsiteY118" fmla="*/ 25400 h 330200"/>
                <a:gd name="connsiteX119" fmla="*/ 226732 w 315913"/>
                <a:gd name="connsiteY119" fmla="*/ 0 h 330200"/>
                <a:gd name="connsiteX120" fmla="*/ 315913 w 315913"/>
                <a:gd name="connsiteY120" fmla="*/ 89549 h 330200"/>
                <a:gd name="connsiteX121" fmla="*/ 226732 w 315913"/>
                <a:gd name="connsiteY121" fmla="*/ 177800 h 330200"/>
                <a:gd name="connsiteX122" fmla="*/ 187958 w 315913"/>
                <a:gd name="connsiteY122" fmla="*/ 170013 h 330200"/>
                <a:gd name="connsiteX123" fmla="*/ 197005 w 315913"/>
                <a:gd name="connsiteY123" fmla="*/ 153142 h 330200"/>
                <a:gd name="connsiteX124" fmla="*/ 226732 w 315913"/>
                <a:gd name="connsiteY124" fmla="*/ 159631 h 330200"/>
                <a:gd name="connsiteX125" fmla="*/ 296526 w 315913"/>
                <a:gd name="connsiteY125" fmla="*/ 89549 h 330200"/>
                <a:gd name="connsiteX126" fmla="*/ 226732 w 315913"/>
                <a:gd name="connsiteY126" fmla="*/ 19467 h 330200"/>
                <a:gd name="connsiteX127" fmla="*/ 185373 w 315913"/>
                <a:gd name="connsiteY127" fmla="*/ 32445 h 330200"/>
                <a:gd name="connsiteX128" fmla="*/ 169863 w 315913"/>
                <a:gd name="connsiteY128" fmla="*/ 20765 h 330200"/>
                <a:gd name="connsiteX129" fmla="*/ 226732 w 315913"/>
                <a:gd name="connsiteY129"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315913" h="330200">
                  <a:moveTo>
                    <a:pt x="150073" y="184150"/>
                  </a:moveTo>
                  <a:cubicBezTo>
                    <a:pt x="147321" y="186730"/>
                    <a:pt x="143193" y="186730"/>
                    <a:pt x="140442" y="188020"/>
                  </a:cubicBezTo>
                  <a:cubicBezTo>
                    <a:pt x="139066" y="188020"/>
                    <a:pt x="137690" y="189310"/>
                    <a:pt x="137690" y="190599"/>
                  </a:cubicBezTo>
                  <a:cubicBezTo>
                    <a:pt x="137690" y="190599"/>
                    <a:pt x="137690" y="190599"/>
                    <a:pt x="137690" y="199628"/>
                  </a:cubicBezTo>
                  <a:cubicBezTo>
                    <a:pt x="137690" y="199628"/>
                    <a:pt x="136314" y="200918"/>
                    <a:pt x="136314" y="200918"/>
                  </a:cubicBezTo>
                  <a:cubicBezTo>
                    <a:pt x="134938" y="200918"/>
                    <a:pt x="134938" y="202208"/>
                    <a:pt x="134938" y="203498"/>
                  </a:cubicBezTo>
                  <a:lnTo>
                    <a:pt x="137690" y="221556"/>
                  </a:lnTo>
                  <a:cubicBezTo>
                    <a:pt x="137690" y="222845"/>
                    <a:pt x="139066" y="224135"/>
                    <a:pt x="140442" y="225425"/>
                  </a:cubicBezTo>
                  <a:cubicBezTo>
                    <a:pt x="141817" y="225425"/>
                    <a:pt x="143193" y="224135"/>
                    <a:pt x="144569" y="224135"/>
                  </a:cubicBezTo>
                  <a:cubicBezTo>
                    <a:pt x="144569" y="224135"/>
                    <a:pt x="144569" y="224135"/>
                    <a:pt x="154200" y="211237"/>
                  </a:cubicBezTo>
                  <a:cubicBezTo>
                    <a:pt x="155576" y="209947"/>
                    <a:pt x="155576" y="209947"/>
                    <a:pt x="155576" y="208657"/>
                  </a:cubicBezTo>
                  <a:cubicBezTo>
                    <a:pt x="155576" y="208657"/>
                    <a:pt x="155576" y="208657"/>
                    <a:pt x="155576" y="188020"/>
                  </a:cubicBezTo>
                  <a:cubicBezTo>
                    <a:pt x="155576" y="186730"/>
                    <a:pt x="154200" y="185440"/>
                    <a:pt x="152824" y="185440"/>
                  </a:cubicBezTo>
                  <a:cubicBezTo>
                    <a:pt x="152824" y="184150"/>
                    <a:pt x="151449" y="184150"/>
                    <a:pt x="150073" y="184150"/>
                  </a:cubicBezTo>
                  <a:close/>
                  <a:moveTo>
                    <a:pt x="105456" y="184150"/>
                  </a:moveTo>
                  <a:cubicBezTo>
                    <a:pt x="104095" y="184150"/>
                    <a:pt x="102735" y="184150"/>
                    <a:pt x="101374" y="185440"/>
                  </a:cubicBezTo>
                  <a:cubicBezTo>
                    <a:pt x="100013" y="185440"/>
                    <a:pt x="100013" y="186730"/>
                    <a:pt x="100013" y="188020"/>
                  </a:cubicBezTo>
                  <a:cubicBezTo>
                    <a:pt x="100013" y="188020"/>
                    <a:pt x="100013" y="188020"/>
                    <a:pt x="100013" y="208657"/>
                  </a:cubicBezTo>
                  <a:cubicBezTo>
                    <a:pt x="100013" y="209947"/>
                    <a:pt x="100013" y="209947"/>
                    <a:pt x="100013" y="211237"/>
                  </a:cubicBezTo>
                  <a:cubicBezTo>
                    <a:pt x="100013" y="211237"/>
                    <a:pt x="100013" y="211237"/>
                    <a:pt x="110899" y="224135"/>
                  </a:cubicBezTo>
                  <a:cubicBezTo>
                    <a:pt x="110899" y="224135"/>
                    <a:pt x="112260" y="225425"/>
                    <a:pt x="113620" y="225425"/>
                  </a:cubicBezTo>
                  <a:cubicBezTo>
                    <a:pt x="113620" y="225425"/>
                    <a:pt x="113620" y="225425"/>
                    <a:pt x="114981" y="225425"/>
                  </a:cubicBezTo>
                  <a:cubicBezTo>
                    <a:pt x="116342" y="224135"/>
                    <a:pt x="117702" y="222845"/>
                    <a:pt x="117702" y="221556"/>
                  </a:cubicBezTo>
                  <a:cubicBezTo>
                    <a:pt x="117702" y="221556"/>
                    <a:pt x="117702" y="221556"/>
                    <a:pt x="119063" y="203498"/>
                  </a:cubicBezTo>
                  <a:cubicBezTo>
                    <a:pt x="119063" y="202208"/>
                    <a:pt x="119063" y="200918"/>
                    <a:pt x="117702" y="200918"/>
                  </a:cubicBezTo>
                  <a:cubicBezTo>
                    <a:pt x="117702" y="200918"/>
                    <a:pt x="117702" y="199628"/>
                    <a:pt x="116342" y="199628"/>
                  </a:cubicBezTo>
                  <a:cubicBezTo>
                    <a:pt x="116342" y="199628"/>
                    <a:pt x="116342" y="199628"/>
                    <a:pt x="116342" y="190599"/>
                  </a:cubicBezTo>
                  <a:cubicBezTo>
                    <a:pt x="116342" y="189310"/>
                    <a:pt x="114981" y="188020"/>
                    <a:pt x="113620" y="188020"/>
                  </a:cubicBezTo>
                  <a:cubicBezTo>
                    <a:pt x="110899" y="186730"/>
                    <a:pt x="108177" y="186730"/>
                    <a:pt x="105456" y="184150"/>
                  </a:cubicBezTo>
                  <a:close/>
                  <a:moveTo>
                    <a:pt x="110782" y="92075"/>
                  </a:moveTo>
                  <a:cubicBezTo>
                    <a:pt x="100313" y="92075"/>
                    <a:pt x="91153" y="95901"/>
                    <a:pt x="85918" y="98451"/>
                  </a:cubicBezTo>
                  <a:cubicBezTo>
                    <a:pt x="84610" y="98451"/>
                    <a:pt x="84610" y="99726"/>
                    <a:pt x="84610" y="101002"/>
                  </a:cubicBezTo>
                  <a:cubicBezTo>
                    <a:pt x="84610" y="101002"/>
                    <a:pt x="84610" y="101002"/>
                    <a:pt x="84610" y="107378"/>
                  </a:cubicBezTo>
                  <a:cubicBezTo>
                    <a:pt x="84610" y="107378"/>
                    <a:pt x="84610" y="107378"/>
                    <a:pt x="81992" y="107378"/>
                  </a:cubicBezTo>
                  <a:cubicBezTo>
                    <a:pt x="80684" y="107378"/>
                    <a:pt x="79375" y="108653"/>
                    <a:pt x="79375" y="111203"/>
                  </a:cubicBezTo>
                  <a:cubicBezTo>
                    <a:pt x="79375" y="111203"/>
                    <a:pt x="79375" y="111203"/>
                    <a:pt x="79375" y="116304"/>
                  </a:cubicBezTo>
                  <a:cubicBezTo>
                    <a:pt x="79375" y="117579"/>
                    <a:pt x="79375" y="118855"/>
                    <a:pt x="80684" y="120130"/>
                  </a:cubicBezTo>
                  <a:cubicBezTo>
                    <a:pt x="80684" y="120130"/>
                    <a:pt x="80684" y="120130"/>
                    <a:pt x="84610" y="121405"/>
                  </a:cubicBezTo>
                  <a:cubicBezTo>
                    <a:pt x="84610" y="121405"/>
                    <a:pt x="84610" y="121405"/>
                    <a:pt x="84610" y="122680"/>
                  </a:cubicBezTo>
                  <a:cubicBezTo>
                    <a:pt x="85918" y="131607"/>
                    <a:pt x="89844" y="141808"/>
                    <a:pt x="96387" y="152010"/>
                  </a:cubicBezTo>
                  <a:cubicBezTo>
                    <a:pt x="105548" y="163487"/>
                    <a:pt x="113399" y="169863"/>
                    <a:pt x="117325" y="169863"/>
                  </a:cubicBezTo>
                  <a:cubicBezTo>
                    <a:pt x="117325" y="169863"/>
                    <a:pt x="117325" y="169863"/>
                    <a:pt x="136954" y="169863"/>
                  </a:cubicBezTo>
                  <a:cubicBezTo>
                    <a:pt x="140880" y="169863"/>
                    <a:pt x="148732" y="163487"/>
                    <a:pt x="157892" y="152010"/>
                  </a:cubicBezTo>
                  <a:cubicBezTo>
                    <a:pt x="164436" y="141808"/>
                    <a:pt x="169670" y="131607"/>
                    <a:pt x="170979" y="122680"/>
                  </a:cubicBezTo>
                  <a:cubicBezTo>
                    <a:pt x="170979" y="122680"/>
                    <a:pt x="170979" y="122680"/>
                    <a:pt x="170979" y="121405"/>
                  </a:cubicBezTo>
                  <a:cubicBezTo>
                    <a:pt x="170979" y="121405"/>
                    <a:pt x="170979" y="121405"/>
                    <a:pt x="173596" y="120130"/>
                  </a:cubicBezTo>
                  <a:cubicBezTo>
                    <a:pt x="174905" y="118855"/>
                    <a:pt x="176213" y="117579"/>
                    <a:pt x="176213" y="116304"/>
                  </a:cubicBezTo>
                  <a:cubicBezTo>
                    <a:pt x="176213" y="116304"/>
                    <a:pt x="176213" y="116304"/>
                    <a:pt x="176213" y="111203"/>
                  </a:cubicBezTo>
                  <a:cubicBezTo>
                    <a:pt x="176213" y="108653"/>
                    <a:pt x="173596" y="107378"/>
                    <a:pt x="172287" y="107378"/>
                  </a:cubicBezTo>
                  <a:cubicBezTo>
                    <a:pt x="172287" y="107378"/>
                    <a:pt x="172287" y="107378"/>
                    <a:pt x="169670" y="107378"/>
                  </a:cubicBezTo>
                  <a:cubicBezTo>
                    <a:pt x="169670" y="107378"/>
                    <a:pt x="169670" y="106102"/>
                    <a:pt x="169670" y="106102"/>
                  </a:cubicBezTo>
                  <a:cubicBezTo>
                    <a:pt x="168361" y="106102"/>
                    <a:pt x="167053" y="106102"/>
                    <a:pt x="165744" y="106102"/>
                  </a:cubicBezTo>
                  <a:cubicBezTo>
                    <a:pt x="160510" y="108653"/>
                    <a:pt x="156584" y="108653"/>
                    <a:pt x="151349" y="108653"/>
                  </a:cubicBezTo>
                  <a:cubicBezTo>
                    <a:pt x="143498" y="108653"/>
                    <a:pt x="136954" y="106102"/>
                    <a:pt x="130411" y="99726"/>
                  </a:cubicBezTo>
                  <a:cubicBezTo>
                    <a:pt x="125177" y="94626"/>
                    <a:pt x="118634" y="92075"/>
                    <a:pt x="110782" y="92075"/>
                  </a:cubicBezTo>
                  <a:close/>
                  <a:moveTo>
                    <a:pt x="233216" y="38100"/>
                  </a:moveTo>
                  <a:cubicBezTo>
                    <a:pt x="237092" y="38100"/>
                    <a:pt x="239677" y="41996"/>
                    <a:pt x="239677" y="45893"/>
                  </a:cubicBezTo>
                  <a:cubicBezTo>
                    <a:pt x="239677" y="45893"/>
                    <a:pt x="239677" y="45893"/>
                    <a:pt x="239677" y="53686"/>
                  </a:cubicBezTo>
                  <a:cubicBezTo>
                    <a:pt x="246137" y="54985"/>
                    <a:pt x="250014" y="56284"/>
                    <a:pt x="253890" y="60181"/>
                  </a:cubicBezTo>
                  <a:cubicBezTo>
                    <a:pt x="255182" y="62778"/>
                    <a:pt x="256475" y="65376"/>
                    <a:pt x="255182" y="66675"/>
                  </a:cubicBezTo>
                  <a:cubicBezTo>
                    <a:pt x="255182" y="69273"/>
                    <a:pt x="252598" y="70572"/>
                    <a:pt x="250014" y="71870"/>
                  </a:cubicBezTo>
                  <a:cubicBezTo>
                    <a:pt x="250014" y="71870"/>
                    <a:pt x="250014" y="71870"/>
                    <a:pt x="247429" y="73169"/>
                  </a:cubicBezTo>
                  <a:cubicBezTo>
                    <a:pt x="244845" y="74468"/>
                    <a:pt x="242261" y="73169"/>
                    <a:pt x="239677" y="70572"/>
                  </a:cubicBezTo>
                  <a:cubicBezTo>
                    <a:pt x="238384" y="69273"/>
                    <a:pt x="235800" y="67974"/>
                    <a:pt x="231924" y="67974"/>
                  </a:cubicBezTo>
                  <a:cubicBezTo>
                    <a:pt x="229339" y="67974"/>
                    <a:pt x="225463" y="69273"/>
                    <a:pt x="225463" y="71870"/>
                  </a:cubicBezTo>
                  <a:cubicBezTo>
                    <a:pt x="225463" y="73169"/>
                    <a:pt x="226755" y="73169"/>
                    <a:pt x="226755" y="74468"/>
                  </a:cubicBezTo>
                  <a:cubicBezTo>
                    <a:pt x="228047" y="74468"/>
                    <a:pt x="229339" y="75767"/>
                    <a:pt x="233216" y="75767"/>
                  </a:cubicBezTo>
                  <a:cubicBezTo>
                    <a:pt x="239677" y="78365"/>
                    <a:pt x="246137" y="79664"/>
                    <a:pt x="248722" y="80963"/>
                  </a:cubicBezTo>
                  <a:cubicBezTo>
                    <a:pt x="252598" y="82261"/>
                    <a:pt x="255182" y="84859"/>
                    <a:pt x="257767" y="87457"/>
                  </a:cubicBezTo>
                  <a:cubicBezTo>
                    <a:pt x="259059" y="90055"/>
                    <a:pt x="260351" y="93952"/>
                    <a:pt x="260351" y="99147"/>
                  </a:cubicBezTo>
                  <a:cubicBezTo>
                    <a:pt x="260351" y="104343"/>
                    <a:pt x="257767" y="109538"/>
                    <a:pt x="253890" y="113435"/>
                  </a:cubicBezTo>
                  <a:cubicBezTo>
                    <a:pt x="250014" y="117331"/>
                    <a:pt x="246137" y="119929"/>
                    <a:pt x="239677" y="119929"/>
                  </a:cubicBezTo>
                  <a:cubicBezTo>
                    <a:pt x="239677" y="119929"/>
                    <a:pt x="239677" y="119929"/>
                    <a:pt x="239677" y="131619"/>
                  </a:cubicBezTo>
                  <a:cubicBezTo>
                    <a:pt x="239677" y="135515"/>
                    <a:pt x="237092" y="138113"/>
                    <a:pt x="233216" y="138113"/>
                  </a:cubicBezTo>
                  <a:cubicBezTo>
                    <a:pt x="229339" y="138113"/>
                    <a:pt x="225463" y="135515"/>
                    <a:pt x="225463" y="131619"/>
                  </a:cubicBezTo>
                  <a:cubicBezTo>
                    <a:pt x="225463" y="131619"/>
                    <a:pt x="225463" y="131619"/>
                    <a:pt x="225463" y="121228"/>
                  </a:cubicBezTo>
                  <a:cubicBezTo>
                    <a:pt x="217710" y="119929"/>
                    <a:pt x="211249" y="116032"/>
                    <a:pt x="206080" y="109538"/>
                  </a:cubicBezTo>
                  <a:cubicBezTo>
                    <a:pt x="204788" y="108239"/>
                    <a:pt x="204788" y="105641"/>
                    <a:pt x="206080" y="103044"/>
                  </a:cubicBezTo>
                  <a:cubicBezTo>
                    <a:pt x="207372" y="100446"/>
                    <a:pt x="208665" y="99147"/>
                    <a:pt x="211249" y="99147"/>
                  </a:cubicBezTo>
                  <a:cubicBezTo>
                    <a:pt x="211249" y="99147"/>
                    <a:pt x="211249" y="99147"/>
                    <a:pt x="216418" y="97848"/>
                  </a:cubicBezTo>
                  <a:cubicBezTo>
                    <a:pt x="219002" y="97848"/>
                    <a:pt x="221586" y="99147"/>
                    <a:pt x="222878" y="100446"/>
                  </a:cubicBezTo>
                  <a:cubicBezTo>
                    <a:pt x="225463" y="104343"/>
                    <a:pt x="228047" y="105641"/>
                    <a:pt x="233216" y="105641"/>
                  </a:cubicBezTo>
                  <a:cubicBezTo>
                    <a:pt x="239677" y="105641"/>
                    <a:pt x="239677" y="101745"/>
                    <a:pt x="239677" y="101745"/>
                  </a:cubicBezTo>
                  <a:cubicBezTo>
                    <a:pt x="239677" y="100446"/>
                    <a:pt x="239677" y="99147"/>
                    <a:pt x="238384" y="97848"/>
                  </a:cubicBezTo>
                  <a:cubicBezTo>
                    <a:pt x="237092" y="97848"/>
                    <a:pt x="235800" y="96549"/>
                    <a:pt x="231924" y="96549"/>
                  </a:cubicBezTo>
                  <a:cubicBezTo>
                    <a:pt x="221586" y="93952"/>
                    <a:pt x="213833" y="91354"/>
                    <a:pt x="211249" y="87457"/>
                  </a:cubicBezTo>
                  <a:cubicBezTo>
                    <a:pt x="207372" y="83560"/>
                    <a:pt x="206080" y="79664"/>
                    <a:pt x="206080" y="74468"/>
                  </a:cubicBezTo>
                  <a:cubicBezTo>
                    <a:pt x="206080" y="69273"/>
                    <a:pt x="207372" y="65376"/>
                    <a:pt x="211249" y="60181"/>
                  </a:cubicBezTo>
                  <a:cubicBezTo>
                    <a:pt x="213833" y="56284"/>
                    <a:pt x="219002" y="53686"/>
                    <a:pt x="225463" y="53686"/>
                  </a:cubicBezTo>
                  <a:cubicBezTo>
                    <a:pt x="225463" y="53686"/>
                    <a:pt x="225463" y="53686"/>
                    <a:pt x="225463" y="45893"/>
                  </a:cubicBezTo>
                  <a:cubicBezTo>
                    <a:pt x="225463" y="41996"/>
                    <a:pt x="229339" y="38100"/>
                    <a:pt x="233216" y="38100"/>
                  </a:cubicBezTo>
                  <a:close/>
                  <a:moveTo>
                    <a:pt x="117793" y="25400"/>
                  </a:moveTo>
                  <a:cubicBezTo>
                    <a:pt x="117793" y="25400"/>
                    <a:pt x="117793" y="25400"/>
                    <a:pt x="135915" y="25400"/>
                  </a:cubicBezTo>
                  <a:cubicBezTo>
                    <a:pt x="165687" y="25400"/>
                    <a:pt x="190281" y="50043"/>
                    <a:pt x="190281" y="79875"/>
                  </a:cubicBezTo>
                  <a:cubicBezTo>
                    <a:pt x="190281" y="79875"/>
                    <a:pt x="190281" y="79875"/>
                    <a:pt x="190281" y="96736"/>
                  </a:cubicBezTo>
                  <a:cubicBezTo>
                    <a:pt x="191575" y="99330"/>
                    <a:pt x="192870" y="103221"/>
                    <a:pt x="192870" y="107112"/>
                  </a:cubicBezTo>
                  <a:cubicBezTo>
                    <a:pt x="192870" y="107112"/>
                    <a:pt x="192870" y="107112"/>
                    <a:pt x="192870" y="118786"/>
                  </a:cubicBezTo>
                  <a:cubicBezTo>
                    <a:pt x="192870" y="123974"/>
                    <a:pt x="190281" y="127865"/>
                    <a:pt x="186397" y="131756"/>
                  </a:cubicBezTo>
                  <a:cubicBezTo>
                    <a:pt x="186397" y="134350"/>
                    <a:pt x="185103" y="138241"/>
                    <a:pt x="183809" y="140835"/>
                  </a:cubicBezTo>
                  <a:cubicBezTo>
                    <a:pt x="179925" y="148617"/>
                    <a:pt x="176042" y="156399"/>
                    <a:pt x="172159" y="162884"/>
                  </a:cubicBezTo>
                  <a:cubicBezTo>
                    <a:pt x="169570" y="165478"/>
                    <a:pt x="166981" y="169369"/>
                    <a:pt x="163098" y="173261"/>
                  </a:cubicBezTo>
                  <a:cubicBezTo>
                    <a:pt x="166981" y="175855"/>
                    <a:pt x="168275" y="177152"/>
                    <a:pt x="169570" y="181043"/>
                  </a:cubicBezTo>
                  <a:cubicBezTo>
                    <a:pt x="169570" y="181043"/>
                    <a:pt x="169570" y="181043"/>
                    <a:pt x="208403" y="192716"/>
                  </a:cubicBezTo>
                  <a:cubicBezTo>
                    <a:pt x="235586" y="200498"/>
                    <a:pt x="252413" y="314636"/>
                    <a:pt x="252413" y="319824"/>
                  </a:cubicBezTo>
                  <a:cubicBezTo>
                    <a:pt x="252413" y="326309"/>
                    <a:pt x="247235" y="330200"/>
                    <a:pt x="242058" y="330200"/>
                  </a:cubicBezTo>
                  <a:cubicBezTo>
                    <a:pt x="242058" y="330200"/>
                    <a:pt x="242058" y="330200"/>
                    <a:pt x="10355" y="330200"/>
                  </a:cubicBezTo>
                  <a:cubicBezTo>
                    <a:pt x="5178" y="330200"/>
                    <a:pt x="0" y="326309"/>
                    <a:pt x="0" y="319824"/>
                  </a:cubicBezTo>
                  <a:cubicBezTo>
                    <a:pt x="0" y="319824"/>
                    <a:pt x="1294" y="318527"/>
                    <a:pt x="1294" y="318527"/>
                  </a:cubicBezTo>
                  <a:cubicBezTo>
                    <a:pt x="1294" y="318527"/>
                    <a:pt x="16827" y="200498"/>
                    <a:pt x="44010" y="192716"/>
                  </a:cubicBezTo>
                  <a:cubicBezTo>
                    <a:pt x="44010" y="192716"/>
                    <a:pt x="44010" y="192716"/>
                    <a:pt x="82843" y="181043"/>
                  </a:cubicBezTo>
                  <a:cubicBezTo>
                    <a:pt x="84138" y="177152"/>
                    <a:pt x="86727" y="175855"/>
                    <a:pt x="89315" y="173261"/>
                  </a:cubicBezTo>
                  <a:cubicBezTo>
                    <a:pt x="85432" y="169369"/>
                    <a:pt x="82843" y="165478"/>
                    <a:pt x="81549" y="162884"/>
                  </a:cubicBezTo>
                  <a:cubicBezTo>
                    <a:pt x="76371" y="156399"/>
                    <a:pt x="72488" y="148617"/>
                    <a:pt x="69899" y="140835"/>
                  </a:cubicBezTo>
                  <a:cubicBezTo>
                    <a:pt x="68604" y="138241"/>
                    <a:pt x="67310" y="134350"/>
                    <a:pt x="66016" y="131756"/>
                  </a:cubicBezTo>
                  <a:cubicBezTo>
                    <a:pt x="62132" y="127865"/>
                    <a:pt x="59543" y="123974"/>
                    <a:pt x="59543" y="118786"/>
                  </a:cubicBezTo>
                  <a:cubicBezTo>
                    <a:pt x="59543" y="118786"/>
                    <a:pt x="59543" y="118786"/>
                    <a:pt x="59543" y="107112"/>
                  </a:cubicBezTo>
                  <a:cubicBezTo>
                    <a:pt x="59543" y="103221"/>
                    <a:pt x="60838" y="99330"/>
                    <a:pt x="63427" y="96736"/>
                  </a:cubicBezTo>
                  <a:cubicBezTo>
                    <a:pt x="63427" y="96736"/>
                    <a:pt x="63427" y="96736"/>
                    <a:pt x="63427" y="79875"/>
                  </a:cubicBezTo>
                  <a:cubicBezTo>
                    <a:pt x="63427" y="50043"/>
                    <a:pt x="88021" y="25400"/>
                    <a:pt x="117793" y="25400"/>
                  </a:cubicBezTo>
                  <a:close/>
                  <a:moveTo>
                    <a:pt x="226732" y="0"/>
                  </a:moveTo>
                  <a:cubicBezTo>
                    <a:pt x="275846" y="0"/>
                    <a:pt x="315913" y="40232"/>
                    <a:pt x="315913" y="89549"/>
                  </a:cubicBezTo>
                  <a:cubicBezTo>
                    <a:pt x="315913" y="138866"/>
                    <a:pt x="275846" y="177800"/>
                    <a:pt x="226732" y="177800"/>
                  </a:cubicBezTo>
                  <a:cubicBezTo>
                    <a:pt x="212515" y="177800"/>
                    <a:pt x="199590" y="175205"/>
                    <a:pt x="187958" y="170013"/>
                  </a:cubicBezTo>
                  <a:cubicBezTo>
                    <a:pt x="191835" y="164822"/>
                    <a:pt x="194420" y="158333"/>
                    <a:pt x="197005" y="153142"/>
                  </a:cubicBezTo>
                  <a:cubicBezTo>
                    <a:pt x="206053" y="157035"/>
                    <a:pt x="216392" y="159631"/>
                    <a:pt x="226732" y="159631"/>
                  </a:cubicBezTo>
                  <a:cubicBezTo>
                    <a:pt x="265506" y="159631"/>
                    <a:pt x="296526" y="128483"/>
                    <a:pt x="296526" y="89549"/>
                  </a:cubicBezTo>
                  <a:cubicBezTo>
                    <a:pt x="296526" y="50614"/>
                    <a:pt x="265506" y="19467"/>
                    <a:pt x="226732" y="19467"/>
                  </a:cubicBezTo>
                  <a:cubicBezTo>
                    <a:pt x="211222" y="19467"/>
                    <a:pt x="197005" y="24658"/>
                    <a:pt x="185373" y="32445"/>
                  </a:cubicBezTo>
                  <a:cubicBezTo>
                    <a:pt x="180203" y="27254"/>
                    <a:pt x="176326" y="23360"/>
                    <a:pt x="169863" y="20765"/>
                  </a:cubicBezTo>
                  <a:cubicBezTo>
                    <a:pt x="185373" y="7787"/>
                    <a:pt x="204760" y="0"/>
                    <a:pt x="2267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图形"/>
          <p:cNvGrpSpPr/>
          <p:nvPr/>
        </p:nvGrpSpPr>
        <p:grpSpPr>
          <a:xfrm>
            <a:off x="916940" y="1753870"/>
            <a:ext cx="10320020" cy="4225925"/>
            <a:chOff x="1444" y="2762"/>
            <a:chExt cx="16252" cy="6655"/>
          </a:xfrm>
        </p:grpSpPr>
        <p:grpSp>
          <p:nvGrpSpPr>
            <p:cNvPr id="2" name="组合 1"/>
            <p:cNvGrpSpPr/>
            <p:nvPr/>
          </p:nvGrpSpPr>
          <p:grpSpPr>
            <a:xfrm>
              <a:off x="1460" y="2762"/>
              <a:ext cx="16128" cy="4653"/>
              <a:chOff x="1433" y="2465"/>
              <a:chExt cx="16128" cy="4653"/>
            </a:xfrm>
          </p:grpSpPr>
          <p:grpSp>
            <p:nvGrpSpPr>
              <p:cNvPr id="39942" name="组合 9"/>
              <p:cNvGrpSpPr/>
              <p:nvPr/>
            </p:nvGrpSpPr>
            <p:grpSpPr bwMode="auto">
              <a:xfrm>
                <a:off x="1433" y="2465"/>
                <a:ext cx="5097" cy="1088"/>
                <a:chOff x="0" y="0"/>
                <a:chExt cx="3236673" cy="689487"/>
              </a:xfrm>
            </p:grpSpPr>
            <p:sp>
              <p:nvSpPr>
                <p:cNvPr id="39968" name="图形"/>
                <p:cNvSpPr>
                  <a:spLocks noChangeArrowheads="1"/>
                </p:cNvSpPr>
                <p:nvPr/>
              </p:nvSpPr>
              <p:spPr bwMode="auto">
                <a:xfrm>
                  <a:off x="0" y="0"/>
                  <a:ext cx="3236673" cy="6894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69" name="图形"/>
                <p:cNvSpPr txBox="1">
                  <a:spLocks noChangeArrowheads="1"/>
                </p:cNvSpPr>
                <p:nvPr/>
              </p:nvSpPr>
              <p:spPr bwMode="auto">
                <a:xfrm>
                  <a:off x="792753" y="73548"/>
                  <a:ext cx="2031374" cy="49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pic>
              <p:nvPicPr>
                <p:cNvPr id="39970" name="图形"/>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69948" y="86761"/>
                  <a:ext cx="515964" cy="5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9943" name="组合 13"/>
              <p:cNvGrpSpPr/>
              <p:nvPr/>
            </p:nvGrpSpPr>
            <p:grpSpPr bwMode="auto">
              <a:xfrm>
                <a:off x="6925" y="2465"/>
                <a:ext cx="5098" cy="1088"/>
                <a:chOff x="0" y="0"/>
                <a:chExt cx="3236673" cy="689487"/>
              </a:xfrm>
            </p:grpSpPr>
            <p:sp>
              <p:nvSpPr>
                <p:cNvPr id="39965" name="图形"/>
                <p:cNvSpPr>
                  <a:spLocks noChangeArrowheads="1"/>
                </p:cNvSpPr>
                <p:nvPr/>
              </p:nvSpPr>
              <p:spPr bwMode="auto">
                <a:xfrm>
                  <a:off x="0" y="0"/>
                  <a:ext cx="3236673" cy="6894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66" name="图形"/>
                <p:cNvSpPr txBox="1">
                  <a:spLocks noChangeArrowheads="1"/>
                </p:cNvSpPr>
                <p:nvPr/>
              </p:nvSpPr>
              <p:spPr bwMode="auto">
                <a:xfrm>
                  <a:off x="738782" y="54527"/>
                  <a:ext cx="2030975" cy="49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pic>
              <p:nvPicPr>
                <p:cNvPr id="39967" name="图形"/>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55906" y="48001"/>
                  <a:ext cx="609524" cy="60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9944" name="组合 17"/>
              <p:cNvGrpSpPr/>
              <p:nvPr/>
            </p:nvGrpSpPr>
            <p:grpSpPr bwMode="auto">
              <a:xfrm>
                <a:off x="12463" y="2465"/>
                <a:ext cx="5097" cy="1088"/>
                <a:chOff x="0" y="0"/>
                <a:chExt cx="3236673" cy="689487"/>
              </a:xfrm>
            </p:grpSpPr>
            <p:sp>
              <p:nvSpPr>
                <p:cNvPr id="39962" name="图形"/>
                <p:cNvSpPr>
                  <a:spLocks noChangeArrowheads="1"/>
                </p:cNvSpPr>
                <p:nvPr/>
              </p:nvSpPr>
              <p:spPr bwMode="auto">
                <a:xfrm>
                  <a:off x="0" y="0"/>
                  <a:ext cx="3236673" cy="6894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63" name="图形"/>
                <p:cNvSpPr txBox="1">
                  <a:spLocks noChangeArrowheads="1"/>
                </p:cNvSpPr>
                <p:nvPr/>
              </p:nvSpPr>
              <p:spPr bwMode="auto">
                <a:xfrm>
                  <a:off x="798309" y="70377"/>
                  <a:ext cx="2031374" cy="49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sp>
              <p:nvSpPr>
                <p:cNvPr id="39964" name="图形"/>
                <p:cNvSpPr/>
                <p:nvPr/>
              </p:nvSpPr>
              <p:spPr bwMode="auto">
                <a:xfrm>
                  <a:off x="198745" y="137945"/>
                  <a:ext cx="455613" cy="412750"/>
                </a:xfrm>
                <a:custGeom>
                  <a:avLst/>
                  <a:gdLst>
                    <a:gd name="T0" fmla="*/ 227807 w 54"/>
                    <a:gd name="T1" fmla="*/ 92658 h 49"/>
                    <a:gd name="T2" fmla="*/ 118122 w 54"/>
                    <a:gd name="T3" fmla="*/ 8423 h 49"/>
                    <a:gd name="T4" fmla="*/ 8437 w 54"/>
                    <a:gd name="T5" fmla="*/ 143199 h 49"/>
                    <a:gd name="T6" fmla="*/ 227807 w 54"/>
                    <a:gd name="T7" fmla="*/ 412750 h 49"/>
                    <a:gd name="T8" fmla="*/ 447176 w 54"/>
                    <a:gd name="T9" fmla="*/ 143199 h 49"/>
                    <a:gd name="T10" fmla="*/ 345928 w 54"/>
                    <a:gd name="T11" fmla="*/ 8423 h 49"/>
                    <a:gd name="T12" fmla="*/ 227807 w 54"/>
                    <a:gd name="T13" fmla="*/ 92658 h 49"/>
                    <a:gd name="T14" fmla="*/ 227807 w 54"/>
                    <a:gd name="T15" fmla="*/ 92658 h 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4" h="49">
                      <a:moveTo>
                        <a:pt x="27" y="11"/>
                      </a:moveTo>
                      <a:cubicBezTo>
                        <a:pt x="25" y="4"/>
                        <a:pt x="20" y="0"/>
                        <a:pt x="14" y="1"/>
                      </a:cubicBezTo>
                      <a:cubicBezTo>
                        <a:pt x="4" y="1"/>
                        <a:pt x="0" y="8"/>
                        <a:pt x="1" y="17"/>
                      </a:cubicBezTo>
                      <a:cubicBezTo>
                        <a:pt x="2" y="28"/>
                        <a:pt x="17" y="35"/>
                        <a:pt x="27" y="49"/>
                      </a:cubicBezTo>
                      <a:cubicBezTo>
                        <a:pt x="37" y="35"/>
                        <a:pt x="52" y="29"/>
                        <a:pt x="53" y="17"/>
                      </a:cubicBezTo>
                      <a:cubicBezTo>
                        <a:pt x="54" y="9"/>
                        <a:pt x="51" y="2"/>
                        <a:pt x="41" y="1"/>
                      </a:cubicBezTo>
                      <a:cubicBezTo>
                        <a:pt x="34" y="0"/>
                        <a:pt x="30" y="4"/>
                        <a:pt x="27" y="11"/>
                      </a:cubicBezTo>
                      <a:cubicBezTo>
                        <a:pt x="27" y="11"/>
                        <a:pt x="27" y="11"/>
                        <a:pt x="27"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39945" name="组合 22"/>
              <p:cNvGrpSpPr/>
              <p:nvPr/>
            </p:nvGrpSpPr>
            <p:grpSpPr bwMode="auto">
              <a:xfrm>
                <a:off x="1433" y="6028"/>
                <a:ext cx="5097" cy="1090"/>
                <a:chOff x="0" y="0"/>
                <a:chExt cx="3236673" cy="691684"/>
              </a:xfrm>
            </p:grpSpPr>
            <p:sp>
              <p:nvSpPr>
                <p:cNvPr id="39959" name="图形"/>
                <p:cNvSpPr>
                  <a:spLocks noChangeArrowheads="1"/>
                </p:cNvSpPr>
                <p:nvPr/>
              </p:nvSpPr>
              <p:spPr bwMode="auto">
                <a:xfrm>
                  <a:off x="0" y="0"/>
                  <a:ext cx="3236673" cy="69168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60" name="图形"/>
                <p:cNvSpPr txBox="1">
                  <a:spLocks noChangeArrowheads="1"/>
                </p:cNvSpPr>
                <p:nvPr/>
              </p:nvSpPr>
              <p:spPr bwMode="auto">
                <a:xfrm>
                  <a:off x="765767" y="65684"/>
                  <a:ext cx="2031374" cy="497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sp>
              <p:nvSpPr>
                <p:cNvPr id="39961" name="图形"/>
                <p:cNvSpPr/>
                <p:nvPr/>
              </p:nvSpPr>
              <p:spPr bwMode="auto">
                <a:xfrm>
                  <a:off x="273878" y="167337"/>
                  <a:ext cx="336550" cy="361950"/>
                </a:xfrm>
                <a:custGeom>
                  <a:avLst/>
                  <a:gdLst>
                    <a:gd name="T0" fmla="*/ 218758 w 40"/>
                    <a:gd name="T1" fmla="*/ 151514 h 43"/>
                    <a:gd name="T2" fmla="*/ 252413 w 40"/>
                    <a:gd name="T3" fmla="*/ 84174 h 43"/>
                    <a:gd name="T4" fmla="*/ 168275 w 40"/>
                    <a:gd name="T5" fmla="*/ 0 h 43"/>
                    <a:gd name="T6" fmla="*/ 84138 w 40"/>
                    <a:gd name="T7" fmla="*/ 84174 h 43"/>
                    <a:gd name="T8" fmla="*/ 117793 w 40"/>
                    <a:gd name="T9" fmla="*/ 151514 h 43"/>
                    <a:gd name="T10" fmla="*/ 0 w 40"/>
                    <a:gd name="T11" fmla="*/ 361950 h 43"/>
                    <a:gd name="T12" fmla="*/ 336550 w 40"/>
                    <a:gd name="T13" fmla="*/ 361950 h 43"/>
                    <a:gd name="T14" fmla="*/ 218758 w 40"/>
                    <a:gd name="T15" fmla="*/ 151514 h 4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0" h="43">
                      <a:moveTo>
                        <a:pt x="26" y="18"/>
                      </a:moveTo>
                      <a:cubicBezTo>
                        <a:pt x="28" y="16"/>
                        <a:pt x="30" y="13"/>
                        <a:pt x="30" y="10"/>
                      </a:cubicBezTo>
                      <a:cubicBezTo>
                        <a:pt x="30" y="4"/>
                        <a:pt x="26" y="0"/>
                        <a:pt x="20" y="0"/>
                      </a:cubicBezTo>
                      <a:cubicBezTo>
                        <a:pt x="14" y="0"/>
                        <a:pt x="10" y="4"/>
                        <a:pt x="10" y="10"/>
                      </a:cubicBezTo>
                      <a:cubicBezTo>
                        <a:pt x="10" y="13"/>
                        <a:pt x="11" y="16"/>
                        <a:pt x="14" y="18"/>
                      </a:cubicBezTo>
                      <a:cubicBezTo>
                        <a:pt x="7" y="22"/>
                        <a:pt x="1" y="31"/>
                        <a:pt x="0" y="43"/>
                      </a:cubicBezTo>
                      <a:cubicBezTo>
                        <a:pt x="40" y="43"/>
                        <a:pt x="40" y="43"/>
                        <a:pt x="40" y="43"/>
                      </a:cubicBezTo>
                      <a:cubicBezTo>
                        <a:pt x="39" y="31"/>
                        <a:pt x="33" y="22"/>
                        <a:pt x="26"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39946" name="组合 26"/>
              <p:cNvGrpSpPr/>
              <p:nvPr/>
            </p:nvGrpSpPr>
            <p:grpSpPr bwMode="auto">
              <a:xfrm>
                <a:off x="6925" y="6028"/>
                <a:ext cx="5098" cy="1090"/>
                <a:chOff x="0" y="0"/>
                <a:chExt cx="3236673" cy="691684"/>
              </a:xfrm>
            </p:grpSpPr>
            <p:sp>
              <p:nvSpPr>
                <p:cNvPr id="39956" name="图形"/>
                <p:cNvSpPr>
                  <a:spLocks noChangeArrowheads="1"/>
                </p:cNvSpPr>
                <p:nvPr/>
              </p:nvSpPr>
              <p:spPr bwMode="auto">
                <a:xfrm>
                  <a:off x="0" y="0"/>
                  <a:ext cx="3236673" cy="69168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57" name="图形"/>
                <p:cNvSpPr txBox="1">
                  <a:spLocks noChangeArrowheads="1"/>
                </p:cNvSpPr>
                <p:nvPr/>
              </p:nvSpPr>
              <p:spPr bwMode="auto">
                <a:xfrm>
                  <a:off x="728463" y="70444"/>
                  <a:ext cx="2030975" cy="497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sp>
              <p:nvSpPr>
                <p:cNvPr id="39958" name="图形"/>
                <p:cNvSpPr/>
                <p:nvPr/>
              </p:nvSpPr>
              <p:spPr bwMode="auto">
                <a:xfrm>
                  <a:off x="215627" y="166113"/>
                  <a:ext cx="506413" cy="379413"/>
                </a:xfrm>
                <a:custGeom>
                  <a:avLst/>
                  <a:gdLst>
                    <a:gd name="T0" fmla="*/ 253207 w 60"/>
                    <a:gd name="T1" fmla="*/ 0 h 45"/>
                    <a:gd name="T2" fmla="*/ 0 w 60"/>
                    <a:gd name="T3" fmla="*/ 168628 h 45"/>
                    <a:gd name="T4" fmla="*/ 126603 w 60"/>
                    <a:gd name="T5" fmla="*/ 320393 h 45"/>
                    <a:gd name="T6" fmla="*/ 75962 w 60"/>
                    <a:gd name="T7" fmla="*/ 379413 h 45"/>
                    <a:gd name="T8" fmla="*/ 168804 w 60"/>
                    <a:gd name="T9" fmla="*/ 328825 h 45"/>
                    <a:gd name="T10" fmla="*/ 253207 w 60"/>
                    <a:gd name="T11" fmla="*/ 345687 h 45"/>
                    <a:gd name="T12" fmla="*/ 506413 w 60"/>
                    <a:gd name="T13" fmla="*/ 168628 h 45"/>
                    <a:gd name="T14" fmla="*/ 253207 w 60"/>
                    <a:gd name="T15" fmla="*/ 0 h 4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0" h="45">
                      <a:moveTo>
                        <a:pt x="30" y="0"/>
                      </a:moveTo>
                      <a:cubicBezTo>
                        <a:pt x="14" y="0"/>
                        <a:pt x="0" y="9"/>
                        <a:pt x="0" y="20"/>
                      </a:cubicBezTo>
                      <a:cubicBezTo>
                        <a:pt x="0" y="28"/>
                        <a:pt x="6" y="34"/>
                        <a:pt x="15" y="38"/>
                      </a:cubicBezTo>
                      <a:cubicBezTo>
                        <a:pt x="9" y="45"/>
                        <a:pt x="9" y="45"/>
                        <a:pt x="9" y="45"/>
                      </a:cubicBezTo>
                      <a:cubicBezTo>
                        <a:pt x="20" y="39"/>
                        <a:pt x="20" y="39"/>
                        <a:pt x="20" y="39"/>
                      </a:cubicBezTo>
                      <a:cubicBezTo>
                        <a:pt x="23" y="40"/>
                        <a:pt x="27" y="41"/>
                        <a:pt x="30" y="41"/>
                      </a:cubicBezTo>
                      <a:cubicBezTo>
                        <a:pt x="47" y="41"/>
                        <a:pt x="60" y="32"/>
                        <a:pt x="60" y="20"/>
                      </a:cubicBezTo>
                      <a:cubicBezTo>
                        <a:pt x="60" y="9"/>
                        <a:pt x="47" y="0"/>
                        <a:pt x="3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cs typeface="+mn-ea"/>
                    <a:sym typeface="+mn-lt"/>
                  </a:endParaRPr>
                </a:p>
              </p:txBody>
            </p:sp>
          </p:grpSp>
          <p:grpSp>
            <p:nvGrpSpPr>
              <p:cNvPr id="39952" name="组合 35"/>
              <p:cNvGrpSpPr/>
              <p:nvPr/>
            </p:nvGrpSpPr>
            <p:grpSpPr bwMode="auto">
              <a:xfrm>
                <a:off x="12463" y="6028"/>
                <a:ext cx="5098" cy="1090"/>
                <a:chOff x="0" y="0"/>
                <a:chExt cx="3236673" cy="691684"/>
              </a:xfrm>
            </p:grpSpPr>
            <p:sp>
              <p:nvSpPr>
                <p:cNvPr id="39953" name="图形"/>
                <p:cNvSpPr>
                  <a:spLocks noChangeArrowheads="1"/>
                </p:cNvSpPr>
                <p:nvPr/>
              </p:nvSpPr>
              <p:spPr bwMode="auto">
                <a:xfrm>
                  <a:off x="0" y="0"/>
                  <a:ext cx="3236673" cy="69168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a:solidFill>
                      <a:srgbClr val="000000"/>
                    </a:solidFill>
                    <a:cs typeface="+mn-ea"/>
                    <a:sym typeface="+mn-lt"/>
                  </a:endParaRPr>
                </a:p>
              </p:txBody>
            </p:sp>
            <p:sp>
              <p:nvSpPr>
                <p:cNvPr id="39954" name="图形"/>
                <p:cNvSpPr txBox="1">
                  <a:spLocks noChangeArrowheads="1"/>
                </p:cNvSpPr>
                <p:nvPr/>
              </p:nvSpPr>
              <p:spPr bwMode="auto">
                <a:xfrm>
                  <a:off x="826822" y="87894"/>
                  <a:ext cx="2030975" cy="497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l" fontAlgn="auto">
                    <a:lnSpc>
                      <a:spcPct val="120000"/>
                    </a:lnSpc>
                    <a:spcBef>
                      <a:spcPts val="0"/>
                    </a:spcBef>
                    <a:spcAft>
                      <a:spcPts val="0"/>
                    </a:spcAft>
                  </a:pPr>
                  <a:r>
                    <a:rPr lang="zh-CN" altLang="en-US" sz="2400">
                      <a:solidFill>
                        <a:schemeClr val="bg1"/>
                      </a:solidFill>
                      <a:latin typeface="+mn-lt"/>
                      <a:ea typeface="+mn-ea"/>
                      <a:cs typeface="+mn-ea"/>
                      <a:sym typeface="+mn-lt"/>
                    </a:rPr>
                    <a:t>预设标题文本</a:t>
                  </a:r>
                  <a:endParaRPr lang="zh-CN" altLang="en-US" sz="2400" b="1">
                    <a:solidFill>
                      <a:schemeClr val="bg1"/>
                    </a:solidFill>
                    <a:latin typeface="+mn-lt"/>
                    <a:ea typeface="+mn-ea"/>
                    <a:cs typeface="+mn-ea"/>
                    <a:sym typeface="+mn-lt"/>
                  </a:endParaRPr>
                </a:p>
              </p:txBody>
            </p:sp>
            <p:pic>
              <p:nvPicPr>
                <p:cNvPr id="39955" name="图形"/>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43062" y="57418"/>
                  <a:ext cx="566977" cy="573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 name="图形"/>
            <p:cNvSpPr>
              <a:spLocks noChangeArrowheads="1"/>
            </p:cNvSpPr>
            <p:nvPr/>
          </p:nvSpPr>
          <p:spPr bwMode="auto">
            <a:xfrm>
              <a:off x="1444" y="4044"/>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sp>
          <p:nvSpPr>
            <p:cNvPr id="3" name="图形"/>
            <p:cNvSpPr>
              <a:spLocks noChangeArrowheads="1"/>
            </p:cNvSpPr>
            <p:nvPr/>
          </p:nvSpPr>
          <p:spPr bwMode="auto">
            <a:xfrm>
              <a:off x="1444" y="7747"/>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sp>
          <p:nvSpPr>
            <p:cNvPr id="4" name="图形"/>
            <p:cNvSpPr>
              <a:spLocks noChangeArrowheads="1"/>
            </p:cNvSpPr>
            <p:nvPr/>
          </p:nvSpPr>
          <p:spPr bwMode="auto">
            <a:xfrm>
              <a:off x="6898" y="4044"/>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sp>
          <p:nvSpPr>
            <p:cNvPr id="5" name="图形"/>
            <p:cNvSpPr>
              <a:spLocks noChangeArrowheads="1"/>
            </p:cNvSpPr>
            <p:nvPr/>
          </p:nvSpPr>
          <p:spPr bwMode="auto">
            <a:xfrm>
              <a:off x="6898" y="7747"/>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sp>
          <p:nvSpPr>
            <p:cNvPr id="6" name="图形"/>
            <p:cNvSpPr>
              <a:spLocks noChangeArrowheads="1"/>
            </p:cNvSpPr>
            <p:nvPr/>
          </p:nvSpPr>
          <p:spPr bwMode="auto">
            <a:xfrm>
              <a:off x="12490" y="4044"/>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sp>
          <p:nvSpPr>
            <p:cNvPr id="8" name="图形"/>
            <p:cNvSpPr>
              <a:spLocks noChangeArrowheads="1"/>
            </p:cNvSpPr>
            <p:nvPr/>
          </p:nvSpPr>
          <p:spPr bwMode="auto">
            <a:xfrm>
              <a:off x="12490" y="7747"/>
              <a:ext cx="5207" cy="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lnSpc>
                  <a:spcPct val="150000"/>
                </a:lnSpc>
              </a:pPr>
              <a:r>
                <a:rPr lang="zh-CN" altLang="en-US" sz="1400" kern="0">
                  <a:uFillTx/>
                  <a:cs typeface="+mn-ea"/>
                  <a:sym typeface="+mn-lt"/>
                </a:rPr>
                <a:t>在此处添加您的文本内容在此处添加您的文本内容添加您的文本内容添加文本内容在此处添加您的文本内容</a:t>
              </a:r>
            </a:p>
          </p:txBody>
        </p:sp>
      </p:grpSp>
    </p:spTree>
    <p:custDataLst>
      <p:tags r:id="rId1"/>
    </p:custDataLst>
  </p:cSld>
  <p:clrMapOvr>
    <a:masterClrMapping/>
  </p:clrMapOvr>
  <p:transition advTm="2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1217930" y="2084705"/>
            <a:ext cx="9537700" cy="2854325"/>
            <a:chOff x="1918" y="3283"/>
            <a:chExt cx="15020" cy="4495"/>
          </a:xfrm>
        </p:grpSpPr>
        <p:grpSp>
          <p:nvGrpSpPr>
            <p:cNvPr id="15" name="组合 14"/>
            <p:cNvGrpSpPr/>
            <p:nvPr/>
          </p:nvGrpSpPr>
          <p:grpSpPr>
            <a:xfrm>
              <a:off x="3012" y="3283"/>
              <a:ext cx="12835" cy="4259"/>
              <a:chOff x="3012" y="3283"/>
              <a:chExt cx="12835" cy="4259"/>
            </a:xfrm>
          </p:grpSpPr>
          <p:grpSp>
            <p:nvGrpSpPr>
              <p:cNvPr id="6148" name="组合 30"/>
              <p:cNvGrpSpPr/>
              <p:nvPr/>
            </p:nvGrpSpPr>
            <p:grpSpPr>
              <a:xfrm>
                <a:off x="3012" y="3283"/>
                <a:ext cx="1774" cy="1686"/>
                <a:chOff x="0" y="0"/>
                <a:chExt cx="831692" cy="792088"/>
              </a:xfrm>
            </p:grpSpPr>
            <p:sp>
              <p:nvSpPr>
                <p:cNvPr id="9239" name="图形"/>
                <p:cNvSpPr/>
                <p:nvPr/>
              </p:nvSpPr>
              <p:spPr>
                <a:xfrm>
                  <a:off x="0" y="0"/>
                  <a:ext cx="831692" cy="792088"/>
                </a:xfrm>
                <a:prstGeom prst="pentagon">
                  <a:avLst/>
                </a:prstGeom>
                <a:solidFill>
                  <a:schemeClr val="accent1"/>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9240" name="图形"/>
                <p:cNvSpPr>
                  <a:spLocks noEditPoints="1"/>
                </p:cNvSpPr>
                <p:nvPr/>
              </p:nvSpPr>
              <p:spPr>
                <a:xfrm>
                  <a:off x="194807" y="196084"/>
                  <a:ext cx="485110" cy="485984"/>
                </a:xfrm>
                <a:custGeom>
                  <a:avLst/>
                  <a:gdLst>
                    <a:gd name="txL" fmla="*/ 0 w 411"/>
                    <a:gd name="txT" fmla="*/ 0 h 412"/>
                    <a:gd name="txR" fmla="*/ 411 w 411"/>
                    <a:gd name="txB" fmla="*/ 412 h 412"/>
                  </a:gdLst>
                  <a:ahLst/>
                  <a:cxnLst>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6152" name="组合 12"/>
              <p:cNvGrpSpPr/>
              <p:nvPr/>
            </p:nvGrpSpPr>
            <p:grpSpPr>
              <a:xfrm>
                <a:off x="14073" y="5856"/>
                <a:ext cx="1774" cy="1686"/>
                <a:chOff x="0" y="0"/>
                <a:chExt cx="831692" cy="792088"/>
              </a:xfrm>
            </p:grpSpPr>
            <p:sp>
              <p:nvSpPr>
                <p:cNvPr id="9237" name="图形"/>
                <p:cNvSpPr/>
                <p:nvPr/>
              </p:nvSpPr>
              <p:spPr>
                <a:xfrm>
                  <a:off x="0" y="0"/>
                  <a:ext cx="831692" cy="792088"/>
                </a:xfrm>
                <a:prstGeom prst="pentagon">
                  <a:avLst/>
                </a:prstGeom>
                <a:solidFill>
                  <a:schemeClr val="accent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9238" name="图形"/>
                <p:cNvSpPr>
                  <a:spLocks noEditPoints="1"/>
                </p:cNvSpPr>
                <p:nvPr/>
              </p:nvSpPr>
              <p:spPr>
                <a:xfrm>
                  <a:off x="284457" y="207649"/>
                  <a:ext cx="262778" cy="484369"/>
                </a:xfrm>
                <a:custGeom>
                  <a:avLst/>
                  <a:gdLst>
                    <a:gd name="txL" fmla="*/ 0 w 122"/>
                    <a:gd name="txT" fmla="*/ 0 h 225"/>
                    <a:gd name="txR" fmla="*/ 122 w 122"/>
                    <a:gd name="txB" fmla="*/ 225 h 225"/>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6155" name="组合 16"/>
              <p:cNvGrpSpPr/>
              <p:nvPr/>
            </p:nvGrpSpPr>
            <p:grpSpPr>
              <a:xfrm>
                <a:off x="10386" y="3375"/>
                <a:ext cx="1774" cy="1690"/>
                <a:chOff x="0" y="0"/>
                <a:chExt cx="831692" cy="792088"/>
              </a:xfrm>
            </p:grpSpPr>
            <p:sp>
              <p:nvSpPr>
                <p:cNvPr id="9235" name="图形"/>
                <p:cNvSpPr/>
                <p:nvPr/>
              </p:nvSpPr>
              <p:spPr>
                <a:xfrm>
                  <a:off x="0" y="0"/>
                  <a:ext cx="831692" cy="792088"/>
                </a:xfrm>
                <a:prstGeom prst="pentagon">
                  <a:avLst/>
                </a:prstGeom>
                <a:solidFill>
                  <a:schemeClr val="accent1"/>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9236" name="图形"/>
                <p:cNvSpPr>
                  <a:spLocks noEditPoints="1"/>
                </p:cNvSpPr>
                <p:nvPr/>
              </p:nvSpPr>
              <p:spPr>
                <a:xfrm>
                  <a:off x="221768" y="250987"/>
                  <a:ext cx="409671" cy="409565"/>
                </a:xfrm>
                <a:custGeom>
                  <a:avLst/>
                  <a:gdLst>
                    <a:gd name="txL" fmla="*/ 0 w 347"/>
                    <a:gd name="txT" fmla="*/ 0 h 347"/>
                    <a:gd name="txR" fmla="*/ 347 w 347"/>
                    <a:gd name="txB" fmla="*/ 347 h 347"/>
                  </a:gdLst>
                  <a:ahLst/>
                  <a:cxnLst>
                    <a:cxn ang="0">
                      <a:pos x="2147483646" y="0"/>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bg1"/>
                </a:solidFill>
                <a:ln w="9525">
                  <a:noFill/>
                </a:ln>
              </p:spPr>
              <p:txBody>
                <a:bodyPr/>
                <a:lstStyle/>
                <a:p>
                  <a:endParaRPr lang="zh-CN" altLang="en-US">
                    <a:solidFill>
                      <a:schemeClr val="tx1">
                        <a:lumMod val="65000"/>
                        <a:lumOff val="35000"/>
                      </a:schemeClr>
                    </a:solidFill>
                    <a:cs typeface="+mn-ea"/>
                    <a:sym typeface="+mn-lt"/>
                  </a:endParaRPr>
                </a:p>
              </p:txBody>
            </p:sp>
          </p:grpSp>
          <p:grpSp>
            <p:nvGrpSpPr>
              <p:cNvPr id="6158" name="组合 17"/>
              <p:cNvGrpSpPr/>
              <p:nvPr/>
            </p:nvGrpSpPr>
            <p:grpSpPr>
              <a:xfrm>
                <a:off x="6674" y="5856"/>
                <a:ext cx="1774" cy="1686"/>
                <a:chOff x="0" y="0"/>
                <a:chExt cx="831692" cy="792088"/>
              </a:xfrm>
            </p:grpSpPr>
            <p:sp>
              <p:nvSpPr>
                <p:cNvPr id="9233" name="图形"/>
                <p:cNvSpPr/>
                <p:nvPr/>
              </p:nvSpPr>
              <p:spPr>
                <a:xfrm>
                  <a:off x="0" y="0"/>
                  <a:ext cx="831692" cy="792088"/>
                </a:xfrm>
                <a:prstGeom prst="pentagon">
                  <a:avLst/>
                </a:prstGeom>
                <a:solidFill>
                  <a:schemeClr val="accent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charset="0"/>
                    </a:defRPr>
                  </a:lvl5pPr>
                </a:lstStyle>
                <a:p>
                  <a:pPr marL="0" lvl="0" indent="0" algn="ctr" eaLnBrk="1" hangingPunct="1">
                    <a:spcBef>
                      <a:spcPct val="0"/>
                    </a:spcBef>
                    <a:buNone/>
                  </a:pPr>
                  <a:endParaRPr lang="zh-CN" altLang="zh-CN" sz="1800" dirty="0">
                    <a:solidFill>
                      <a:schemeClr val="tx1">
                        <a:lumMod val="65000"/>
                        <a:lumOff val="35000"/>
                      </a:schemeClr>
                    </a:solidFill>
                    <a:cs typeface="+mn-ea"/>
                    <a:sym typeface="+mn-lt"/>
                  </a:endParaRPr>
                </a:p>
              </p:txBody>
            </p:sp>
            <p:sp>
              <p:nvSpPr>
                <p:cNvPr id="9234" name="图形"/>
                <p:cNvSpPr>
                  <a:spLocks noEditPoints="1"/>
                </p:cNvSpPr>
                <p:nvPr/>
              </p:nvSpPr>
              <p:spPr>
                <a:xfrm>
                  <a:off x="172291" y="282760"/>
                  <a:ext cx="487109" cy="334145"/>
                </a:xfrm>
                <a:custGeom>
                  <a:avLst/>
                  <a:gdLst>
                    <a:gd name="txL" fmla="*/ 0 w 413"/>
                    <a:gd name="txT" fmla="*/ 0 h 283"/>
                    <a:gd name="txR" fmla="*/ 413 w 413"/>
                    <a:gd name="txB" fmla="*/ 283 h 283"/>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solidFill>
                <a:ln w="9525">
                  <a:solidFill>
                    <a:schemeClr val="bg1"/>
                  </a:solidFill>
                </a:ln>
              </p:spPr>
              <p:txBody>
                <a:bodyPr/>
                <a:lstStyle/>
                <a:p>
                  <a:endParaRPr lang="zh-CN" altLang="en-US">
                    <a:solidFill>
                      <a:schemeClr val="tx1">
                        <a:lumMod val="65000"/>
                        <a:lumOff val="35000"/>
                      </a:schemeClr>
                    </a:solidFill>
                    <a:cs typeface="+mn-ea"/>
                    <a:sym typeface="+mn-lt"/>
                  </a:endParaRPr>
                </a:p>
              </p:txBody>
            </p:sp>
          </p:grpSp>
          <p:cxnSp>
            <p:nvCxnSpPr>
              <p:cNvPr id="6162" name="图形"/>
              <p:cNvCxnSpPr/>
              <p:nvPr/>
            </p:nvCxnSpPr>
            <p:spPr>
              <a:xfrm>
                <a:off x="4448" y="4969"/>
                <a:ext cx="2226" cy="1531"/>
              </a:xfrm>
              <a:prstGeom prst="line">
                <a:avLst/>
              </a:prstGeom>
              <a:ln w="9525" cap="flat" cmpd="sng">
                <a:solidFill>
                  <a:schemeClr val="bg2">
                    <a:lumMod val="85000"/>
                  </a:schemeClr>
                </a:solidFill>
                <a:prstDash val="dash"/>
                <a:headEnd type="none" w="med" len="med"/>
                <a:tailEnd type="none" w="med" len="med"/>
              </a:ln>
            </p:spPr>
          </p:cxnSp>
          <p:cxnSp>
            <p:nvCxnSpPr>
              <p:cNvPr id="6163" name="图形"/>
              <p:cNvCxnSpPr/>
              <p:nvPr/>
            </p:nvCxnSpPr>
            <p:spPr>
              <a:xfrm flipH="1">
                <a:off x="8448" y="5064"/>
                <a:ext cx="2277" cy="1435"/>
              </a:xfrm>
              <a:prstGeom prst="line">
                <a:avLst/>
              </a:prstGeom>
              <a:ln w="9525" cap="flat" cmpd="sng">
                <a:solidFill>
                  <a:schemeClr val="bg2">
                    <a:lumMod val="85000"/>
                  </a:schemeClr>
                </a:solidFill>
                <a:prstDash val="dash"/>
                <a:headEnd type="none" w="med" len="med"/>
                <a:tailEnd type="none" w="med" len="med"/>
              </a:ln>
            </p:spPr>
          </p:cxnSp>
          <p:cxnSp>
            <p:nvCxnSpPr>
              <p:cNvPr id="6164" name="图形"/>
              <p:cNvCxnSpPr/>
              <p:nvPr/>
            </p:nvCxnSpPr>
            <p:spPr>
              <a:xfrm flipH="1" flipV="1">
                <a:off x="11821" y="5064"/>
                <a:ext cx="2251" cy="1435"/>
              </a:xfrm>
              <a:prstGeom prst="line">
                <a:avLst/>
              </a:prstGeom>
              <a:ln w="9525" cap="flat" cmpd="sng">
                <a:solidFill>
                  <a:schemeClr val="bg2">
                    <a:lumMod val="85000"/>
                  </a:schemeClr>
                </a:solidFill>
                <a:prstDash val="dash"/>
                <a:headEnd type="none" w="med" len="med"/>
                <a:tailEnd type="none" w="med" len="med"/>
              </a:ln>
            </p:spPr>
          </p:cxnSp>
        </p:grpSp>
        <p:sp>
          <p:nvSpPr>
            <p:cNvPr id="16" name="图形"/>
            <p:cNvSpPr txBox="1"/>
            <p:nvPr/>
          </p:nvSpPr>
          <p:spPr>
            <a:xfrm>
              <a:off x="2023" y="5830"/>
              <a:ext cx="3845" cy="628"/>
            </a:xfrm>
            <a:prstGeom prst="rect">
              <a:avLst/>
            </a:prstGeom>
            <a:noFill/>
          </p:spPr>
          <p:txBody>
            <a:bodyPr wrap="square" rtlCol="0">
              <a:spAutoFit/>
            </a:bodyPr>
            <a:lstStyle/>
            <a:p>
              <a:pPr algn="ctr"/>
              <a:r>
                <a:rPr lang="zh-CN" altLang="en-US" sz="2000">
                  <a:solidFill>
                    <a:schemeClr val="tx1">
                      <a:lumMod val="85000"/>
                      <a:lumOff val="15000"/>
                    </a:schemeClr>
                  </a:solidFill>
                  <a:cs typeface="+mn-ea"/>
                  <a:sym typeface="+mn-lt"/>
                </a:rPr>
                <a:t>预设标题文本</a:t>
              </a:r>
              <a:endParaRPr lang="zh-CN" altLang="en-US" sz="2000" b="1" dirty="0">
                <a:solidFill>
                  <a:schemeClr val="tx1">
                    <a:lumMod val="85000"/>
                    <a:lumOff val="15000"/>
                  </a:schemeClr>
                </a:solidFill>
                <a:cs typeface="+mn-ea"/>
                <a:sym typeface="+mn-lt"/>
              </a:endParaRPr>
            </a:p>
          </p:txBody>
        </p:sp>
        <p:sp>
          <p:nvSpPr>
            <p:cNvPr id="17" name="图形"/>
            <p:cNvSpPr txBox="1"/>
            <p:nvPr/>
          </p:nvSpPr>
          <p:spPr>
            <a:xfrm>
              <a:off x="1918" y="6326"/>
              <a:ext cx="4054" cy="1452"/>
            </a:xfrm>
            <a:prstGeom prst="rect">
              <a:avLst/>
            </a:prstGeom>
            <a:noFill/>
          </p:spPr>
          <p:txBody>
            <a:bodyPr wrap="square" lIns="0" rIns="0" rtlCol="0">
              <a:spAutoFit/>
            </a:bodyPr>
            <a:lstStyle>
              <a:defPPr>
                <a:defRPr lang="zh-CN"/>
              </a:defPPr>
              <a:lvl1pPr algn="just">
                <a:lnSpc>
                  <a:spcPct val="150000"/>
                </a:lnSpc>
                <a:defRPr sz="1100">
                  <a:latin typeface="+mn-ea"/>
                </a:defRPr>
              </a:lvl1pPr>
            </a:lstStyle>
            <a:p>
              <a:pPr algn="ctr"/>
              <a:r>
                <a:rPr lang="zh-CN" altLang="en-US" sz="1200">
                  <a:solidFill>
                    <a:schemeClr val="tx1">
                      <a:lumMod val="75000"/>
                      <a:lumOff val="25000"/>
                    </a:schemeClr>
                  </a:solidFill>
                  <a:latin typeface="+mn-lt"/>
                  <a:cs typeface="+mn-ea"/>
                  <a:sym typeface="+mn-lt"/>
                </a:rPr>
                <a:t>在此处添加您的文本内容在此处添加您的文本内容此处添加您的文本内容在此处添加您的文本内容</a:t>
              </a:r>
              <a:endParaRPr lang="zh-CN" altLang="en-US" sz="1200">
                <a:latin typeface="+mn-lt"/>
                <a:cs typeface="+mn-ea"/>
                <a:sym typeface="+mn-lt"/>
              </a:endParaRPr>
            </a:p>
          </p:txBody>
        </p:sp>
        <p:sp>
          <p:nvSpPr>
            <p:cNvPr id="19" name="图形"/>
            <p:cNvSpPr txBox="1"/>
            <p:nvPr/>
          </p:nvSpPr>
          <p:spPr>
            <a:xfrm>
              <a:off x="5638" y="3283"/>
              <a:ext cx="3845" cy="628"/>
            </a:xfrm>
            <a:prstGeom prst="rect">
              <a:avLst/>
            </a:prstGeom>
            <a:noFill/>
          </p:spPr>
          <p:txBody>
            <a:bodyPr wrap="square" rtlCol="0">
              <a:spAutoFit/>
            </a:bodyPr>
            <a:lstStyle/>
            <a:p>
              <a:pPr algn="ctr"/>
              <a:r>
                <a:rPr lang="zh-CN" altLang="en-US" sz="2000">
                  <a:solidFill>
                    <a:schemeClr val="tx1">
                      <a:lumMod val="85000"/>
                      <a:lumOff val="15000"/>
                    </a:schemeClr>
                  </a:solidFill>
                  <a:cs typeface="+mn-ea"/>
                  <a:sym typeface="+mn-lt"/>
                </a:rPr>
                <a:t>预设标题文本</a:t>
              </a:r>
              <a:endParaRPr lang="zh-CN" altLang="en-US" sz="2000" b="1" dirty="0">
                <a:solidFill>
                  <a:schemeClr val="tx1">
                    <a:lumMod val="85000"/>
                    <a:lumOff val="15000"/>
                  </a:schemeClr>
                </a:solidFill>
                <a:cs typeface="+mn-ea"/>
                <a:sym typeface="+mn-lt"/>
              </a:endParaRPr>
            </a:p>
          </p:txBody>
        </p:sp>
        <p:sp>
          <p:nvSpPr>
            <p:cNvPr id="32" name="图形"/>
            <p:cNvSpPr txBox="1"/>
            <p:nvPr/>
          </p:nvSpPr>
          <p:spPr>
            <a:xfrm>
              <a:off x="5533" y="3779"/>
              <a:ext cx="4054" cy="1452"/>
            </a:xfrm>
            <a:prstGeom prst="rect">
              <a:avLst/>
            </a:prstGeom>
            <a:noFill/>
          </p:spPr>
          <p:txBody>
            <a:bodyPr wrap="square" lIns="0" rIns="0" rtlCol="0">
              <a:spAutoFit/>
            </a:bodyPr>
            <a:lstStyle>
              <a:defPPr>
                <a:defRPr lang="zh-CN"/>
              </a:defPPr>
              <a:lvl1pPr algn="just">
                <a:lnSpc>
                  <a:spcPct val="150000"/>
                </a:lnSpc>
                <a:defRPr sz="1100">
                  <a:latin typeface="+mn-ea"/>
                </a:defRPr>
              </a:lvl1pPr>
            </a:lstStyle>
            <a:p>
              <a:pPr algn="ctr"/>
              <a:r>
                <a:rPr lang="zh-CN" altLang="en-US" sz="1200">
                  <a:solidFill>
                    <a:schemeClr val="tx1">
                      <a:lumMod val="75000"/>
                      <a:lumOff val="25000"/>
                    </a:schemeClr>
                  </a:solidFill>
                  <a:latin typeface="+mn-lt"/>
                  <a:cs typeface="+mn-ea"/>
                  <a:sym typeface="+mn-lt"/>
                </a:rPr>
                <a:t>在此处添加您的文本内容在此处添加您的文本内容此处添加您的文本内容在此处添加您的文本内容</a:t>
              </a:r>
              <a:endParaRPr lang="zh-CN" altLang="en-US" sz="1200">
                <a:latin typeface="+mn-lt"/>
                <a:cs typeface="+mn-ea"/>
                <a:sym typeface="+mn-lt"/>
              </a:endParaRPr>
            </a:p>
          </p:txBody>
        </p:sp>
        <p:sp>
          <p:nvSpPr>
            <p:cNvPr id="33" name="图形"/>
            <p:cNvSpPr txBox="1"/>
            <p:nvPr/>
          </p:nvSpPr>
          <p:spPr>
            <a:xfrm>
              <a:off x="9374" y="5830"/>
              <a:ext cx="3845" cy="628"/>
            </a:xfrm>
            <a:prstGeom prst="rect">
              <a:avLst/>
            </a:prstGeom>
            <a:noFill/>
          </p:spPr>
          <p:txBody>
            <a:bodyPr wrap="square" rtlCol="0">
              <a:spAutoFit/>
            </a:bodyPr>
            <a:lstStyle/>
            <a:p>
              <a:pPr algn="ctr"/>
              <a:r>
                <a:rPr lang="zh-CN" altLang="en-US" sz="2000">
                  <a:solidFill>
                    <a:schemeClr val="tx1">
                      <a:lumMod val="85000"/>
                      <a:lumOff val="15000"/>
                    </a:schemeClr>
                  </a:solidFill>
                  <a:cs typeface="+mn-ea"/>
                  <a:sym typeface="+mn-lt"/>
                </a:rPr>
                <a:t>预设标题文本</a:t>
              </a:r>
              <a:endParaRPr lang="zh-CN" altLang="en-US" sz="2000" b="1" dirty="0">
                <a:solidFill>
                  <a:schemeClr val="tx1">
                    <a:lumMod val="85000"/>
                    <a:lumOff val="15000"/>
                  </a:schemeClr>
                </a:solidFill>
                <a:cs typeface="+mn-ea"/>
                <a:sym typeface="+mn-lt"/>
              </a:endParaRPr>
            </a:p>
          </p:txBody>
        </p:sp>
        <p:sp>
          <p:nvSpPr>
            <p:cNvPr id="37" name="图形"/>
            <p:cNvSpPr txBox="1"/>
            <p:nvPr/>
          </p:nvSpPr>
          <p:spPr>
            <a:xfrm>
              <a:off x="9269" y="6326"/>
              <a:ext cx="4054" cy="1452"/>
            </a:xfrm>
            <a:prstGeom prst="rect">
              <a:avLst/>
            </a:prstGeom>
            <a:noFill/>
          </p:spPr>
          <p:txBody>
            <a:bodyPr wrap="square" lIns="0" rIns="0" rtlCol="0">
              <a:spAutoFit/>
            </a:bodyPr>
            <a:lstStyle>
              <a:defPPr>
                <a:defRPr lang="zh-CN"/>
              </a:defPPr>
              <a:lvl1pPr algn="just">
                <a:lnSpc>
                  <a:spcPct val="150000"/>
                </a:lnSpc>
                <a:defRPr sz="1100">
                  <a:latin typeface="+mn-ea"/>
                </a:defRPr>
              </a:lvl1pPr>
            </a:lstStyle>
            <a:p>
              <a:pPr algn="ctr"/>
              <a:r>
                <a:rPr lang="zh-CN" altLang="en-US" sz="1200">
                  <a:solidFill>
                    <a:schemeClr val="tx1">
                      <a:lumMod val="75000"/>
                      <a:lumOff val="25000"/>
                    </a:schemeClr>
                  </a:solidFill>
                  <a:latin typeface="+mn-lt"/>
                  <a:cs typeface="+mn-ea"/>
                  <a:sym typeface="+mn-lt"/>
                </a:rPr>
                <a:t>在此处添加您的文本内容在此处添加您的文本内容此处添加您的文本内容在此处添加您的文本内容</a:t>
              </a:r>
              <a:endParaRPr lang="zh-CN" altLang="en-US" sz="1200">
                <a:latin typeface="+mn-lt"/>
                <a:cs typeface="+mn-ea"/>
                <a:sym typeface="+mn-lt"/>
              </a:endParaRPr>
            </a:p>
          </p:txBody>
        </p:sp>
        <p:sp>
          <p:nvSpPr>
            <p:cNvPr id="38" name="图形"/>
            <p:cNvSpPr txBox="1"/>
            <p:nvPr/>
          </p:nvSpPr>
          <p:spPr>
            <a:xfrm>
              <a:off x="12989" y="3283"/>
              <a:ext cx="3845" cy="628"/>
            </a:xfrm>
            <a:prstGeom prst="rect">
              <a:avLst/>
            </a:prstGeom>
            <a:noFill/>
          </p:spPr>
          <p:txBody>
            <a:bodyPr wrap="square" rtlCol="0">
              <a:spAutoFit/>
            </a:bodyPr>
            <a:lstStyle/>
            <a:p>
              <a:pPr algn="ctr"/>
              <a:r>
                <a:rPr lang="zh-CN" altLang="en-US" sz="2000">
                  <a:solidFill>
                    <a:schemeClr val="tx1">
                      <a:lumMod val="85000"/>
                      <a:lumOff val="15000"/>
                    </a:schemeClr>
                  </a:solidFill>
                  <a:cs typeface="+mn-ea"/>
                  <a:sym typeface="+mn-lt"/>
                </a:rPr>
                <a:t>预设标题文本</a:t>
              </a:r>
              <a:endParaRPr lang="zh-CN" altLang="en-US" sz="2000" b="1" dirty="0">
                <a:solidFill>
                  <a:schemeClr val="tx1">
                    <a:lumMod val="85000"/>
                    <a:lumOff val="15000"/>
                  </a:schemeClr>
                </a:solidFill>
                <a:cs typeface="+mn-ea"/>
                <a:sym typeface="+mn-lt"/>
              </a:endParaRPr>
            </a:p>
          </p:txBody>
        </p:sp>
        <p:sp>
          <p:nvSpPr>
            <p:cNvPr id="39" name="图形"/>
            <p:cNvSpPr txBox="1"/>
            <p:nvPr/>
          </p:nvSpPr>
          <p:spPr>
            <a:xfrm>
              <a:off x="12884" y="3779"/>
              <a:ext cx="4054" cy="1452"/>
            </a:xfrm>
            <a:prstGeom prst="rect">
              <a:avLst/>
            </a:prstGeom>
            <a:noFill/>
          </p:spPr>
          <p:txBody>
            <a:bodyPr wrap="square" lIns="0" rIns="0" rtlCol="0">
              <a:spAutoFit/>
            </a:bodyPr>
            <a:lstStyle>
              <a:defPPr>
                <a:defRPr lang="zh-CN"/>
              </a:defPPr>
              <a:lvl1pPr algn="just">
                <a:lnSpc>
                  <a:spcPct val="150000"/>
                </a:lnSpc>
                <a:defRPr sz="1100">
                  <a:latin typeface="+mn-ea"/>
                </a:defRPr>
              </a:lvl1pPr>
            </a:lstStyle>
            <a:p>
              <a:pPr algn="ctr"/>
              <a:r>
                <a:rPr lang="zh-CN" altLang="en-US" sz="1200">
                  <a:solidFill>
                    <a:schemeClr val="tx1">
                      <a:lumMod val="75000"/>
                      <a:lumOff val="25000"/>
                    </a:schemeClr>
                  </a:solidFill>
                  <a:latin typeface="+mn-lt"/>
                  <a:cs typeface="+mn-ea"/>
                  <a:sym typeface="+mn-lt"/>
                </a:rPr>
                <a:t>在此处添加您的文本内容在此处添加您的文本内容此处添加您的文本内容在此处添加您的文本内容</a:t>
              </a:r>
              <a:endParaRPr lang="zh-CN" altLang="en-US" sz="1200">
                <a:latin typeface="+mn-lt"/>
                <a:cs typeface="+mn-ea"/>
                <a:sym typeface="+mn-lt"/>
              </a:endParaRPr>
            </a:p>
          </p:txBody>
        </p:sp>
      </p:grpSp>
    </p:spTree>
    <p:custDataLst>
      <p:tags r:id="rId1"/>
    </p:custDataLst>
  </p:cSld>
  <p:clrMapOvr>
    <a:masterClrMapping/>
  </p:clrMapOvr>
  <p:transition advTm="200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2"/>
                                        </p:tgtEl>
                                        <p:attrNameLst>
                                          <p:attrName>style.visibility</p:attrName>
                                        </p:attrNameLst>
                                      </p:cBhvr>
                                      <p:to>
                                        <p:strVal val="visible"/>
                                      </p:to>
                                    </p:set>
                                    <p:animEffect transition="in" filter="wheel(2)">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图形" descr="E:\006包图网\素材\5d2ed263007a7.png5d2ed263007a7"/>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316095" y="965200"/>
            <a:ext cx="3391535" cy="5359400"/>
          </a:xfrm>
          <a:prstGeom prst="rect">
            <a:avLst/>
          </a:prstGeom>
        </p:spPr>
      </p:pic>
      <p:grpSp>
        <p:nvGrpSpPr>
          <p:cNvPr id="4" name="图形"/>
          <p:cNvGrpSpPr/>
          <p:nvPr/>
        </p:nvGrpSpPr>
        <p:grpSpPr>
          <a:xfrm>
            <a:off x="709930" y="1512570"/>
            <a:ext cx="10614660" cy="3914140"/>
            <a:chOff x="1118" y="2382"/>
            <a:chExt cx="16716" cy="6164"/>
          </a:xfrm>
        </p:grpSpPr>
        <p:pic>
          <p:nvPicPr>
            <p:cNvPr id="5" name="图形" descr="E:\006包图网\素材\商务办公\13068.jpg1306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flipH="1">
              <a:off x="7343" y="2382"/>
              <a:ext cx="4241" cy="6164"/>
            </a:xfrm>
            <a:prstGeom prst="rect">
              <a:avLst/>
            </a:prstGeom>
          </p:spPr>
        </p:pic>
        <p:grpSp>
          <p:nvGrpSpPr>
            <p:cNvPr id="6" name="图形"/>
            <p:cNvGrpSpPr/>
            <p:nvPr/>
          </p:nvGrpSpPr>
          <p:grpSpPr>
            <a:xfrm flipH="1">
              <a:off x="1690" y="3396"/>
              <a:ext cx="3744" cy="1337"/>
              <a:chOff x="8775246" y="2292072"/>
              <a:chExt cx="2377514" cy="848875"/>
            </a:xfrm>
          </p:grpSpPr>
          <p:sp>
            <p:nvSpPr>
              <p:cNvPr id="7" name="图形"/>
              <p:cNvSpPr txBox="1"/>
              <p:nvPr/>
            </p:nvSpPr>
            <p:spPr>
              <a:xfrm>
                <a:off x="8775246" y="2292072"/>
                <a:ext cx="2372654" cy="33718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8" name="图形"/>
              <p:cNvSpPr/>
              <p:nvPr/>
            </p:nvSpPr>
            <p:spPr>
              <a:xfrm>
                <a:off x="8780326" y="2527419"/>
                <a:ext cx="2372434" cy="613528"/>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grpSp>
          <p:nvGrpSpPr>
            <p:cNvPr id="16" name="图形"/>
            <p:cNvGrpSpPr/>
            <p:nvPr/>
          </p:nvGrpSpPr>
          <p:grpSpPr>
            <a:xfrm flipH="1">
              <a:off x="1690" y="5298"/>
              <a:ext cx="3744" cy="1337"/>
              <a:chOff x="8775246" y="2292072"/>
              <a:chExt cx="2377514" cy="849318"/>
            </a:xfrm>
          </p:grpSpPr>
          <p:sp>
            <p:nvSpPr>
              <p:cNvPr id="17" name="图形"/>
              <p:cNvSpPr txBox="1"/>
              <p:nvPr/>
            </p:nvSpPr>
            <p:spPr>
              <a:xfrm>
                <a:off x="8775246" y="2292072"/>
                <a:ext cx="2372654" cy="33718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19" name="图形"/>
              <p:cNvSpPr/>
              <p:nvPr/>
            </p:nvSpPr>
            <p:spPr>
              <a:xfrm>
                <a:off x="8780326" y="2527419"/>
                <a:ext cx="2372434" cy="613971"/>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grpSp>
          <p:nvGrpSpPr>
            <p:cNvPr id="20" name="图形"/>
            <p:cNvGrpSpPr/>
            <p:nvPr/>
          </p:nvGrpSpPr>
          <p:grpSpPr>
            <a:xfrm flipH="1">
              <a:off x="1690" y="7199"/>
              <a:ext cx="3744" cy="1337"/>
              <a:chOff x="8775246" y="2292072"/>
              <a:chExt cx="2377514" cy="849318"/>
            </a:xfrm>
          </p:grpSpPr>
          <p:sp>
            <p:nvSpPr>
              <p:cNvPr id="21" name="图形"/>
              <p:cNvSpPr txBox="1"/>
              <p:nvPr/>
            </p:nvSpPr>
            <p:spPr>
              <a:xfrm>
                <a:off x="8775246" y="2292072"/>
                <a:ext cx="2372654" cy="33718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22" name="图形"/>
              <p:cNvSpPr/>
              <p:nvPr/>
            </p:nvSpPr>
            <p:spPr>
              <a:xfrm>
                <a:off x="8780326" y="2527419"/>
                <a:ext cx="2372434" cy="613971"/>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grpSp>
          <p:nvGrpSpPr>
            <p:cNvPr id="23" name="图形"/>
            <p:cNvGrpSpPr/>
            <p:nvPr/>
          </p:nvGrpSpPr>
          <p:grpSpPr>
            <a:xfrm flipH="1">
              <a:off x="13502" y="3396"/>
              <a:ext cx="3744" cy="1337"/>
              <a:chOff x="8775246" y="2292072"/>
              <a:chExt cx="2377514" cy="848875"/>
            </a:xfrm>
          </p:grpSpPr>
          <p:sp>
            <p:nvSpPr>
              <p:cNvPr id="24" name="图形"/>
              <p:cNvSpPr txBox="1"/>
              <p:nvPr/>
            </p:nvSpPr>
            <p:spPr>
              <a:xfrm>
                <a:off x="8775246" y="2292072"/>
                <a:ext cx="2372654" cy="337185"/>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25" name="图形"/>
              <p:cNvSpPr/>
              <p:nvPr/>
            </p:nvSpPr>
            <p:spPr>
              <a:xfrm>
                <a:off x="8780326" y="2527419"/>
                <a:ext cx="2372434" cy="613528"/>
              </a:xfrm>
              <a:prstGeom prst="rect">
                <a:avLst/>
              </a:prstGeom>
            </p:spPr>
            <p:txBody>
              <a:bodyPr wrap="square">
                <a:spAutoFit/>
              </a:bodyPr>
              <a:lstStyle/>
              <a:p>
                <a:pPr algn="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grpSp>
          <p:nvGrpSpPr>
            <p:cNvPr id="26" name="图形"/>
            <p:cNvGrpSpPr/>
            <p:nvPr/>
          </p:nvGrpSpPr>
          <p:grpSpPr>
            <a:xfrm flipH="1">
              <a:off x="13502" y="5298"/>
              <a:ext cx="3744" cy="1337"/>
              <a:chOff x="8775246" y="2292072"/>
              <a:chExt cx="2377514" cy="849318"/>
            </a:xfrm>
          </p:grpSpPr>
          <p:sp>
            <p:nvSpPr>
              <p:cNvPr id="27" name="图形"/>
              <p:cNvSpPr txBox="1"/>
              <p:nvPr/>
            </p:nvSpPr>
            <p:spPr>
              <a:xfrm>
                <a:off x="8775246" y="2292072"/>
                <a:ext cx="2372654" cy="337185"/>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28" name="图形"/>
              <p:cNvSpPr/>
              <p:nvPr/>
            </p:nvSpPr>
            <p:spPr>
              <a:xfrm>
                <a:off x="8780326" y="2527419"/>
                <a:ext cx="2372434" cy="613971"/>
              </a:xfrm>
              <a:prstGeom prst="rect">
                <a:avLst/>
              </a:prstGeom>
            </p:spPr>
            <p:txBody>
              <a:bodyPr wrap="square">
                <a:spAutoFit/>
              </a:bodyPr>
              <a:lstStyle/>
              <a:p>
                <a:pPr algn="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grpSp>
          <p:nvGrpSpPr>
            <p:cNvPr id="29" name="图形"/>
            <p:cNvGrpSpPr/>
            <p:nvPr/>
          </p:nvGrpSpPr>
          <p:grpSpPr>
            <a:xfrm flipH="1">
              <a:off x="13502" y="7199"/>
              <a:ext cx="3744" cy="1337"/>
              <a:chOff x="8775246" y="2292072"/>
              <a:chExt cx="2377514" cy="849318"/>
            </a:xfrm>
          </p:grpSpPr>
          <p:sp>
            <p:nvSpPr>
              <p:cNvPr id="30" name="图形"/>
              <p:cNvSpPr txBox="1"/>
              <p:nvPr/>
            </p:nvSpPr>
            <p:spPr>
              <a:xfrm>
                <a:off x="8775246" y="2292072"/>
                <a:ext cx="2372654" cy="337185"/>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lang="zh-CN" altLang="en-US" sz="1600">
                    <a:solidFill>
                      <a:schemeClr val="tx1">
                        <a:lumMod val="75000"/>
                        <a:lumOff val="25000"/>
                      </a:schemeClr>
                    </a:solidFill>
                    <a:cs typeface="+mn-ea"/>
                    <a:sym typeface="+mn-lt"/>
                  </a:rPr>
                  <a:t>预设标题文本</a:t>
                </a:r>
                <a:endParaRPr kumimoji="0" lang="en-US" sz="1600" b="1"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31" name="图形"/>
              <p:cNvSpPr/>
              <p:nvPr/>
            </p:nvSpPr>
            <p:spPr>
              <a:xfrm>
                <a:off x="8780326" y="2527419"/>
                <a:ext cx="2372434" cy="613971"/>
              </a:xfrm>
              <a:prstGeom prst="rect">
                <a:avLst/>
              </a:prstGeom>
            </p:spPr>
            <p:txBody>
              <a:bodyPr wrap="square">
                <a:spAutoFit/>
              </a:bodyPr>
              <a:lstStyle/>
              <a:p>
                <a:pPr algn="r">
                  <a:lnSpc>
                    <a:spcPct val="150000"/>
                  </a:lnSpc>
                </a:pPr>
                <a:r>
                  <a:rPr lang="zh-CN" altLang="en-US" sz="1200">
                    <a:solidFill>
                      <a:schemeClr val="tx1">
                        <a:lumMod val="75000"/>
                        <a:lumOff val="25000"/>
                      </a:schemeClr>
                    </a:solidFill>
                    <a:cs typeface="+mn-ea"/>
                    <a:sym typeface="+mn-lt"/>
                  </a:rPr>
                  <a:t>在此处添加您的文本内容在此处添加您的文本内容添加文本内容</a:t>
                </a:r>
                <a:endParaRPr kumimoji="0" lang="en-US" sz="12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sp>
          <p:nvSpPr>
            <p:cNvPr id="34" name="图形"/>
            <p:cNvSpPr/>
            <p:nvPr/>
          </p:nvSpPr>
          <p:spPr>
            <a:xfrm>
              <a:off x="1118" y="3474"/>
              <a:ext cx="479" cy="4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图形"/>
            <p:cNvSpPr/>
            <p:nvPr/>
          </p:nvSpPr>
          <p:spPr>
            <a:xfrm>
              <a:off x="1118" y="5344"/>
              <a:ext cx="479" cy="4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图形"/>
            <p:cNvSpPr/>
            <p:nvPr/>
          </p:nvSpPr>
          <p:spPr>
            <a:xfrm>
              <a:off x="1118" y="7238"/>
              <a:ext cx="479" cy="4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图形"/>
            <p:cNvSpPr/>
            <p:nvPr/>
          </p:nvSpPr>
          <p:spPr>
            <a:xfrm>
              <a:off x="17355" y="3474"/>
              <a:ext cx="479" cy="4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图形"/>
            <p:cNvSpPr/>
            <p:nvPr/>
          </p:nvSpPr>
          <p:spPr>
            <a:xfrm>
              <a:off x="17355" y="5344"/>
              <a:ext cx="479" cy="4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图形"/>
            <p:cNvSpPr/>
            <p:nvPr/>
          </p:nvSpPr>
          <p:spPr>
            <a:xfrm>
              <a:off x="17355" y="7238"/>
              <a:ext cx="479" cy="4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4"/>
                                        </p:tgtEl>
                                        <p:attrNameLst>
                                          <p:attrName>style.visibility</p:attrName>
                                        </p:attrNameLst>
                                      </p:cBhvr>
                                      <p:to>
                                        <p:strVal val="visible"/>
                                      </p:to>
                                    </p:set>
                                    <p:animEffect transition="in" filter="wheel(2)">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11"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图形"/>
          <p:cNvSpPr txBox="1"/>
          <p:nvPr/>
        </p:nvSpPr>
        <p:spPr>
          <a:xfrm>
            <a:off x="4972685" y="2529840"/>
            <a:ext cx="5397500" cy="1106805"/>
          </a:xfrm>
          <a:prstGeom prst="rect">
            <a:avLst/>
          </a:prstGeom>
          <a:noFill/>
          <a:ln w="9525">
            <a:noFill/>
          </a:ln>
        </p:spPr>
        <p:txBody>
          <a:bodyPr wrap="square" anchor="t" anchorCtr="0">
            <a:spAutoFit/>
          </a:bodyPr>
          <a:lstStyle/>
          <a:p>
            <a:pPr algn="dist"/>
            <a:r>
              <a:rPr lang="zh-CN" altLang="en-US" sz="6600">
                <a:cs typeface="+mn-ea"/>
                <a:sym typeface="+mn-lt"/>
              </a:rPr>
              <a:t>未来工作计划</a:t>
            </a:r>
          </a:p>
        </p:txBody>
      </p:sp>
      <p:sp>
        <p:nvSpPr>
          <p:cNvPr id="13" name="图形"/>
          <p:cNvSpPr txBox="1"/>
          <p:nvPr/>
        </p:nvSpPr>
        <p:spPr>
          <a:xfrm>
            <a:off x="4991100" y="3572510"/>
            <a:ext cx="5574665" cy="700576"/>
          </a:xfrm>
          <a:prstGeom prst="rect">
            <a:avLst/>
          </a:prstGeom>
          <a:noFill/>
        </p:spPr>
        <p:txBody>
          <a:bodyPr wrap="square" rtlCol="0" anchor="t">
            <a:spAutoFit/>
          </a:bodyPr>
          <a:lstStyle/>
          <a:p>
            <a:pPr algn="l">
              <a:lnSpc>
                <a:spcPct val="150000"/>
              </a:lnSpc>
            </a:pP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a:t>
            </a:r>
            <a:r>
              <a:rPr lang="en-US" altLang="zh-CN" sz="1400">
                <a:solidFill>
                  <a:schemeClr val="tx1">
                    <a:lumMod val="85000"/>
                    <a:lumOff val="15000"/>
                  </a:schemeClr>
                </a:solidFill>
                <a:cs typeface="+mn-ea"/>
                <a:sym typeface="+mn-lt"/>
              </a:rPr>
              <a:t> </a:t>
            </a:r>
            <a:r>
              <a:rPr lang="zh-CN" altLang="en-US" sz="1400">
                <a:solidFill>
                  <a:schemeClr val="tx1">
                    <a:lumMod val="85000"/>
                    <a:lumOff val="15000"/>
                  </a:schemeClr>
                </a:solidFill>
                <a:cs typeface="+mn-ea"/>
                <a:sym typeface="+mn-lt"/>
              </a:rPr>
              <a:t>content</a:t>
            </a:r>
            <a:r>
              <a:rPr lang="en-US" altLang="zh-CN" sz="1400">
                <a:solidFill>
                  <a:schemeClr val="tx1">
                    <a:lumMod val="85000"/>
                    <a:lumOff val="15000"/>
                  </a:schemeClr>
                </a:solidFill>
                <a:cs typeface="+mn-ea"/>
                <a:sym typeface="+mn-lt"/>
              </a:rPr>
              <a:t>.</a:t>
            </a:r>
          </a:p>
          <a:p>
            <a:pPr algn="l">
              <a:lnSpc>
                <a:spcPct val="150000"/>
              </a:lnSpc>
            </a:pPr>
            <a:r>
              <a:rPr lang="zh-CN" altLang="en-US" sz="1400">
                <a:solidFill>
                  <a:schemeClr val="tx1">
                    <a:lumMod val="85000"/>
                    <a:lumOff val="15000"/>
                  </a:schemeClr>
                </a:solidFill>
                <a:cs typeface="+mn-ea"/>
                <a:sym typeface="+mn-lt"/>
              </a:rPr>
              <a:t>Add your text</a:t>
            </a:r>
            <a:r>
              <a:rPr lang="en-US" altLang="zh-CN" sz="1400">
                <a:solidFill>
                  <a:schemeClr val="tx1">
                    <a:lumMod val="85000"/>
                    <a:lumOff val="15000"/>
                  </a:schemeClr>
                </a:solidFill>
                <a:cs typeface="+mn-ea"/>
                <a:sym typeface="+mn-lt"/>
              </a:rPr>
              <a:t> content.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 here.</a:t>
            </a:r>
          </a:p>
        </p:txBody>
      </p:sp>
      <p:grpSp>
        <p:nvGrpSpPr>
          <p:cNvPr id="14" name="组合 13"/>
          <p:cNvGrpSpPr/>
          <p:nvPr/>
        </p:nvGrpSpPr>
        <p:grpSpPr>
          <a:xfrm>
            <a:off x="1949450" y="2194560"/>
            <a:ext cx="2938780" cy="2266950"/>
            <a:chOff x="3070" y="3456"/>
            <a:chExt cx="4628" cy="3570"/>
          </a:xfrm>
        </p:grpSpPr>
        <p:sp>
          <p:nvSpPr>
            <p:cNvPr id="15" name="图形"/>
            <p:cNvSpPr/>
            <p:nvPr/>
          </p:nvSpPr>
          <p:spPr>
            <a:xfrm>
              <a:off x="3731" y="3456"/>
              <a:ext cx="3570" cy="3570"/>
            </a:xfrm>
            <a:prstGeom prst="ellipse">
              <a:avLst/>
            </a:prstGeom>
            <a:gradFill>
              <a:gsLst>
                <a:gs pos="0">
                  <a:srgbClr val="E4D178"/>
                </a:gs>
                <a:gs pos="71000">
                  <a:srgbClr val="DDC367"/>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图形"/>
            <p:cNvSpPr txBox="1"/>
            <p:nvPr/>
          </p:nvSpPr>
          <p:spPr>
            <a:xfrm>
              <a:off x="3070" y="3491"/>
              <a:ext cx="4628" cy="3294"/>
            </a:xfrm>
            <a:prstGeom prst="rect">
              <a:avLst/>
            </a:prstGeom>
            <a:noFill/>
          </p:spPr>
          <p:txBody>
            <a:bodyPr wrap="square" rtlCol="0">
              <a:spAutoFit/>
            </a:bodyPr>
            <a:lstStyle/>
            <a:p>
              <a:pPr algn="ctr"/>
              <a:r>
                <a:rPr lang="en-US" altLang="zh-CN" sz="13000" b="1" dirty="0">
                  <a:solidFill>
                    <a:schemeClr val="bg1"/>
                  </a:solidFill>
                  <a:cs typeface="+mn-ea"/>
                  <a:sym typeface="+mn-lt"/>
                </a:rPr>
                <a:t>4</a:t>
              </a:r>
            </a:p>
          </p:txBody>
        </p:sp>
        <p:sp>
          <p:nvSpPr>
            <p:cNvPr id="17" name="图形"/>
            <p:cNvSpPr txBox="1"/>
            <p:nvPr/>
          </p:nvSpPr>
          <p:spPr>
            <a:xfrm>
              <a:off x="5806" y="4757"/>
              <a:ext cx="1332" cy="580"/>
            </a:xfrm>
            <a:prstGeom prst="rect">
              <a:avLst/>
            </a:prstGeom>
            <a:noFill/>
          </p:spPr>
          <p:txBody>
            <a:bodyPr wrap="square" rtlCol="0">
              <a:spAutoFit/>
            </a:bodyPr>
            <a:lstStyle/>
            <a:p>
              <a:r>
                <a:rPr lang="en-US" altLang="zh-CN" dirty="0">
                  <a:solidFill>
                    <a:schemeClr val="bg1"/>
                  </a:solidFill>
                  <a:cs typeface="+mn-ea"/>
                  <a:sym typeface="+mn-lt"/>
                </a:rPr>
                <a:t>FOUR.</a:t>
              </a:r>
            </a:p>
          </p:txBody>
        </p:sp>
      </p:grpSp>
      <p:grpSp>
        <p:nvGrpSpPr>
          <p:cNvPr id="18" name="组合 17"/>
          <p:cNvGrpSpPr/>
          <p:nvPr/>
        </p:nvGrpSpPr>
        <p:grpSpPr>
          <a:xfrm>
            <a:off x="1642110" y="2821305"/>
            <a:ext cx="1371600" cy="1370330"/>
            <a:chOff x="2586" y="4443"/>
            <a:chExt cx="2160" cy="2158"/>
          </a:xfrm>
        </p:grpSpPr>
        <p:sp>
          <p:nvSpPr>
            <p:cNvPr id="19" name="图形"/>
            <p:cNvSpPr/>
            <p:nvPr/>
          </p:nvSpPr>
          <p:spPr>
            <a:xfrm>
              <a:off x="2587" y="4443"/>
              <a:ext cx="2159" cy="215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图形"/>
            <p:cNvSpPr txBox="1"/>
            <p:nvPr/>
          </p:nvSpPr>
          <p:spPr>
            <a:xfrm>
              <a:off x="2586" y="4563"/>
              <a:ext cx="2160" cy="1888"/>
            </a:xfrm>
            <a:prstGeom prst="rect">
              <a:avLst/>
            </a:prstGeom>
            <a:noFill/>
          </p:spPr>
          <p:txBody>
            <a:bodyPr wrap="square" rtlCol="0" anchor="t">
              <a:spAutoFit/>
            </a:bodyPr>
            <a:lstStyle/>
            <a:p>
              <a:pPr algn="ctr"/>
              <a:r>
                <a:rPr lang="en-US" altLang="zh-CN" sz="7200" b="1" dirty="0">
                  <a:solidFill>
                    <a:schemeClr val="bg1"/>
                  </a:solidFill>
                  <a:cs typeface="+mn-ea"/>
                  <a:sym typeface="+mn-lt"/>
                </a:rPr>
                <a:t>0</a:t>
              </a:r>
            </a:p>
          </p:txBody>
        </p:sp>
      </p:grpSp>
      <p:grpSp>
        <p:nvGrpSpPr>
          <p:cNvPr id="21" name="组合 20"/>
          <p:cNvGrpSpPr/>
          <p:nvPr/>
        </p:nvGrpSpPr>
        <p:grpSpPr>
          <a:xfrm>
            <a:off x="856615" y="886460"/>
            <a:ext cx="1499870" cy="666115"/>
            <a:chOff x="1349" y="1396"/>
            <a:chExt cx="2362" cy="1049"/>
          </a:xfrm>
        </p:grpSpPr>
        <p:sp>
          <p:nvSpPr>
            <p:cNvPr id="22"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29" name="组合 28"/>
          <p:cNvGrpSpPr/>
          <p:nvPr/>
        </p:nvGrpSpPr>
        <p:grpSpPr>
          <a:xfrm>
            <a:off x="7085330" y="967740"/>
            <a:ext cx="4115435" cy="307975"/>
            <a:chOff x="11158" y="1524"/>
            <a:chExt cx="6481" cy="485"/>
          </a:xfrm>
        </p:grpSpPr>
        <p:sp>
          <p:nvSpPr>
            <p:cNvPr id="30"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31" name="图形"/>
            <p:cNvSpPr txBox="1"/>
            <p:nvPr/>
          </p:nvSpPr>
          <p:spPr>
            <a:xfrm>
              <a:off x="11158" y="1524"/>
              <a:ext cx="6481" cy="485"/>
            </a:xfrm>
            <a:prstGeom prst="rect">
              <a:avLst/>
            </a:prstGeom>
            <a:noFill/>
          </p:spPr>
          <p:txBody>
            <a:bodyPr wrap="none" rtlCol="0">
              <a:spAutoFit/>
            </a:bodyPr>
            <a:lstStyle/>
            <a:p>
              <a:pPr algn="l"/>
              <a:r>
                <a:rPr lang="zh-CN" altLang="en-US" sz="1400">
                  <a:cs typeface="+mn-ea"/>
                  <a:sym typeface="+mn-lt"/>
                </a:rPr>
                <a:t>工作总结</a:t>
              </a:r>
              <a:r>
                <a:rPr lang="en-US" altLang="zh-CN" sz="1400">
                  <a:cs typeface="+mn-ea"/>
                  <a:sym typeface="+mn-lt"/>
                </a:rPr>
                <a:t>       </a:t>
              </a:r>
              <a:r>
                <a:rPr lang="zh-CN" altLang="en-US" sz="1400">
                  <a:cs typeface="+mn-ea"/>
                  <a:sym typeface="+mn-lt"/>
                </a:rPr>
                <a:t>商务汇报</a:t>
              </a:r>
              <a:r>
                <a:rPr lang="en-US" altLang="zh-CN" sz="1400">
                  <a:cs typeface="+mn-ea"/>
                  <a:sym typeface="+mn-lt"/>
                </a:rPr>
                <a:t>      </a:t>
              </a:r>
              <a:r>
                <a:rPr lang="zh-CN" altLang="en-US" sz="1400">
                  <a:cs typeface="+mn-ea"/>
                  <a:sym typeface="+mn-lt"/>
                </a:rPr>
                <a:t>项目报告</a:t>
              </a:r>
              <a:r>
                <a:rPr lang="en-US" altLang="zh-CN" sz="1400">
                  <a:cs typeface="+mn-ea"/>
                  <a:sym typeface="+mn-lt"/>
                </a:rPr>
                <a:t>      </a:t>
              </a:r>
              <a:r>
                <a:rPr lang="zh-CN" altLang="en-US" sz="1400">
                  <a:cs typeface="+mn-ea"/>
                  <a:sym typeface="+mn-lt"/>
                </a:rPr>
                <a:t>计划汇报</a:t>
              </a:r>
              <a:r>
                <a:rPr lang="en-US" altLang="zh-CN" sz="1400">
                  <a:cs typeface="+mn-ea"/>
                  <a:sym typeface="+mn-lt"/>
                </a:rPr>
                <a:t> </a:t>
              </a:r>
            </a:p>
          </p:txBody>
        </p:sp>
      </p:grpSp>
      <p:grpSp>
        <p:nvGrpSpPr>
          <p:cNvPr id="32" name="组合 31"/>
          <p:cNvGrpSpPr/>
          <p:nvPr/>
        </p:nvGrpSpPr>
        <p:grpSpPr>
          <a:xfrm>
            <a:off x="890270" y="5678170"/>
            <a:ext cx="3023870" cy="306070"/>
            <a:chOff x="1402" y="8942"/>
            <a:chExt cx="4762" cy="482"/>
          </a:xfrm>
        </p:grpSpPr>
        <p:sp>
          <p:nvSpPr>
            <p:cNvPr id="33"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34"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5" name="组合 34"/>
          <p:cNvGrpSpPr/>
          <p:nvPr/>
        </p:nvGrpSpPr>
        <p:grpSpPr>
          <a:xfrm>
            <a:off x="5248910" y="5668010"/>
            <a:ext cx="2456180" cy="306070"/>
            <a:chOff x="8266" y="8926"/>
            <a:chExt cx="3868" cy="482"/>
          </a:xfrm>
        </p:grpSpPr>
        <p:sp>
          <p:nvSpPr>
            <p:cNvPr id="36"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37"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8" name="组合 37"/>
          <p:cNvGrpSpPr/>
          <p:nvPr/>
        </p:nvGrpSpPr>
        <p:grpSpPr>
          <a:xfrm>
            <a:off x="9118600" y="5668010"/>
            <a:ext cx="1765935" cy="307975"/>
            <a:chOff x="14360" y="8926"/>
            <a:chExt cx="2781" cy="485"/>
          </a:xfrm>
        </p:grpSpPr>
        <p:sp>
          <p:nvSpPr>
            <p:cNvPr id="39"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40"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ustDataLst>
      <p:tags r:id="rId1"/>
    </p:custDataLst>
  </p:cSld>
  <p:clrMapOvr>
    <a:masterClrMapping/>
  </p:clrMapOvr>
  <p:transition advTm="200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图形"/>
          <p:cNvGrpSpPr/>
          <p:nvPr/>
        </p:nvGrpSpPr>
        <p:grpSpPr>
          <a:xfrm>
            <a:off x="890905" y="1547495"/>
            <a:ext cx="10063480" cy="4189730"/>
            <a:chOff x="1403" y="2437"/>
            <a:chExt cx="15848" cy="6598"/>
          </a:xfrm>
        </p:grpSpPr>
        <p:sp>
          <p:nvSpPr>
            <p:cNvPr id="5" name="图形"/>
            <p:cNvSpPr/>
            <p:nvPr/>
          </p:nvSpPr>
          <p:spPr>
            <a:xfrm>
              <a:off x="2986" y="2879"/>
              <a:ext cx="2104" cy="247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6" name="图形"/>
            <p:cNvSpPr/>
            <p:nvPr/>
          </p:nvSpPr>
          <p:spPr>
            <a:xfrm>
              <a:off x="1403" y="4671"/>
              <a:ext cx="2823" cy="1612"/>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6"/>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7" name="图形"/>
            <p:cNvSpPr/>
            <p:nvPr/>
          </p:nvSpPr>
          <p:spPr>
            <a:xfrm>
              <a:off x="2168" y="6044"/>
              <a:ext cx="2066" cy="2498"/>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5"/>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8" name="图形"/>
            <p:cNvSpPr/>
            <p:nvPr/>
          </p:nvSpPr>
          <p:spPr>
            <a:xfrm>
              <a:off x="4212" y="6547"/>
              <a:ext cx="2104" cy="2476"/>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4"/>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9" name="图形"/>
            <p:cNvSpPr/>
            <p:nvPr/>
          </p:nvSpPr>
          <p:spPr>
            <a:xfrm>
              <a:off x="5071" y="5625"/>
              <a:ext cx="2823" cy="1612"/>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3"/>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10" name="图形"/>
            <p:cNvSpPr/>
            <p:nvPr/>
          </p:nvSpPr>
          <p:spPr>
            <a:xfrm>
              <a:off x="5071" y="3361"/>
              <a:ext cx="2066" cy="2498"/>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2"/>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dirty="0">
                <a:cs typeface="+mn-ea"/>
                <a:sym typeface="+mn-lt"/>
              </a:endParaRPr>
            </a:p>
          </p:txBody>
        </p:sp>
        <p:sp>
          <p:nvSpPr>
            <p:cNvPr id="11" name="图形"/>
            <p:cNvSpPr txBox="1"/>
            <p:nvPr/>
          </p:nvSpPr>
          <p:spPr>
            <a:xfrm>
              <a:off x="4297" y="4638"/>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01</a:t>
              </a:r>
            </a:p>
          </p:txBody>
        </p:sp>
        <p:sp>
          <p:nvSpPr>
            <p:cNvPr id="12" name="图形"/>
            <p:cNvSpPr txBox="1"/>
            <p:nvPr/>
          </p:nvSpPr>
          <p:spPr>
            <a:xfrm>
              <a:off x="5137" y="5155"/>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02</a:t>
              </a:r>
            </a:p>
          </p:txBody>
        </p:sp>
        <p:sp>
          <p:nvSpPr>
            <p:cNvPr id="13" name="图形"/>
            <p:cNvSpPr txBox="1"/>
            <p:nvPr/>
          </p:nvSpPr>
          <p:spPr>
            <a:xfrm>
              <a:off x="5137" y="6124"/>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03</a:t>
              </a:r>
            </a:p>
          </p:txBody>
        </p:sp>
        <p:sp>
          <p:nvSpPr>
            <p:cNvPr id="14" name="图形"/>
            <p:cNvSpPr txBox="1"/>
            <p:nvPr/>
          </p:nvSpPr>
          <p:spPr>
            <a:xfrm>
              <a:off x="4285" y="6648"/>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04</a:t>
              </a:r>
            </a:p>
          </p:txBody>
        </p:sp>
        <p:sp>
          <p:nvSpPr>
            <p:cNvPr id="15" name="图形"/>
            <p:cNvSpPr txBox="1"/>
            <p:nvPr/>
          </p:nvSpPr>
          <p:spPr>
            <a:xfrm>
              <a:off x="3424" y="6123"/>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05</a:t>
              </a:r>
            </a:p>
          </p:txBody>
        </p:sp>
        <p:sp>
          <p:nvSpPr>
            <p:cNvPr id="16" name="图形"/>
            <p:cNvSpPr txBox="1"/>
            <p:nvPr/>
          </p:nvSpPr>
          <p:spPr>
            <a:xfrm>
              <a:off x="3428" y="5170"/>
              <a:ext cx="715" cy="582"/>
            </a:xfrm>
            <a:prstGeom prst="rect">
              <a:avLst/>
            </a:prstGeom>
            <a:noFill/>
            <a:ln>
              <a:noFill/>
            </a:ln>
          </p:spPr>
          <p:txBody>
            <a:bodyPr wrap="none" rtlCol="0">
              <a:spAutoFit/>
            </a:bodyPr>
            <a:lstStyle/>
            <a:p>
              <a:pPr algn="ctr"/>
              <a:r>
                <a:rPr lang="en-US" dirty="0">
                  <a:solidFill>
                    <a:schemeClr val="bg1">
                      <a:lumMod val="95000"/>
                    </a:schemeClr>
                  </a:solidFill>
                  <a:cs typeface="+mn-ea"/>
                  <a:sym typeface="+mn-lt"/>
                </a:rPr>
                <a:t>06</a:t>
              </a:r>
            </a:p>
          </p:txBody>
        </p:sp>
        <p:grpSp>
          <p:nvGrpSpPr>
            <p:cNvPr id="17" name="Group 16"/>
            <p:cNvGrpSpPr/>
            <p:nvPr/>
          </p:nvGrpSpPr>
          <p:grpSpPr>
            <a:xfrm>
              <a:off x="3529" y="3461"/>
              <a:ext cx="593" cy="517"/>
              <a:chOff x="6525778" y="3618324"/>
              <a:chExt cx="356535" cy="310931"/>
            </a:xfrm>
            <a:solidFill>
              <a:schemeClr val="bg1"/>
            </a:solidFill>
          </p:grpSpPr>
          <p:sp>
            <p:nvSpPr>
              <p:cNvPr id="18" name="图形"/>
              <p:cNvSpPr>
                <a:spLocks noEditPoints="1"/>
              </p:cNvSpPr>
              <p:nvPr/>
            </p:nvSpPr>
            <p:spPr bwMode="auto">
              <a:xfrm>
                <a:off x="6525778" y="3618324"/>
                <a:ext cx="356535" cy="255655"/>
              </a:xfrm>
              <a:custGeom>
                <a:avLst/>
                <a:gdLst>
                  <a:gd name="T0" fmla="*/ 128 w 128"/>
                  <a:gd name="T1" fmla="*/ 24 h 92"/>
                  <a:gd name="T2" fmla="*/ 119 w 128"/>
                  <a:gd name="T3" fmla="*/ 12 h 92"/>
                  <a:gd name="T4" fmla="*/ 67 w 128"/>
                  <a:gd name="T5" fmla="*/ 0 h 92"/>
                  <a:gd name="T6" fmla="*/ 64 w 128"/>
                  <a:gd name="T7" fmla="*/ 0 h 92"/>
                  <a:gd name="T8" fmla="*/ 61 w 128"/>
                  <a:gd name="T9" fmla="*/ 0 h 92"/>
                  <a:gd name="T10" fmla="*/ 9 w 128"/>
                  <a:gd name="T11" fmla="*/ 12 h 92"/>
                  <a:gd name="T12" fmla="*/ 0 w 128"/>
                  <a:gd name="T13" fmla="*/ 24 h 92"/>
                  <a:gd name="T14" fmla="*/ 9 w 128"/>
                  <a:gd name="T15" fmla="*/ 36 h 92"/>
                  <a:gd name="T16" fmla="*/ 20 w 128"/>
                  <a:gd name="T17" fmla="*/ 38 h 92"/>
                  <a:gd name="T18" fmla="*/ 20 w 128"/>
                  <a:gd name="T19" fmla="*/ 72 h 92"/>
                  <a:gd name="T20" fmla="*/ 64 w 128"/>
                  <a:gd name="T21" fmla="*/ 92 h 92"/>
                  <a:gd name="T22" fmla="*/ 108 w 128"/>
                  <a:gd name="T23" fmla="*/ 72 h 92"/>
                  <a:gd name="T24" fmla="*/ 108 w 128"/>
                  <a:gd name="T25" fmla="*/ 38 h 92"/>
                  <a:gd name="T26" fmla="*/ 119 w 128"/>
                  <a:gd name="T27" fmla="*/ 36 h 92"/>
                  <a:gd name="T28" fmla="*/ 128 w 128"/>
                  <a:gd name="T29" fmla="*/ 24 h 92"/>
                  <a:gd name="T30" fmla="*/ 100 w 128"/>
                  <a:gd name="T31" fmla="*/ 72 h 92"/>
                  <a:gd name="T32" fmla="*/ 64 w 128"/>
                  <a:gd name="T33" fmla="*/ 84 h 92"/>
                  <a:gd name="T34" fmla="*/ 28 w 128"/>
                  <a:gd name="T35" fmla="*/ 72 h 92"/>
                  <a:gd name="T36" fmla="*/ 28 w 128"/>
                  <a:gd name="T37" fmla="*/ 40 h 92"/>
                  <a:gd name="T38" fmla="*/ 61 w 128"/>
                  <a:gd name="T39" fmla="*/ 48 h 92"/>
                  <a:gd name="T40" fmla="*/ 64 w 128"/>
                  <a:gd name="T41" fmla="*/ 48 h 92"/>
                  <a:gd name="T42" fmla="*/ 67 w 128"/>
                  <a:gd name="T43" fmla="*/ 48 h 92"/>
                  <a:gd name="T44" fmla="*/ 100 w 128"/>
                  <a:gd name="T45" fmla="*/ 40 h 92"/>
                  <a:gd name="T46" fmla="*/ 100 w 128"/>
                  <a:gd name="T47" fmla="*/ 72 h 92"/>
                  <a:gd name="T48" fmla="*/ 65 w 128"/>
                  <a:gd name="T49" fmla="*/ 40 h 92"/>
                  <a:gd name="T50" fmla="*/ 64 w 128"/>
                  <a:gd name="T51" fmla="*/ 40 h 92"/>
                  <a:gd name="T52" fmla="*/ 63 w 128"/>
                  <a:gd name="T53" fmla="*/ 40 h 92"/>
                  <a:gd name="T54" fmla="*/ 11 w 128"/>
                  <a:gd name="T55" fmla="*/ 28 h 92"/>
                  <a:gd name="T56" fmla="*/ 8 w 128"/>
                  <a:gd name="T57" fmla="*/ 24 h 92"/>
                  <a:gd name="T58" fmla="*/ 11 w 128"/>
                  <a:gd name="T59" fmla="*/ 20 h 92"/>
                  <a:gd name="T60" fmla="*/ 63 w 128"/>
                  <a:gd name="T61" fmla="*/ 8 h 92"/>
                  <a:gd name="T62" fmla="*/ 64 w 128"/>
                  <a:gd name="T63" fmla="*/ 8 h 92"/>
                  <a:gd name="T64" fmla="*/ 65 w 128"/>
                  <a:gd name="T65" fmla="*/ 8 h 92"/>
                  <a:gd name="T66" fmla="*/ 117 w 128"/>
                  <a:gd name="T67" fmla="*/ 20 h 92"/>
                  <a:gd name="T68" fmla="*/ 120 w 128"/>
                  <a:gd name="T69" fmla="*/ 24 h 92"/>
                  <a:gd name="T70" fmla="*/ 117 w 128"/>
                  <a:gd name="T71" fmla="*/ 28 h 92"/>
                  <a:gd name="T72" fmla="*/ 65 w 128"/>
                  <a:gd name="T73" fmla="*/ 4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92">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19" name="图形"/>
              <p:cNvSpPr/>
              <p:nvPr/>
            </p:nvSpPr>
            <p:spPr bwMode="auto">
              <a:xfrm>
                <a:off x="6849147" y="3728877"/>
                <a:ext cx="22111" cy="122991"/>
              </a:xfrm>
              <a:custGeom>
                <a:avLst/>
                <a:gdLst>
                  <a:gd name="T0" fmla="*/ 0 w 8"/>
                  <a:gd name="T1" fmla="*/ 4 h 44"/>
                  <a:gd name="T2" fmla="*/ 0 w 8"/>
                  <a:gd name="T3" fmla="*/ 40 h 44"/>
                  <a:gd name="T4" fmla="*/ 4 w 8"/>
                  <a:gd name="T5" fmla="*/ 44 h 44"/>
                  <a:gd name="T6" fmla="*/ 8 w 8"/>
                  <a:gd name="T7" fmla="*/ 40 h 44"/>
                  <a:gd name="T8" fmla="*/ 8 w 8"/>
                  <a:gd name="T9" fmla="*/ 4 h 44"/>
                  <a:gd name="T10" fmla="*/ 4 w 8"/>
                  <a:gd name="T11" fmla="*/ 0 h 44"/>
                  <a:gd name="T12" fmla="*/ 0 w 8"/>
                  <a:gd name="T13" fmla="*/ 4 h 44"/>
                </a:gdLst>
                <a:ahLst/>
                <a:cxnLst>
                  <a:cxn ang="0">
                    <a:pos x="T0" y="T1"/>
                  </a:cxn>
                  <a:cxn ang="0">
                    <a:pos x="T2" y="T3"/>
                  </a:cxn>
                  <a:cxn ang="0">
                    <a:pos x="T4" y="T5"/>
                  </a:cxn>
                  <a:cxn ang="0">
                    <a:pos x="T6" y="T7"/>
                  </a:cxn>
                  <a:cxn ang="0">
                    <a:pos x="T8" y="T9"/>
                  </a:cxn>
                  <a:cxn ang="0">
                    <a:pos x="T10" y="T11"/>
                  </a:cxn>
                  <a:cxn ang="0">
                    <a:pos x="T12" y="T13"/>
                  </a:cxn>
                </a:cxnLst>
                <a:rect l="0" t="0" r="r" b="b"/>
                <a:pathLst>
                  <a:path w="8" h="44">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20" name="图形"/>
              <p:cNvSpPr>
                <a:spLocks noChangeArrowheads="1"/>
              </p:cNvSpPr>
              <p:nvPr/>
            </p:nvSpPr>
            <p:spPr bwMode="auto">
              <a:xfrm>
                <a:off x="6838092" y="3862923"/>
                <a:ext cx="44221" cy="66332"/>
              </a:xfrm>
              <a:prstGeom prst="ellipse">
                <a:avLst/>
              </a:prstGeom>
              <a:grpFill/>
              <a:ln w="9525">
                <a:noFill/>
                <a:round/>
              </a:ln>
            </p:spPr>
            <p:txBody>
              <a:bodyPr vert="horz" wrap="square" lIns="91440" tIns="45720" rIns="91440" bIns="45720" numCol="1" anchor="t" anchorCtr="0" compatLnSpc="1"/>
              <a:lstStyle/>
              <a:p>
                <a:endParaRPr lang="en-US" dirty="0">
                  <a:cs typeface="+mn-ea"/>
                  <a:sym typeface="+mn-lt"/>
                </a:endParaRPr>
              </a:p>
            </p:txBody>
          </p:sp>
        </p:grpSp>
        <p:sp>
          <p:nvSpPr>
            <p:cNvPr id="21" name="图形"/>
            <p:cNvSpPr>
              <a:spLocks noEditPoints="1"/>
            </p:cNvSpPr>
            <p:nvPr/>
          </p:nvSpPr>
          <p:spPr bwMode="auto">
            <a:xfrm>
              <a:off x="1923" y="5176"/>
              <a:ext cx="611" cy="593"/>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440" tIns="45720" rIns="91440" bIns="45720" numCol="1" anchor="t" anchorCtr="0" compatLnSpc="1"/>
            <a:lstStyle/>
            <a:p>
              <a:endParaRPr lang="en-US" dirty="0">
                <a:cs typeface="+mn-ea"/>
                <a:sym typeface="+mn-lt"/>
              </a:endParaRPr>
            </a:p>
          </p:txBody>
        </p:sp>
        <p:grpSp>
          <p:nvGrpSpPr>
            <p:cNvPr id="22" name="Group 21"/>
            <p:cNvGrpSpPr/>
            <p:nvPr/>
          </p:nvGrpSpPr>
          <p:grpSpPr>
            <a:xfrm>
              <a:off x="2875" y="7482"/>
              <a:ext cx="407" cy="593"/>
              <a:chOff x="3926387" y="3594831"/>
              <a:chExt cx="244600" cy="356535"/>
            </a:xfrm>
            <a:solidFill>
              <a:schemeClr val="bg1"/>
            </a:solidFill>
          </p:grpSpPr>
          <p:sp>
            <p:nvSpPr>
              <p:cNvPr id="23" name="图形"/>
              <p:cNvSpPr>
                <a:spLocks noEditPoints="1"/>
              </p:cNvSpPr>
              <p:nvPr/>
            </p:nvSpPr>
            <p:spPr bwMode="auto">
              <a:xfrm>
                <a:off x="3926387" y="3594831"/>
                <a:ext cx="244600" cy="356535"/>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4 w 88"/>
                  <a:gd name="T15" fmla="*/ 109 h 128"/>
                  <a:gd name="T16" fmla="*/ 35 w 88"/>
                  <a:gd name="T17" fmla="*/ 111 h 128"/>
                  <a:gd name="T18" fmla="*/ 32 w 88"/>
                  <a:gd name="T19" fmla="*/ 104 h 128"/>
                  <a:gd name="T20" fmla="*/ 32 w 88"/>
                  <a:gd name="T21" fmla="*/ 103 h 128"/>
                  <a:gd name="T22" fmla="*/ 57 w 88"/>
                  <a:gd name="T23" fmla="*/ 100 h 128"/>
                  <a:gd name="T24" fmla="*/ 56 w 88"/>
                  <a:gd name="T25" fmla="*/ 104 h 128"/>
                  <a:gd name="T26" fmla="*/ 54 w 88"/>
                  <a:gd name="T27" fmla="*/ 109 h 128"/>
                  <a:gd name="T28" fmla="*/ 31 w 88"/>
                  <a:gd name="T29" fmla="*/ 100 h 128"/>
                  <a:gd name="T30" fmla="*/ 28 w 88"/>
                  <a:gd name="T31" fmla="*/ 92 h 128"/>
                  <a:gd name="T32" fmla="*/ 60 w 88"/>
                  <a:gd name="T33" fmla="*/ 92 h 128"/>
                  <a:gd name="T34" fmla="*/ 58 w 88"/>
                  <a:gd name="T35" fmla="*/ 96 h 128"/>
                  <a:gd name="T36" fmla="*/ 31 w 88"/>
                  <a:gd name="T37" fmla="*/ 100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5 w 88"/>
                  <a:gd name="T49" fmla="*/ 84 h 128"/>
                  <a:gd name="T50" fmla="*/ 19 w 88"/>
                  <a:gd name="T51" fmla="*/ 71 h 128"/>
                  <a:gd name="T52" fmla="*/ 8 w 88"/>
                  <a:gd name="T53" fmla="*/ 44 h 128"/>
                  <a:gd name="T54" fmla="*/ 44 w 88"/>
                  <a:gd name="T55" fmla="*/ 8 h 128"/>
                  <a:gd name="T56" fmla="*/ 80 w 88"/>
                  <a:gd name="T57" fmla="*/ 44 h 128"/>
                  <a:gd name="T58" fmla="*/ 69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20"/>
                      <a:pt x="0" y="44"/>
                    </a:cubicBezTo>
                    <a:cubicBezTo>
                      <a:pt x="0" y="60"/>
                      <a:pt x="15" y="77"/>
                      <a:pt x="20" y="92"/>
                    </a:cubicBezTo>
                    <a:cubicBezTo>
                      <a:pt x="28" y="115"/>
                      <a:pt x="27" y="128"/>
                      <a:pt x="44" y="128"/>
                    </a:cubicBezTo>
                    <a:cubicBezTo>
                      <a:pt x="61" y="128"/>
                      <a:pt x="60" y="115"/>
                      <a:pt x="68" y="92"/>
                    </a:cubicBezTo>
                    <a:cubicBezTo>
                      <a:pt x="73" y="77"/>
                      <a:pt x="88" y="60"/>
                      <a:pt x="88" y="44"/>
                    </a:cubicBezTo>
                    <a:cubicBezTo>
                      <a:pt x="88" y="20"/>
                      <a:pt x="68" y="0"/>
                      <a:pt x="44" y="0"/>
                    </a:cubicBezTo>
                    <a:close/>
                    <a:moveTo>
                      <a:pt x="54" y="109"/>
                    </a:moveTo>
                    <a:cubicBezTo>
                      <a:pt x="35" y="111"/>
                      <a:pt x="35" y="111"/>
                      <a:pt x="35" y="111"/>
                    </a:cubicBezTo>
                    <a:cubicBezTo>
                      <a:pt x="34" y="109"/>
                      <a:pt x="33" y="107"/>
                      <a:pt x="32" y="104"/>
                    </a:cubicBezTo>
                    <a:cubicBezTo>
                      <a:pt x="32" y="104"/>
                      <a:pt x="32" y="104"/>
                      <a:pt x="32" y="103"/>
                    </a:cubicBezTo>
                    <a:cubicBezTo>
                      <a:pt x="57" y="100"/>
                      <a:pt x="57" y="100"/>
                      <a:pt x="57" y="100"/>
                    </a:cubicBezTo>
                    <a:cubicBezTo>
                      <a:pt x="57" y="102"/>
                      <a:pt x="56" y="103"/>
                      <a:pt x="56" y="104"/>
                    </a:cubicBezTo>
                    <a:cubicBezTo>
                      <a:pt x="55" y="106"/>
                      <a:pt x="55" y="107"/>
                      <a:pt x="54" y="109"/>
                    </a:cubicBezTo>
                    <a:close/>
                    <a:moveTo>
                      <a:pt x="31" y="100"/>
                    </a:moveTo>
                    <a:cubicBezTo>
                      <a:pt x="30" y="97"/>
                      <a:pt x="29" y="95"/>
                      <a:pt x="28" y="92"/>
                    </a:cubicBezTo>
                    <a:cubicBezTo>
                      <a:pt x="60" y="92"/>
                      <a:pt x="60" y="92"/>
                      <a:pt x="60" y="92"/>
                    </a:cubicBezTo>
                    <a:cubicBezTo>
                      <a:pt x="59" y="93"/>
                      <a:pt x="59" y="95"/>
                      <a:pt x="58" y="96"/>
                    </a:cubicBezTo>
                    <a:lnTo>
                      <a:pt x="31" y="100"/>
                    </a:lnTo>
                    <a:close/>
                    <a:moveTo>
                      <a:pt x="44" y="120"/>
                    </a:moveTo>
                    <a:cubicBezTo>
                      <a:pt x="40" y="120"/>
                      <a:pt x="38" y="120"/>
                      <a:pt x="36" y="115"/>
                    </a:cubicBezTo>
                    <a:cubicBezTo>
                      <a:pt x="53" y="113"/>
                      <a:pt x="53" y="113"/>
                      <a:pt x="53" y="113"/>
                    </a:cubicBezTo>
                    <a:cubicBezTo>
                      <a:pt x="51" y="119"/>
                      <a:pt x="49" y="120"/>
                      <a:pt x="44" y="120"/>
                    </a:cubicBezTo>
                    <a:close/>
                    <a:moveTo>
                      <a:pt x="63" y="84"/>
                    </a:moveTo>
                    <a:cubicBezTo>
                      <a:pt x="25" y="84"/>
                      <a:pt x="25" y="84"/>
                      <a:pt x="25" y="84"/>
                    </a:cubicBezTo>
                    <a:cubicBezTo>
                      <a:pt x="23" y="80"/>
                      <a:pt x="21" y="75"/>
                      <a:pt x="19" y="71"/>
                    </a:cubicBezTo>
                    <a:cubicBezTo>
                      <a:pt x="13" y="62"/>
                      <a:pt x="8" y="52"/>
                      <a:pt x="8" y="44"/>
                    </a:cubicBezTo>
                    <a:cubicBezTo>
                      <a:pt x="8" y="24"/>
                      <a:pt x="24" y="8"/>
                      <a:pt x="44" y="8"/>
                    </a:cubicBezTo>
                    <a:cubicBezTo>
                      <a:pt x="64" y="8"/>
                      <a:pt x="80" y="24"/>
                      <a:pt x="80" y="44"/>
                    </a:cubicBezTo>
                    <a:cubicBezTo>
                      <a:pt x="80" y="52"/>
                      <a:pt x="75" y="62"/>
                      <a:pt x="69" y="71"/>
                    </a:cubicBezTo>
                    <a:cubicBezTo>
                      <a:pt x="67" y="75"/>
                      <a:pt x="65" y="80"/>
                      <a:pt x="63" y="84"/>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24" name="图形"/>
              <p:cNvSpPr/>
              <p:nvPr/>
            </p:nvSpPr>
            <p:spPr bwMode="auto">
              <a:xfrm>
                <a:off x="3981663" y="3650107"/>
                <a:ext cx="73242" cy="73242"/>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grpSp>
        <p:sp>
          <p:nvSpPr>
            <p:cNvPr id="25" name="图形"/>
            <p:cNvSpPr>
              <a:spLocks noEditPoints="1"/>
            </p:cNvSpPr>
            <p:nvPr/>
          </p:nvSpPr>
          <p:spPr bwMode="auto">
            <a:xfrm>
              <a:off x="5130" y="7925"/>
              <a:ext cx="593" cy="593"/>
            </a:xfrm>
            <a:custGeom>
              <a:avLst/>
              <a:gdLst>
                <a:gd name="T0" fmla="*/ 114 w 128"/>
                <a:gd name="T1" fmla="*/ 29 h 128"/>
                <a:gd name="T2" fmla="*/ 112 w 128"/>
                <a:gd name="T3" fmla="*/ 8 h 128"/>
                <a:gd name="T4" fmla="*/ 24 w 128"/>
                <a:gd name="T5" fmla="*/ 0 h 128"/>
                <a:gd name="T6" fmla="*/ 16 w 128"/>
                <a:gd name="T7" fmla="*/ 27 h 128"/>
                <a:gd name="T8" fmla="*/ 2 w 128"/>
                <a:gd name="T9" fmla="*/ 45 h 128"/>
                <a:gd name="T10" fmla="*/ 0 w 128"/>
                <a:gd name="T11" fmla="*/ 56 h 128"/>
                <a:gd name="T12" fmla="*/ 12 w 128"/>
                <a:gd name="T13" fmla="*/ 68 h 128"/>
                <a:gd name="T14" fmla="*/ 20 w 128"/>
                <a:gd name="T15" fmla="*/ 128 h 128"/>
                <a:gd name="T16" fmla="*/ 116 w 128"/>
                <a:gd name="T17" fmla="*/ 120 h 128"/>
                <a:gd name="T18" fmla="*/ 116 w 128"/>
                <a:gd name="T19" fmla="*/ 68 h 128"/>
                <a:gd name="T20" fmla="*/ 128 w 128"/>
                <a:gd name="T21" fmla="*/ 52 h 128"/>
                <a:gd name="T22" fmla="*/ 104 w 128"/>
                <a:gd name="T23" fmla="*/ 8 h 128"/>
                <a:gd name="T24" fmla="*/ 24 w 128"/>
                <a:gd name="T25" fmla="*/ 24 h 128"/>
                <a:gd name="T26" fmla="*/ 24 w 128"/>
                <a:gd name="T27" fmla="*/ 8 h 128"/>
                <a:gd name="T28" fmla="*/ 41 w 128"/>
                <a:gd name="T29" fmla="*/ 60 h 128"/>
                <a:gd name="T30" fmla="*/ 40 w 128"/>
                <a:gd name="T31" fmla="*/ 32 h 128"/>
                <a:gd name="T32" fmla="*/ 41 w 128"/>
                <a:gd name="T33" fmla="*/ 60 h 128"/>
                <a:gd name="T34" fmla="*/ 62 w 128"/>
                <a:gd name="T35" fmla="*/ 32 h 128"/>
                <a:gd name="T36" fmla="*/ 45 w 128"/>
                <a:gd name="T37" fmla="*/ 60 h 128"/>
                <a:gd name="T38" fmla="*/ 66 w 128"/>
                <a:gd name="T39" fmla="*/ 32 h 128"/>
                <a:gd name="T40" fmla="*/ 83 w 128"/>
                <a:gd name="T41" fmla="*/ 60 h 128"/>
                <a:gd name="T42" fmla="*/ 66 w 128"/>
                <a:gd name="T43" fmla="*/ 32 h 128"/>
                <a:gd name="T44" fmla="*/ 88 w 128"/>
                <a:gd name="T45" fmla="*/ 32 h 128"/>
                <a:gd name="T46" fmla="*/ 87 w 128"/>
                <a:gd name="T47" fmla="*/ 60 h 128"/>
                <a:gd name="T48" fmla="*/ 8 w 128"/>
                <a:gd name="T49" fmla="*/ 56 h 128"/>
                <a:gd name="T50" fmla="*/ 9 w 128"/>
                <a:gd name="T51" fmla="*/ 50 h 128"/>
                <a:gd name="T52" fmla="*/ 24 w 128"/>
                <a:gd name="T53" fmla="*/ 32 h 128"/>
                <a:gd name="T54" fmla="*/ 19 w 128"/>
                <a:gd name="T55" fmla="*/ 60 h 128"/>
                <a:gd name="T56" fmla="*/ 8 w 128"/>
                <a:gd name="T57" fmla="*/ 56 h 128"/>
                <a:gd name="T58" fmla="*/ 50 w 128"/>
                <a:gd name="T59" fmla="*/ 120 h 128"/>
                <a:gd name="T60" fmla="*/ 80 w 128"/>
                <a:gd name="T61" fmla="*/ 80 h 128"/>
                <a:gd name="T62" fmla="*/ 108 w 128"/>
                <a:gd name="T63" fmla="*/ 120 h 128"/>
                <a:gd name="T64" fmla="*/ 84 w 128"/>
                <a:gd name="T65" fmla="*/ 80 h 128"/>
                <a:gd name="T66" fmla="*/ 50 w 128"/>
                <a:gd name="T67" fmla="*/ 76 h 128"/>
                <a:gd name="T68" fmla="*/ 46 w 128"/>
                <a:gd name="T69" fmla="*/ 120 h 128"/>
                <a:gd name="T70" fmla="*/ 20 w 128"/>
                <a:gd name="T71" fmla="*/ 68 h 128"/>
                <a:gd name="T72" fmla="*/ 108 w 128"/>
                <a:gd name="T73" fmla="*/ 120 h 128"/>
                <a:gd name="T74" fmla="*/ 116 w 128"/>
                <a:gd name="T75" fmla="*/ 60 h 128"/>
                <a:gd name="T76" fmla="*/ 93 w 128"/>
                <a:gd name="T77" fmla="*/ 32 h 128"/>
                <a:gd name="T78" fmla="*/ 104 w 128"/>
                <a:gd name="T79" fmla="*/ 32 h 128"/>
                <a:gd name="T80" fmla="*/ 119 w 128"/>
                <a:gd name="T81" fmla="*/ 50 h 128"/>
                <a:gd name="T82" fmla="*/ 120 w 128"/>
                <a:gd name="T83"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8" h="128">
                  <a:moveTo>
                    <a:pt x="126" y="45"/>
                  </a:moveTo>
                  <a:cubicBezTo>
                    <a:pt x="114" y="29"/>
                    <a:pt x="114" y="29"/>
                    <a:pt x="114" y="29"/>
                  </a:cubicBezTo>
                  <a:cubicBezTo>
                    <a:pt x="113" y="28"/>
                    <a:pt x="113" y="28"/>
                    <a:pt x="112" y="27"/>
                  </a:cubicBezTo>
                  <a:cubicBezTo>
                    <a:pt x="112" y="8"/>
                    <a:pt x="112" y="8"/>
                    <a:pt x="112" y="8"/>
                  </a:cubicBezTo>
                  <a:cubicBezTo>
                    <a:pt x="112" y="4"/>
                    <a:pt x="108" y="0"/>
                    <a:pt x="104" y="0"/>
                  </a:cubicBezTo>
                  <a:cubicBezTo>
                    <a:pt x="24" y="0"/>
                    <a:pt x="24" y="0"/>
                    <a:pt x="24" y="0"/>
                  </a:cubicBezTo>
                  <a:cubicBezTo>
                    <a:pt x="20" y="0"/>
                    <a:pt x="16" y="4"/>
                    <a:pt x="16" y="8"/>
                  </a:cubicBezTo>
                  <a:cubicBezTo>
                    <a:pt x="16" y="27"/>
                    <a:pt x="16" y="27"/>
                    <a:pt x="16" y="27"/>
                  </a:cubicBezTo>
                  <a:cubicBezTo>
                    <a:pt x="15" y="28"/>
                    <a:pt x="15" y="28"/>
                    <a:pt x="14" y="29"/>
                  </a:cubicBezTo>
                  <a:cubicBezTo>
                    <a:pt x="2" y="45"/>
                    <a:pt x="2" y="45"/>
                    <a:pt x="2" y="45"/>
                  </a:cubicBezTo>
                  <a:cubicBezTo>
                    <a:pt x="1" y="47"/>
                    <a:pt x="0" y="49"/>
                    <a:pt x="0" y="52"/>
                  </a:cubicBezTo>
                  <a:cubicBezTo>
                    <a:pt x="0" y="56"/>
                    <a:pt x="0" y="56"/>
                    <a:pt x="0" y="56"/>
                  </a:cubicBezTo>
                  <a:cubicBezTo>
                    <a:pt x="0" y="63"/>
                    <a:pt x="5" y="68"/>
                    <a:pt x="12" y="68"/>
                  </a:cubicBezTo>
                  <a:cubicBezTo>
                    <a:pt x="12" y="68"/>
                    <a:pt x="12" y="68"/>
                    <a:pt x="12" y="68"/>
                  </a:cubicBezTo>
                  <a:cubicBezTo>
                    <a:pt x="12" y="120"/>
                    <a:pt x="12" y="120"/>
                    <a:pt x="12" y="120"/>
                  </a:cubicBezTo>
                  <a:cubicBezTo>
                    <a:pt x="12" y="124"/>
                    <a:pt x="16" y="128"/>
                    <a:pt x="20" y="128"/>
                  </a:cubicBezTo>
                  <a:cubicBezTo>
                    <a:pt x="108" y="128"/>
                    <a:pt x="108" y="128"/>
                    <a:pt x="108" y="128"/>
                  </a:cubicBezTo>
                  <a:cubicBezTo>
                    <a:pt x="112" y="128"/>
                    <a:pt x="116" y="124"/>
                    <a:pt x="116" y="120"/>
                  </a:cubicBezTo>
                  <a:cubicBezTo>
                    <a:pt x="116" y="68"/>
                    <a:pt x="116" y="68"/>
                    <a:pt x="116" y="68"/>
                  </a:cubicBezTo>
                  <a:cubicBezTo>
                    <a:pt x="116" y="68"/>
                    <a:pt x="116" y="68"/>
                    <a:pt x="116" y="68"/>
                  </a:cubicBezTo>
                  <a:cubicBezTo>
                    <a:pt x="123" y="68"/>
                    <a:pt x="128" y="63"/>
                    <a:pt x="128" y="56"/>
                  </a:cubicBezTo>
                  <a:cubicBezTo>
                    <a:pt x="128" y="52"/>
                    <a:pt x="128" y="52"/>
                    <a:pt x="128" y="52"/>
                  </a:cubicBezTo>
                  <a:cubicBezTo>
                    <a:pt x="128" y="49"/>
                    <a:pt x="127" y="47"/>
                    <a:pt x="126" y="45"/>
                  </a:cubicBezTo>
                  <a:close/>
                  <a:moveTo>
                    <a:pt x="104" y="8"/>
                  </a:moveTo>
                  <a:cubicBezTo>
                    <a:pt x="104" y="24"/>
                    <a:pt x="104" y="24"/>
                    <a:pt x="104" y="24"/>
                  </a:cubicBezTo>
                  <a:cubicBezTo>
                    <a:pt x="24" y="24"/>
                    <a:pt x="24" y="24"/>
                    <a:pt x="24" y="24"/>
                  </a:cubicBezTo>
                  <a:cubicBezTo>
                    <a:pt x="24" y="24"/>
                    <a:pt x="24" y="24"/>
                    <a:pt x="24" y="24"/>
                  </a:cubicBezTo>
                  <a:cubicBezTo>
                    <a:pt x="24" y="8"/>
                    <a:pt x="24" y="8"/>
                    <a:pt x="24" y="8"/>
                  </a:cubicBezTo>
                  <a:lnTo>
                    <a:pt x="104" y="8"/>
                  </a:lnTo>
                  <a:close/>
                  <a:moveTo>
                    <a:pt x="41" y="60"/>
                  </a:moveTo>
                  <a:cubicBezTo>
                    <a:pt x="24" y="60"/>
                    <a:pt x="24" y="60"/>
                    <a:pt x="24" y="60"/>
                  </a:cubicBezTo>
                  <a:cubicBezTo>
                    <a:pt x="40" y="32"/>
                    <a:pt x="40" y="32"/>
                    <a:pt x="40" y="32"/>
                  </a:cubicBezTo>
                  <a:cubicBezTo>
                    <a:pt x="49" y="32"/>
                    <a:pt x="49" y="32"/>
                    <a:pt x="49" y="32"/>
                  </a:cubicBezTo>
                  <a:lnTo>
                    <a:pt x="41" y="60"/>
                  </a:lnTo>
                  <a:close/>
                  <a:moveTo>
                    <a:pt x="53" y="32"/>
                  </a:moveTo>
                  <a:cubicBezTo>
                    <a:pt x="62" y="32"/>
                    <a:pt x="62" y="32"/>
                    <a:pt x="62" y="32"/>
                  </a:cubicBezTo>
                  <a:cubicBezTo>
                    <a:pt x="62" y="60"/>
                    <a:pt x="62" y="60"/>
                    <a:pt x="62" y="60"/>
                  </a:cubicBezTo>
                  <a:cubicBezTo>
                    <a:pt x="45" y="60"/>
                    <a:pt x="45" y="60"/>
                    <a:pt x="45" y="60"/>
                  </a:cubicBezTo>
                  <a:lnTo>
                    <a:pt x="53" y="32"/>
                  </a:lnTo>
                  <a:close/>
                  <a:moveTo>
                    <a:pt x="66" y="32"/>
                  </a:moveTo>
                  <a:cubicBezTo>
                    <a:pt x="75" y="32"/>
                    <a:pt x="75" y="32"/>
                    <a:pt x="75" y="32"/>
                  </a:cubicBezTo>
                  <a:cubicBezTo>
                    <a:pt x="83" y="60"/>
                    <a:pt x="83" y="60"/>
                    <a:pt x="83" y="60"/>
                  </a:cubicBezTo>
                  <a:cubicBezTo>
                    <a:pt x="66" y="60"/>
                    <a:pt x="66" y="60"/>
                    <a:pt x="66" y="60"/>
                  </a:cubicBezTo>
                  <a:lnTo>
                    <a:pt x="66" y="32"/>
                  </a:lnTo>
                  <a:close/>
                  <a:moveTo>
                    <a:pt x="79" y="32"/>
                  </a:moveTo>
                  <a:cubicBezTo>
                    <a:pt x="88" y="32"/>
                    <a:pt x="88" y="32"/>
                    <a:pt x="88" y="32"/>
                  </a:cubicBezTo>
                  <a:cubicBezTo>
                    <a:pt x="104" y="60"/>
                    <a:pt x="104" y="60"/>
                    <a:pt x="104" y="60"/>
                  </a:cubicBezTo>
                  <a:cubicBezTo>
                    <a:pt x="87" y="60"/>
                    <a:pt x="87" y="60"/>
                    <a:pt x="87" y="60"/>
                  </a:cubicBezTo>
                  <a:lnTo>
                    <a:pt x="79" y="32"/>
                  </a:lnTo>
                  <a:close/>
                  <a:moveTo>
                    <a:pt x="8" y="56"/>
                  </a:moveTo>
                  <a:cubicBezTo>
                    <a:pt x="8" y="52"/>
                    <a:pt x="8" y="52"/>
                    <a:pt x="8" y="52"/>
                  </a:cubicBezTo>
                  <a:cubicBezTo>
                    <a:pt x="8" y="51"/>
                    <a:pt x="8" y="50"/>
                    <a:pt x="9" y="50"/>
                  </a:cubicBezTo>
                  <a:cubicBezTo>
                    <a:pt x="21" y="34"/>
                    <a:pt x="21" y="34"/>
                    <a:pt x="21" y="34"/>
                  </a:cubicBezTo>
                  <a:cubicBezTo>
                    <a:pt x="22" y="33"/>
                    <a:pt x="23" y="32"/>
                    <a:pt x="24" y="32"/>
                  </a:cubicBezTo>
                  <a:cubicBezTo>
                    <a:pt x="35" y="32"/>
                    <a:pt x="35" y="32"/>
                    <a:pt x="35" y="32"/>
                  </a:cubicBezTo>
                  <a:cubicBezTo>
                    <a:pt x="19" y="60"/>
                    <a:pt x="19" y="60"/>
                    <a:pt x="19" y="60"/>
                  </a:cubicBezTo>
                  <a:cubicBezTo>
                    <a:pt x="12" y="60"/>
                    <a:pt x="12" y="60"/>
                    <a:pt x="12" y="60"/>
                  </a:cubicBezTo>
                  <a:cubicBezTo>
                    <a:pt x="10" y="60"/>
                    <a:pt x="8" y="58"/>
                    <a:pt x="8" y="56"/>
                  </a:cubicBezTo>
                  <a:close/>
                  <a:moveTo>
                    <a:pt x="80" y="120"/>
                  </a:moveTo>
                  <a:cubicBezTo>
                    <a:pt x="50" y="120"/>
                    <a:pt x="50" y="120"/>
                    <a:pt x="50" y="120"/>
                  </a:cubicBezTo>
                  <a:cubicBezTo>
                    <a:pt x="50" y="80"/>
                    <a:pt x="50" y="80"/>
                    <a:pt x="50" y="80"/>
                  </a:cubicBezTo>
                  <a:cubicBezTo>
                    <a:pt x="80" y="80"/>
                    <a:pt x="80" y="80"/>
                    <a:pt x="80" y="80"/>
                  </a:cubicBezTo>
                  <a:lnTo>
                    <a:pt x="80" y="120"/>
                  </a:lnTo>
                  <a:close/>
                  <a:moveTo>
                    <a:pt x="108" y="120"/>
                  </a:moveTo>
                  <a:cubicBezTo>
                    <a:pt x="84" y="120"/>
                    <a:pt x="84" y="120"/>
                    <a:pt x="84" y="120"/>
                  </a:cubicBezTo>
                  <a:cubicBezTo>
                    <a:pt x="84" y="80"/>
                    <a:pt x="84" y="80"/>
                    <a:pt x="84" y="80"/>
                  </a:cubicBezTo>
                  <a:cubicBezTo>
                    <a:pt x="84" y="78"/>
                    <a:pt x="82" y="76"/>
                    <a:pt x="80" y="76"/>
                  </a:cubicBezTo>
                  <a:cubicBezTo>
                    <a:pt x="50" y="76"/>
                    <a:pt x="50" y="76"/>
                    <a:pt x="50" y="76"/>
                  </a:cubicBezTo>
                  <a:cubicBezTo>
                    <a:pt x="48" y="76"/>
                    <a:pt x="46" y="78"/>
                    <a:pt x="46" y="80"/>
                  </a:cubicBezTo>
                  <a:cubicBezTo>
                    <a:pt x="46" y="120"/>
                    <a:pt x="46" y="120"/>
                    <a:pt x="46" y="120"/>
                  </a:cubicBezTo>
                  <a:cubicBezTo>
                    <a:pt x="20" y="120"/>
                    <a:pt x="20" y="120"/>
                    <a:pt x="20" y="120"/>
                  </a:cubicBezTo>
                  <a:cubicBezTo>
                    <a:pt x="20" y="68"/>
                    <a:pt x="20" y="68"/>
                    <a:pt x="20" y="68"/>
                  </a:cubicBezTo>
                  <a:cubicBezTo>
                    <a:pt x="108" y="68"/>
                    <a:pt x="108" y="68"/>
                    <a:pt x="108" y="68"/>
                  </a:cubicBezTo>
                  <a:lnTo>
                    <a:pt x="108" y="120"/>
                  </a:lnTo>
                  <a:close/>
                  <a:moveTo>
                    <a:pt x="120" y="56"/>
                  </a:moveTo>
                  <a:cubicBezTo>
                    <a:pt x="120" y="58"/>
                    <a:pt x="118" y="60"/>
                    <a:pt x="116" y="60"/>
                  </a:cubicBezTo>
                  <a:cubicBezTo>
                    <a:pt x="109" y="60"/>
                    <a:pt x="109" y="60"/>
                    <a:pt x="109" y="60"/>
                  </a:cubicBezTo>
                  <a:cubicBezTo>
                    <a:pt x="93" y="32"/>
                    <a:pt x="93" y="32"/>
                    <a:pt x="93" y="32"/>
                  </a:cubicBezTo>
                  <a:cubicBezTo>
                    <a:pt x="104" y="32"/>
                    <a:pt x="104" y="32"/>
                    <a:pt x="104" y="32"/>
                  </a:cubicBezTo>
                  <a:cubicBezTo>
                    <a:pt x="104" y="32"/>
                    <a:pt x="104" y="32"/>
                    <a:pt x="104" y="32"/>
                  </a:cubicBezTo>
                  <a:cubicBezTo>
                    <a:pt x="105" y="32"/>
                    <a:pt x="106" y="33"/>
                    <a:pt x="107" y="34"/>
                  </a:cubicBezTo>
                  <a:cubicBezTo>
                    <a:pt x="119" y="50"/>
                    <a:pt x="119" y="50"/>
                    <a:pt x="119" y="50"/>
                  </a:cubicBezTo>
                  <a:cubicBezTo>
                    <a:pt x="120" y="50"/>
                    <a:pt x="120" y="51"/>
                    <a:pt x="120" y="52"/>
                  </a:cubicBezTo>
                  <a:lnTo>
                    <a:pt x="120" y="56"/>
                  </a:lnTo>
                  <a:close/>
                </a:path>
              </a:pathLst>
            </a:custGeom>
            <a:solidFill>
              <a:schemeClr val="bg1"/>
            </a:solidFill>
            <a:ln>
              <a:noFill/>
            </a:ln>
          </p:spPr>
          <p:txBody>
            <a:bodyPr vert="horz" wrap="square" lIns="91440" tIns="45720" rIns="91440" bIns="45720" numCol="1" anchor="t" anchorCtr="0" compatLnSpc="1"/>
            <a:lstStyle/>
            <a:p>
              <a:endParaRPr lang="en-US" dirty="0">
                <a:cs typeface="+mn-ea"/>
                <a:sym typeface="+mn-lt"/>
              </a:endParaRPr>
            </a:p>
          </p:txBody>
        </p:sp>
        <p:grpSp>
          <p:nvGrpSpPr>
            <p:cNvPr id="26" name="Group 25"/>
            <p:cNvGrpSpPr/>
            <p:nvPr/>
          </p:nvGrpSpPr>
          <p:grpSpPr>
            <a:xfrm>
              <a:off x="6651" y="6123"/>
              <a:ext cx="595" cy="595"/>
              <a:chOff x="3869728" y="2880378"/>
              <a:chExt cx="357917" cy="357917"/>
            </a:xfrm>
            <a:solidFill>
              <a:schemeClr val="bg1"/>
            </a:solidFill>
          </p:grpSpPr>
          <p:sp>
            <p:nvSpPr>
              <p:cNvPr id="27" name="图形"/>
              <p:cNvSpPr>
                <a:spLocks noEditPoints="1"/>
              </p:cNvSpPr>
              <p:nvPr/>
            </p:nvSpPr>
            <p:spPr bwMode="auto">
              <a:xfrm>
                <a:off x="3869728" y="2880378"/>
                <a:ext cx="357917" cy="357917"/>
              </a:xfrm>
              <a:custGeom>
                <a:avLst/>
                <a:gdLst>
                  <a:gd name="T0" fmla="*/ 80 w 128"/>
                  <a:gd name="T1" fmla="*/ 0 h 128"/>
                  <a:gd name="T2" fmla="*/ 32 w 128"/>
                  <a:gd name="T3" fmla="*/ 48 h 128"/>
                  <a:gd name="T4" fmla="*/ 38 w 128"/>
                  <a:gd name="T5" fmla="*/ 70 h 128"/>
                  <a:gd name="T6" fmla="*/ 4 w 128"/>
                  <a:gd name="T7" fmla="*/ 104 h 128"/>
                  <a:gd name="T8" fmla="*/ 4 w 128"/>
                  <a:gd name="T9" fmla="*/ 104 h 128"/>
                  <a:gd name="T10" fmla="*/ 0 w 128"/>
                  <a:gd name="T11" fmla="*/ 114 h 128"/>
                  <a:gd name="T12" fmla="*/ 14 w 128"/>
                  <a:gd name="T13" fmla="*/ 128 h 128"/>
                  <a:gd name="T14" fmla="*/ 24 w 128"/>
                  <a:gd name="T15" fmla="*/ 124 h 128"/>
                  <a:gd name="T16" fmla="*/ 24 w 128"/>
                  <a:gd name="T17" fmla="*/ 124 h 128"/>
                  <a:gd name="T18" fmla="*/ 58 w 128"/>
                  <a:gd name="T19" fmla="*/ 90 h 128"/>
                  <a:gd name="T20" fmla="*/ 80 w 128"/>
                  <a:gd name="T21" fmla="*/ 96 h 128"/>
                  <a:gd name="T22" fmla="*/ 128 w 128"/>
                  <a:gd name="T23" fmla="*/ 48 h 128"/>
                  <a:gd name="T24" fmla="*/ 80 w 128"/>
                  <a:gd name="T25" fmla="*/ 0 h 128"/>
                  <a:gd name="T26" fmla="*/ 19 w 128"/>
                  <a:gd name="T27" fmla="*/ 119 h 128"/>
                  <a:gd name="T28" fmla="*/ 14 w 128"/>
                  <a:gd name="T29" fmla="*/ 121 h 128"/>
                  <a:gd name="T30" fmla="*/ 7 w 128"/>
                  <a:gd name="T31" fmla="*/ 114 h 128"/>
                  <a:gd name="T32" fmla="*/ 9 w 128"/>
                  <a:gd name="T33" fmla="*/ 109 h 128"/>
                  <a:gd name="T34" fmla="*/ 9 w 128"/>
                  <a:gd name="T35" fmla="*/ 109 h 128"/>
                  <a:gd name="T36" fmla="*/ 41 w 128"/>
                  <a:gd name="T37" fmla="*/ 77 h 128"/>
                  <a:gd name="T38" fmla="*/ 51 w 128"/>
                  <a:gd name="T39" fmla="*/ 87 h 128"/>
                  <a:gd name="T40" fmla="*/ 19 w 128"/>
                  <a:gd name="T41" fmla="*/ 119 h 128"/>
                  <a:gd name="T42" fmla="*/ 80 w 128"/>
                  <a:gd name="T43" fmla="*/ 88 h 128"/>
                  <a:gd name="T44" fmla="*/ 40 w 128"/>
                  <a:gd name="T45" fmla="*/ 48 h 128"/>
                  <a:gd name="T46" fmla="*/ 80 w 128"/>
                  <a:gd name="T47" fmla="*/ 8 h 128"/>
                  <a:gd name="T48" fmla="*/ 120 w 128"/>
                  <a:gd name="T49" fmla="*/ 48 h 128"/>
                  <a:gd name="T50" fmla="*/ 80 w 128"/>
                  <a:gd name="T51" fmla="*/ 8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 h="128">
                    <a:moveTo>
                      <a:pt x="80" y="0"/>
                    </a:moveTo>
                    <a:cubicBezTo>
                      <a:pt x="53" y="0"/>
                      <a:pt x="32" y="21"/>
                      <a:pt x="32" y="48"/>
                    </a:cubicBezTo>
                    <a:cubicBezTo>
                      <a:pt x="32" y="56"/>
                      <a:pt x="34" y="64"/>
                      <a:pt x="38" y="70"/>
                    </a:cubicBezTo>
                    <a:cubicBezTo>
                      <a:pt x="4" y="104"/>
                      <a:pt x="4" y="104"/>
                      <a:pt x="4" y="104"/>
                    </a:cubicBezTo>
                    <a:cubicBezTo>
                      <a:pt x="4" y="104"/>
                      <a:pt x="4" y="104"/>
                      <a:pt x="4" y="104"/>
                    </a:cubicBezTo>
                    <a:cubicBezTo>
                      <a:pt x="2" y="106"/>
                      <a:pt x="0" y="110"/>
                      <a:pt x="0" y="114"/>
                    </a:cubicBezTo>
                    <a:cubicBezTo>
                      <a:pt x="0" y="122"/>
                      <a:pt x="6" y="128"/>
                      <a:pt x="14" y="128"/>
                    </a:cubicBezTo>
                    <a:cubicBezTo>
                      <a:pt x="18" y="128"/>
                      <a:pt x="22" y="126"/>
                      <a:pt x="24" y="124"/>
                    </a:cubicBezTo>
                    <a:cubicBezTo>
                      <a:pt x="24" y="124"/>
                      <a:pt x="24" y="124"/>
                      <a:pt x="24" y="124"/>
                    </a:cubicBezTo>
                    <a:cubicBezTo>
                      <a:pt x="58" y="90"/>
                      <a:pt x="58" y="90"/>
                      <a:pt x="58" y="90"/>
                    </a:cubicBezTo>
                    <a:cubicBezTo>
                      <a:pt x="64" y="94"/>
                      <a:pt x="72" y="96"/>
                      <a:pt x="80" y="96"/>
                    </a:cubicBezTo>
                    <a:cubicBezTo>
                      <a:pt x="107" y="96"/>
                      <a:pt x="128" y="75"/>
                      <a:pt x="128" y="48"/>
                    </a:cubicBezTo>
                    <a:cubicBezTo>
                      <a:pt x="128" y="21"/>
                      <a:pt x="107" y="0"/>
                      <a:pt x="80" y="0"/>
                    </a:cubicBezTo>
                    <a:close/>
                    <a:moveTo>
                      <a:pt x="19" y="119"/>
                    </a:moveTo>
                    <a:cubicBezTo>
                      <a:pt x="18" y="120"/>
                      <a:pt x="16" y="121"/>
                      <a:pt x="14" y="121"/>
                    </a:cubicBezTo>
                    <a:cubicBezTo>
                      <a:pt x="10" y="121"/>
                      <a:pt x="7" y="118"/>
                      <a:pt x="7" y="114"/>
                    </a:cubicBezTo>
                    <a:cubicBezTo>
                      <a:pt x="7" y="112"/>
                      <a:pt x="8" y="110"/>
                      <a:pt x="9" y="109"/>
                    </a:cubicBezTo>
                    <a:cubicBezTo>
                      <a:pt x="9" y="109"/>
                      <a:pt x="9" y="109"/>
                      <a:pt x="9" y="109"/>
                    </a:cubicBezTo>
                    <a:cubicBezTo>
                      <a:pt x="41" y="77"/>
                      <a:pt x="41" y="77"/>
                      <a:pt x="41" y="77"/>
                    </a:cubicBezTo>
                    <a:cubicBezTo>
                      <a:pt x="44" y="80"/>
                      <a:pt x="48" y="84"/>
                      <a:pt x="51" y="87"/>
                    </a:cubicBezTo>
                    <a:lnTo>
                      <a:pt x="19" y="119"/>
                    </a:lnTo>
                    <a:close/>
                    <a:moveTo>
                      <a:pt x="80" y="88"/>
                    </a:moveTo>
                    <a:cubicBezTo>
                      <a:pt x="58" y="88"/>
                      <a:pt x="40" y="70"/>
                      <a:pt x="40" y="48"/>
                    </a:cubicBezTo>
                    <a:cubicBezTo>
                      <a:pt x="40" y="26"/>
                      <a:pt x="58" y="8"/>
                      <a:pt x="80" y="8"/>
                    </a:cubicBezTo>
                    <a:cubicBezTo>
                      <a:pt x="102" y="8"/>
                      <a:pt x="120" y="26"/>
                      <a:pt x="120" y="48"/>
                    </a:cubicBezTo>
                    <a:cubicBezTo>
                      <a:pt x="120" y="70"/>
                      <a:pt x="102" y="88"/>
                      <a:pt x="80" y="88"/>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28" name="图形"/>
              <p:cNvSpPr/>
              <p:nvPr/>
            </p:nvSpPr>
            <p:spPr bwMode="auto">
              <a:xfrm>
                <a:off x="4014829" y="2937037"/>
                <a:ext cx="84297" cy="82915"/>
              </a:xfrm>
              <a:custGeom>
                <a:avLst/>
                <a:gdLst>
                  <a:gd name="T0" fmla="*/ 28 w 30"/>
                  <a:gd name="T1" fmla="*/ 0 h 30"/>
                  <a:gd name="T2" fmla="*/ 0 w 30"/>
                  <a:gd name="T3" fmla="*/ 28 h 30"/>
                  <a:gd name="T4" fmla="*/ 2 w 30"/>
                  <a:gd name="T5" fmla="*/ 30 h 30"/>
                  <a:gd name="T6" fmla="*/ 4 w 30"/>
                  <a:gd name="T7" fmla="*/ 28 h 30"/>
                  <a:gd name="T8" fmla="*/ 28 w 30"/>
                  <a:gd name="T9" fmla="*/ 4 h 30"/>
                  <a:gd name="T10" fmla="*/ 30 w 30"/>
                  <a:gd name="T11" fmla="*/ 2 h 30"/>
                  <a:gd name="T12" fmla="*/ 28 w 30"/>
                  <a:gd name="T13" fmla="*/ 0 h 30"/>
                </a:gdLst>
                <a:ahLst/>
                <a:cxnLst>
                  <a:cxn ang="0">
                    <a:pos x="T0" y="T1"/>
                  </a:cxn>
                  <a:cxn ang="0">
                    <a:pos x="T2" y="T3"/>
                  </a:cxn>
                  <a:cxn ang="0">
                    <a:pos x="T4" y="T5"/>
                  </a:cxn>
                  <a:cxn ang="0">
                    <a:pos x="T6" y="T7"/>
                  </a:cxn>
                  <a:cxn ang="0">
                    <a:pos x="T8" y="T9"/>
                  </a:cxn>
                  <a:cxn ang="0">
                    <a:pos x="T10" y="T11"/>
                  </a:cxn>
                  <a:cxn ang="0">
                    <a:pos x="T12" y="T13"/>
                  </a:cxn>
                </a:cxnLst>
                <a:rect l="0" t="0" r="r" b="b"/>
                <a:pathLst>
                  <a:path w="30" h="30">
                    <a:moveTo>
                      <a:pt x="28" y="0"/>
                    </a:moveTo>
                    <a:cubicBezTo>
                      <a:pt x="13" y="0"/>
                      <a:pt x="0" y="13"/>
                      <a:pt x="0" y="28"/>
                    </a:cubicBezTo>
                    <a:cubicBezTo>
                      <a:pt x="0" y="29"/>
                      <a:pt x="1" y="30"/>
                      <a:pt x="2" y="30"/>
                    </a:cubicBezTo>
                    <a:cubicBezTo>
                      <a:pt x="3" y="30"/>
                      <a:pt x="4" y="29"/>
                      <a:pt x="4" y="28"/>
                    </a:cubicBezTo>
                    <a:cubicBezTo>
                      <a:pt x="4" y="15"/>
                      <a:pt x="15" y="4"/>
                      <a:pt x="28" y="4"/>
                    </a:cubicBezTo>
                    <a:cubicBezTo>
                      <a:pt x="29" y="4"/>
                      <a:pt x="30" y="3"/>
                      <a:pt x="30" y="2"/>
                    </a:cubicBezTo>
                    <a:cubicBezTo>
                      <a:pt x="30" y="1"/>
                      <a:pt x="29" y="0"/>
                      <a:pt x="28" y="0"/>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grpSp>
        <p:grpSp>
          <p:nvGrpSpPr>
            <p:cNvPr id="29" name="Group 28"/>
            <p:cNvGrpSpPr/>
            <p:nvPr/>
          </p:nvGrpSpPr>
          <p:grpSpPr>
            <a:xfrm>
              <a:off x="5893" y="3911"/>
              <a:ext cx="629" cy="542"/>
              <a:chOff x="2431150" y="2178363"/>
              <a:chExt cx="378646" cy="326133"/>
            </a:xfrm>
            <a:solidFill>
              <a:schemeClr val="bg1"/>
            </a:solidFill>
          </p:grpSpPr>
          <p:sp>
            <p:nvSpPr>
              <p:cNvPr id="30" name="图形"/>
              <p:cNvSpPr>
                <a:spLocks noEditPoints="1"/>
              </p:cNvSpPr>
              <p:nvPr/>
            </p:nvSpPr>
            <p:spPr bwMode="auto">
              <a:xfrm>
                <a:off x="2431150" y="2178363"/>
                <a:ext cx="378646" cy="326133"/>
              </a:xfrm>
              <a:custGeom>
                <a:avLst/>
                <a:gdLst>
                  <a:gd name="T0" fmla="*/ 121 w 136"/>
                  <a:gd name="T1" fmla="*/ 15 h 117"/>
                  <a:gd name="T2" fmla="*/ 68 w 136"/>
                  <a:gd name="T3" fmla="*/ 14 h 117"/>
                  <a:gd name="T4" fmla="*/ 15 w 136"/>
                  <a:gd name="T5" fmla="*/ 15 h 117"/>
                  <a:gd name="T6" fmla="*/ 15 w 136"/>
                  <a:gd name="T7" fmla="*/ 69 h 117"/>
                  <a:gd name="T8" fmla="*/ 59 w 136"/>
                  <a:gd name="T9" fmla="*/ 112 h 117"/>
                  <a:gd name="T10" fmla="*/ 77 w 136"/>
                  <a:gd name="T11" fmla="*/ 112 h 117"/>
                  <a:gd name="T12" fmla="*/ 121 w 136"/>
                  <a:gd name="T13" fmla="*/ 69 h 117"/>
                  <a:gd name="T14" fmla="*/ 121 w 136"/>
                  <a:gd name="T15" fmla="*/ 15 h 117"/>
                  <a:gd name="T16" fmla="*/ 115 w 136"/>
                  <a:gd name="T17" fmla="*/ 63 h 117"/>
                  <a:gd name="T18" fmla="*/ 71 w 136"/>
                  <a:gd name="T19" fmla="*/ 107 h 117"/>
                  <a:gd name="T20" fmla="*/ 65 w 136"/>
                  <a:gd name="T21" fmla="*/ 107 h 117"/>
                  <a:gd name="T22" fmla="*/ 21 w 136"/>
                  <a:gd name="T23" fmla="*/ 63 h 117"/>
                  <a:gd name="T24" fmla="*/ 21 w 136"/>
                  <a:gd name="T25" fmla="*/ 21 h 117"/>
                  <a:gd name="T26" fmla="*/ 63 w 136"/>
                  <a:gd name="T27" fmla="*/ 20 h 117"/>
                  <a:gd name="T28" fmla="*/ 68 w 136"/>
                  <a:gd name="T29" fmla="*/ 25 h 117"/>
                  <a:gd name="T30" fmla="*/ 73 w 136"/>
                  <a:gd name="T31" fmla="*/ 20 h 117"/>
                  <a:gd name="T32" fmla="*/ 115 w 136"/>
                  <a:gd name="T33" fmla="*/ 21 h 117"/>
                  <a:gd name="T34" fmla="*/ 115 w 136"/>
                  <a:gd name="T35" fmla="*/ 6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6" h="117">
                    <a:moveTo>
                      <a:pt x="121" y="15"/>
                    </a:moveTo>
                    <a:cubicBezTo>
                      <a:pt x="106" y="1"/>
                      <a:pt x="83" y="0"/>
                      <a:pt x="68" y="14"/>
                    </a:cubicBezTo>
                    <a:cubicBezTo>
                      <a:pt x="53" y="0"/>
                      <a:pt x="30" y="1"/>
                      <a:pt x="15" y="15"/>
                    </a:cubicBezTo>
                    <a:cubicBezTo>
                      <a:pt x="0" y="30"/>
                      <a:pt x="0" y="54"/>
                      <a:pt x="15" y="69"/>
                    </a:cubicBezTo>
                    <a:cubicBezTo>
                      <a:pt x="20" y="73"/>
                      <a:pt x="59" y="112"/>
                      <a:pt x="59" y="112"/>
                    </a:cubicBezTo>
                    <a:cubicBezTo>
                      <a:pt x="64" y="117"/>
                      <a:pt x="72" y="117"/>
                      <a:pt x="77" y="112"/>
                    </a:cubicBezTo>
                    <a:cubicBezTo>
                      <a:pt x="77" y="112"/>
                      <a:pt x="120" y="69"/>
                      <a:pt x="121" y="69"/>
                    </a:cubicBezTo>
                    <a:cubicBezTo>
                      <a:pt x="136" y="54"/>
                      <a:pt x="136" y="30"/>
                      <a:pt x="121" y="15"/>
                    </a:cubicBezTo>
                    <a:close/>
                    <a:moveTo>
                      <a:pt x="115" y="63"/>
                    </a:moveTo>
                    <a:cubicBezTo>
                      <a:pt x="71" y="107"/>
                      <a:pt x="71" y="107"/>
                      <a:pt x="71" y="107"/>
                    </a:cubicBezTo>
                    <a:cubicBezTo>
                      <a:pt x="69" y="108"/>
                      <a:pt x="67" y="108"/>
                      <a:pt x="65" y="107"/>
                    </a:cubicBezTo>
                    <a:cubicBezTo>
                      <a:pt x="21" y="63"/>
                      <a:pt x="21" y="63"/>
                      <a:pt x="21" y="63"/>
                    </a:cubicBezTo>
                    <a:cubicBezTo>
                      <a:pt x="9" y="51"/>
                      <a:pt x="9" y="32"/>
                      <a:pt x="21" y="21"/>
                    </a:cubicBezTo>
                    <a:cubicBezTo>
                      <a:pt x="32" y="9"/>
                      <a:pt x="51" y="9"/>
                      <a:pt x="63" y="20"/>
                    </a:cubicBezTo>
                    <a:cubicBezTo>
                      <a:pt x="68" y="25"/>
                      <a:pt x="68" y="25"/>
                      <a:pt x="68" y="25"/>
                    </a:cubicBezTo>
                    <a:cubicBezTo>
                      <a:pt x="73" y="20"/>
                      <a:pt x="73" y="20"/>
                      <a:pt x="73" y="20"/>
                    </a:cubicBezTo>
                    <a:cubicBezTo>
                      <a:pt x="85" y="9"/>
                      <a:pt x="104" y="9"/>
                      <a:pt x="115" y="21"/>
                    </a:cubicBezTo>
                    <a:cubicBezTo>
                      <a:pt x="127" y="32"/>
                      <a:pt x="127" y="51"/>
                      <a:pt x="115" y="63"/>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sp>
            <p:nvSpPr>
              <p:cNvPr id="31" name="图形"/>
              <p:cNvSpPr/>
              <p:nvPr/>
            </p:nvSpPr>
            <p:spPr bwMode="auto">
              <a:xfrm>
                <a:off x="2497482" y="2246077"/>
                <a:ext cx="53895" cy="52513"/>
              </a:xfrm>
              <a:custGeom>
                <a:avLst/>
                <a:gdLst>
                  <a:gd name="T0" fmla="*/ 17 w 19"/>
                  <a:gd name="T1" fmla="*/ 0 h 19"/>
                  <a:gd name="T2" fmla="*/ 17 w 19"/>
                  <a:gd name="T3" fmla="*/ 0 h 19"/>
                  <a:gd name="T4" fmla="*/ 0 w 19"/>
                  <a:gd name="T5" fmla="*/ 17 h 19"/>
                  <a:gd name="T6" fmla="*/ 0 w 19"/>
                  <a:gd name="T7" fmla="*/ 17 h 19"/>
                  <a:gd name="T8" fmla="*/ 2 w 19"/>
                  <a:gd name="T9" fmla="*/ 19 h 19"/>
                  <a:gd name="T10" fmla="*/ 4 w 19"/>
                  <a:gd name="T11" fmla="*/ 17 h 19"/>
                  <a:gd name="T12" fmla="*/ 4 w 19"/>
                  <a:gd name="T13" fmla="*/ 17 h 19"/>
                  <a:gd name="T14" fmla="*/ 17 w 19"/>
                  <a:gd name="T15" fmla="*/ 4 h 19"/>
                  <a:gd name="T16" fmla="*/ 17 w 19"/>
                  <a:gd name="T17" fmla="*/ 4 h 19"/>
                  <a:gd name="T18" fmla="*/ 19 w 19"/>
                  <a:gd name="T19" fmla="*/ 2 h 19"/>
                  <a:gd name="T20" fmla="*/ 17 w 19"/>
                  <a:gd name="T21"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9">
                    <a:moveTo>
                      <a:pt x="17" y="0"/>
                    </a:moveTo>
                    <a:cubicBezTo>
                      <a:pt x="17" y="0"/>
                      <a:pt x="17" y="0"/>
                      <a:pt x="17" y="0"/>
                    </a:cubicBezTo>
                    <a:cubicBezTo>
                      <a:pt x="8" y="0"/>
                      <a:pt x="0" y="8"/>
                      <a:pt x="0" y="17"/>
                    </a:cubicBezTo>
                    <a:cubicBezTo>
                      <a:pt x="0" y="17"/>
                      <a:pt x="0" y="17"/>
                      <a:pt x="0" y="17"/>
                    </a:cubicBezTo>
                    <a:cubicBezTo>
                      <a:pt x="0" y="18"/>
                      <a:pt x="1" y="19"/>
                      <a:pt x="2" y="19"/>
                    </a:cubicBezTo>
                    <a:cubicBezTo>
                      <a:pt x="3" y="19"/>
                      <a:pt x="4" y="18"/>
                      <a:pt x="4" y="17"/>
                    </a:cubicBezTo>
                    <a:cubicBezTo>
                      <a:pt x="4" y="17"/>
                      <a:pt x="4" y="17"/>
                      <a:pt x="4" y="17"/>
                    </a:cubicBezTo>
                    <a:cubicBezTo>
                      <a:pt x="4" y="10"/>
                      <a:pt x="10" y="4"/>
                      <a:pt x="17" y="4"/>
                    </a:cubicBezTo>
                    <a:cubicBezTo>
                      <a:pt x="17" y="4"/>
                      <a:pt x="17" y="4"/>
                      <a:pt x="17" y="4"/>
                    </a:cubicBezTo>
                    <a:cubicBezTo>
                      <a:pt x="18" y="4"/>
                      <a:pt x="19" y="3"/>
                      <a:pt x="19" y="2"/>
                    </a:cubicBezTo>
                    <a:cubicBezTo>
                      <a:pt x="19" y="1"/>
                      <a:pt x="18" y="0"/>
                      <a:pt x="17" y="0"/>
                    </a:cubicBezTo>
                    <a:close/>
                  </a:path>
                </a:pathLst>
              </a:custGeom>
              <a:grpFill/>
              <a:ln w="9525">
                <a:noFill/>
                <a:round/>
              </a:ln>
            </p:spPr>
            <p:txBody>
              <a:bodyPr vert="horz" wrap="square" lIns="91440" tIns="45720" rIns="91440" bIns="45720" numCol="1" anchor="t" anchorCtr="0" compatLnSpc="1"/>
              <a:lstStyle/>
              <a:p>
                <a:endParaRPr lang="en-US" dirty="0">
                  <a:cs typeface="+mn-ea"/>
                  <a:sym typeface="+mn-lt"/>
                </a:endParaRPr>
              </a:p>
            </p:txBody>
          </p:sp>
        </p:grpSp>
        <p:sp>
          <p:nvSpPr>
            <p:cNvPr id="42" name="图形"/>
            <p:cNvSpPr/>
            <p:nvPr/>
          </p:nvSpPr>
          <p:spPr>
            <a:xfrm>
              <a:off x="8509" y="2438"/>
              <a:ext cx="2911" cy="625"/>
            </a:xfrm>
            <a:prstGeom prst="rect">
              <a:avLst/>
            </a:prstGeom>
          </p:spPr>
          <p:txBody>
            <a:bodyPr wrap="square" anchor="b">
              <a:spAutoFit/>
            </a:bodyPr>
            <a:lstStyle/>
            <a:p>
              <a:pPr algn="l" fontAlgn="auto">
                <a:lnSpc>
                  <a:spcPct val="120000"/>
                </a:lnSpc>
                <a:spcBef>
                  <a:spcPts val="0"/>
                </a:spcBef>
                <a:spcAft>
                  <a:spcPts val="0"/>
                </a:spcAft>
              </a:pPr>
              <a:r>
                <a:rPr lang="zh-CN" altLang="en-US">
                  <a:solidFill>
                    <a:schemeClr val="tx1">
                      <a:lumMod val="75000"/>
                      <a:lumOff val="25000"/>
                    </a:schemeClr>
                  </a:solidFill>
                  <a:cs typeface="+mn-ea"/>
                  <a:sym typeface="+mn-lt"/>
                </a:rPr>
                <a:t>预设标题文本</a:t>
              </a:r>
              <a:endParaRPr lang="zh-CN" altLang="en-US" b="1" dirty="0">
                <a:solidFill>
                  <a:schemeClr val="tx1">
                    <a:lumMod val="75000"/>
                    <a:lumOff val="25000"/>
                  </a:schemeClr>
                </a:solidFill>
                <a:cs typeface="+mn-ea"/>
                <a:sym typeface="+mn-lt"/>
              </a:endParaRPr>
            </a:p>
          </p:txBody>
        </p:sp>
        <p:sp>
          <p:nvSpPr>
            <p:cNvPr id="43" name="图形"/>
            <p:cNvSpPr/>
            <p:nvPr/>
          </p:nvSpPr>
          <p:spPr>
            <a:xfrm>
              <a:off x="8509" y="2950"/>
              <a:ext cx="3660" cy="1452"/>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en-US" sz="1200" dirty="0">
                <a:solidFill>
                  <a:schemeClr val="bg1">
                    <a:lumMod val="50000"/>
                  </a:schemeClr>
                </a:solidFill>
                <a:cs typeface="+mn-ea"/>
                <a:sym typeface="+mn-lt"/>
              </a:endParaRPr>
            </a:p>
          </p:txBody>
        </p:sp>
        <p:sp>
          <p:nvSpPr>
            <p:cNvPr id="48" name="图形"/>
            <p:cNvSpPr/>
            <p:nvPr/>
          </p:nvSpPr>
          <p:spPr>
            <a:xfrm>
              <a:off x="8522" y="4755"/>
              <a:ext cx="2911" cy="625"/>
            </a:xfrm>
            <a:prstGeom prst="rect">
              <a:avLst/>
            </a:prstGeom>
          </p:spPr>
          <p:txBody>
            <a:bodyPr wrap="square" anchor="b">
              <a:spAutoFit/>
            </a:bodyPr>
            <a:lstStyle/>
            <a:p>
              <a:pPr algn="l" fontAlgn="auto">
                <a:lnSpc>
                  <a:spcPct val="120000"/>
                </a:lnSpc>
                <a:spcBef>
                  <a:spcPts val="0"/>
                </a:spcBef>
                <a:spcAft>
                  <a:spcPts val="0"/>
                </a:spcAft>
              </a:pPr>
              <a:r>
                <a:rPr lang="zh-CN" altLang="en-US">
                  <a:solidFill>
                    <a:schemeClr val="tx1">
                      <a:lumMod val="75000"/>
                      <a:lumOff val="25000"/>
                    </a:schemeClr>
                  </a:solidFill>
                  <a:cs typeface="+mn-ea"/>
                  <a:sym typeface="+mn-lt"/>
                </a:rPr>
                <a:t>预设标题文本</a:t>
              </a:r>
              <a:endParaRPr lang="zh-CN" altLang="en-US" b="1" dirty="0">
                <a:solidFill>
                  <a:schemeClr val="tx1">
                    <a:lumMod val="75000"/>
                    <a:lumOff val="25000"/>
                  </a:schemeClr>
                </a:solidFill>
                <a:cs typeface="+mn-ea"/>
                <a:sym typeface="+mn-lt"/>
              </a:endParaRPr>
            </a:p>
          </p:txBody>
        </p:sp>
        <p:sp>
          <p:nvSpPr>
            <p:cNvPr id="49" name="图形"/>
            <p:cNvSpPr/>
            <p:nvPr/>
          </p:nvSpPr>
          <p:spPr>
            <a:xfrm>
              <a:off x="8522" y="5267"/>
              <a:ext cx="3660" cy="1452"/>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en-US" sz="1200" dirty="0">
                <a:solidFill>
                  <a:schemeClr val="bg1">
                    <a:lumMod val="50000"/>
                  </a:schemeClr>
                </a:solidFill>
                <a:cs typeface="+mn-ea"/>
                <a:sym typeface="+mn-lt"/>
              </a:endParaRPr>
            </a:p>
          </p:txBody>
        </p:sp>
        <p:sp>
          <p:nvSpPr>
            <p:cNvPr id="47" name="图形"/>
            <p:cNvSpPr/>
            <p:nvPr/>
          </p:nvSpPr>
          <p:spPr>
            <a:xfrm>
              <a:off x="13197" y="2601"/>
              <a:ext cx="640" cy="94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0" name="图形"/>
            <p:cNvSpPr/>
            <p:nvPr/>
          </p:nvSpPr>
          <p:spPr>
            <a:xfrm>
              <a:off x="14323" y="2437"/>
              <a:ext cx="2025" cy="824"/>
            </a:xfrm>
            <a:prstGeom prst="rect">
              <a:avLst/>
            </a:prstGeom>
          </p:spPr>
          <p:txBody>
            <a:bodyPr wrap="none">
              <a:spAutoFit/>
            </a:bodyPr>
            <a:lstStyle/>
            <a:p>
              <a:r>
                <a:rPr lang="en-US" sz="2800" b="1" dirty="0">
                  <a:solidFill>
                    <a:schemeClr val="accent1"/>
                  </a:solidFill>
                  <a:cs typeface="+mn-ea"/>
                  <a:sym typeface="+mn-lt"/>
                </a:rPr>
                <a:t>14.8%</a:t>
              </a:r>
            </a:p>
          </p:txBody>
        </p:sp>
        <p:sp>
          <p:nvSpPr>
            <p:cNvPr id="53" name="图形"/>
            <p:cNvSpPr/>
            <p:nvPr/>
          </p:nvSpPr>
          <p:spPr>
            <a:xfrm>
              <a:off x="14323" y="3103"/>
              <a:ext cx="2928" cy="434"/>
            </a:xfrm>
            <a:prstGeom prst="rect">
              <a:avLst/>
            </a:prstGeom>
          </p:spPr>
          <p:txBody>
            <a:bodyPr wrap="none">
              <a:spAutoFit/>
            </a:bodyPr>
            <a:lstStyle/>
            <a:p>
              <a:pPr algn="l"/>
              <a:r>
                <a:rPr lang="zh-CN" altLang="en-US" sz="1200">
                  <a:solidFill>
                    <a:schemeClr val="tx1">
                      <a:lumMod val="75000"/>
                      <a:lumOff val="25000"/>
                    </a:schemeClr>
                  </a:solidFill>
                  <a:cs typeface="+mn-ea"/>
                  <a:sym typeface="+mn-lt"/>
                </a:rPr>
                <a:t>在此处添加您的文本内容</a:t>
              </a:r>
              <a:endParaRPr lang="en-US" sz="1200" dirty="0">
                <a:solidFill>
                  <a:schemeClr val="tx1">
                    <a:lumMod val="65000"/>
                    <a:lumOff val="35000"/>
                  </a:schemeClr>
                </a:solidFill>
                <a:cs typeface="+mn-ea"/>
                <a:sym typeface="+mn-lt"/>
              </a:endParaRPr>
            </a:p>
          </p:txBody>
        </p:sp>
        <p:sp>
          <p:nvSpPr>
            <p:cNvPr id="54" name="图形"/>
            <p:cNvSpPr/>
            <p:nvPr/>
          </p:nvSpPr>
          <p:spPr>
            <a:xfrm>
              <a:off x="13197" y="5178"/>
              <a:ext cx="640" cy="942"/>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5" name="图形"/>
            <p:cNvSpPr/>
            <p:nvPr/>
          </p:nvSpPr>
          <p:spPr>
            <a:xfrm>
              <a:off x="14323" y="5014"/>
              <a:ext cx="2025" cy="824"/>
            </a:xfrm>
            <a:prstGeom prst="rect">
              <a:avLst/>
            </a:prstGeom>
          </p:spPr>
          <p:txBody>
            <a:bodyPr wrap="none">
              <a:spAutoFit/>
            </a:bodyPr>
            <a:lstStyle/>
            <a:p>
              <a:r>
                <a:rPr lang="en-US" sz="2800" b="1" dirty="0">
                  <a:solidFill>
                    <a:schemeClr val="accent2"/>
                  </a:solidFill>
                  <a:cs typeface="+mn-ea"/>
                  <a:sym typeface="+mn-lt"/>
                </a:rPr>
                <a:t>23.5%</a:t>
              </a:r>
            </a:p>
          </p:txBody>
        </p:sp>
        <p:sp>
          <p:nvSpPr>
            <p:cNvPr id="56" name="图形"/>
            <p:cNvSpPr/>
            <p:nvPr/>
          </p:nvSpPr>
          <p:spPr>
            <a:xfrm>
              <a:off x="14323" y="5680"/>
              <a:ext cx="2928" cy="434"/>
            </a:xfrm>
            <a:prstGeom prst="rect">
              <a:avLst/>
            </a:prstGeom>
          </p:spPr>
          <p:txBody>
            <a:bodyPr wrap="none">
              <a:spAutoFit/>
            </a:bodyPr>
            <a:lstStyle/>
            <a:p>
              <a:pPr algn="l"/>
              <a:r>
                <a:rPr lang="zh-CN" altLang="en-US" sz="1200">
                  <a:solidFill>
                    <a:schemeClr val="tx1">
                      <a:lumMod val="75000"/>
                      <a:lumOff val="25000"/>
                    </a:schemeClr>
                  </a:solidFill>
                  <a:cs typeface="+mn-ea"/>
                  <a:sym typeface="+mn-lt"/>
                </a:rPr>
                <a:t>在此处添加您的文本内容</a:t>
              </a:r>
              <a:endParaRPr lang="en-US" sz="1200" dirty="0">
                <a:solidFill>
                  <a:schemeClr val="tx1">
                    <a:lumMod val="65000"/>
                    <a:lumOff val="35000"/>
                  </a:schemeClr>
                </a:solidFill>
                <a:cs typeface="+mn-ea"/>
                <a:sym typeface="+mn-lt"/>
              </a:endParaRPr>
            </a:p>
          </p:txBody>
        </p:sp>
        <p:sp>
          <p:nvSpPr>
            <p:cNvPr id="57" name="图形"/>
            <p:cNvSpPr/>
            <p:nvPr/>
          </p:nvSpPr>
          <p:spPr>
            <a:xfrm>
              <a:off x="13197" y="7677"/>
              <a:ext cx="640" cy="942"/>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8" name="图形"/>
            <p:cNvSpPr/>
            <p:nvPr/>
          </p:nvSpPr>
          <p:spPr>
            <a:xfrm>
              <a:off x="14323" y="7513"/>
              <a:ext cx="2025" cy="824"/>
            </a:xfrm>
            <a:prstGeom prst="rect">
              <a:avLst/>
            </a:prstGeom>
          </p:spPr>
          <p:txBody>
            <a:bodyPr wrap="none">
              <a:spAutoFit/>
            </a:bodyPr>
            <a:lstStyle/>
            <a:p>
              <a:r>
                <a:rPr lang="en-US" sz="2800" b="1" dirty="0">
                  <a:solidFill>
                    <a:schemeClr val="accent1"/>
                  </a:solidFill>
                  <a:cs typeface="+mn-ea"/>
                  <a:sym typeface="+mn-lt"/>
                </a:rPr>
                <a:t>31.7%</a:t>
              </a:r>
            </a:p>
          </p:txBody>
        </p:sp>
        <p:sp>
          <p:nvSpPr>
            <p:cNvPr id="59" name="图形"/>
            <p:cNvSpPr/>
            <p:nvPr/>
          </p:nvSpPr>
          <p:spPr>
            <a:xfrm>
              <a:off x="14323" y="8178"/>
              <a:ext cx="2928" cy="434"/>
            </a:xfrm>
            <a:prstGeom prst="rect">
              <a:avLst/>
            </a:prstGeom>
          </p:spPr>
          <p:txBody>
            <a:bodyPr wrap="none">
              <a:spAutoFit/>
            </a:bodyPr>
            <a:lstStyle/>
            <a:p>
              <a:pPr algn="l"/>
              <a:r>
                <a:rPr lang="zh-CN" altLang="en-US" sz="1200">
                  <a:solidFill>
                    <a:schemeClr val="tx1">
                      <a:lumMod val="75000"/>
                      <a:lumOff val="25000"/>
                    </a:schemeClr>
                  </a:solidFill>
                  <a:cs typeface="+mn-ea"/>
                  <a:sym typeface="+mn-lt"/>
                </a:rPr>
                <a:t>在此处添加您的文本内容</a:t>
              </a:r>
              <a:endParaRPr lang="en-US" sz="1200" dirty="0">
                <a:solidFill>
                  <a:schemeClr val="tx1">
                    <a:lumMod val="65000"/>
                    <a:lumOff val="35000"/>
                  </a:schemeClr>
                </a:solidFill>
                <a:cs typeface="+mn-ea"/>
                <a:sym typeface="+mn-lt"/>
              </a:endParaRPr>
            </a:p>
          </p:txBody>
        </p:sp>
        <p:sp>
          <p:nvSpPr>
            <p:cNvPr id="2" name="图形"/>
            <p:cNvSpPr/>
            <p:nvPr/>
          </p:nvSpPr>
          <p:spPr>
            <a:xfrm>
              <a:off x="8510" y="7071"/>
              <a:ext cx="2911" cy="625"/>
            </a:xfrm>
            <a:prstGeom prst="rect">
              <a:avLst/>
            </a:prstGeom>
          </p:spPr>
          <p:txBody>
            <a:bodyPr wrap="square" anchor="b">
              <a:spAutoFit/>
            </a:bodyPr>
            <a:lstStyle/>
            <a:p>
              <a:pPr algn="l" fontAlgn="auto">
                <a:lnSpc>
                  <a:spcPct val="120000"/>
                </a:lnSpc>
                <a:spcBef>
                  <a:spcPts val="0"/>
                </a:spcBef>
                <a:spcAft>
                  <a:spcPts val="0"/>
                </a:spcAft>
              </a:pPr>
              <a:r>
                <a:rPr lang="zh-CN" altLang="en-US">
                  <a:solidFill>
                    <a:schemeClr val="tx1">
                      <a:lumMod val="75000"/>
                      <a:lumOff val="25000"/>
                    </a:schemeClr>
                  </a:solidFill>
                  <a:cs typeface="+mn-ea"/>
                  <a:sym typeface="+mn-lt"/>
                </a:rPr>
                <a:t>预设标题文本</a:t>
              </a:r>
              <a:endParaRPr lang="zh-CN" altLang="en-US" b="1" dirty="0">
                <a:solidFill>
                  <a:schemeClr val="tx1">
                    <a:lumMod val="75000"/>
                    <a:lumOff val="25000"/>
                  </a:schemeClr>
                </a:solidFill>
                <a:cs typeface="+mn-ea"/>
                <a:sym typeface="+mn-lt"/>
              </a:endParaRPr>
            </a:p>
          </p:txBody>
        </p:sp>
        <p:sp>
          <p:nvSpPr>
            <p:cNvPr id="3" name="图形"/>
            <p:cNvSpPr/>
            <p:nvPr/>
          </p:nvSpPr>
          <p:spPr>
            <a:xfrm>
              <a:off x="8510" y="7583"/>
              <a:ext cx="3660" cy="1452"/>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en-US" sz="1200" dirty="0">
                <a:solidFill>
                  <a:schemeClr val="bg1">
                    <a:lumMod val="50000"/>
                  </a:schemeClr>
                </a:solidFill>
                <a:cs typeface="+mn-ea"/>
                <a:sym typeface="+mn-lt"/>
              </a:endParaRPr>
            </a:p>
          </p:txBody>
        </p:sp>
      </p:gr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 name="组合 5"/>
          <p:cNvGrpSpPr/>
          <p:nvPr/>
        </p:nvGrpSpPr>
        <p:grpSpPr>
          <a:xfrm>
            <a:off x="1172210" y="2308225"/>
            <a:ext cx="2147570" cy="3241040"/>
            <a:chOff x="1846" y="3635"/>
            <a:chExt cx="3382" cy="5104"/>
          </a:xfrm>
        </p:grpSpPr>
        <p:grpSp>
          <p:nvGrpSpPr>
            <p:cNvPr id="31" name="组合 30"/>
            <p:cNvGrpSpPr/>
            <p:nvPr/>
          </p:nvGrpSpPr>
          <p:grpSpPr>
            <a:xfrm>
              <a:off x="1846" y="4313"/>
              <a:ext cx="3383" cy="4427"/>
              <a:chOff x="2014" y="3653"/>
              <a:chExt cx="3383" cy="3737"/>
            </a:xfrm>
          </p:grpSpPr>
          <p:sp>
            <p:nvSpPr>
              <p:cNvPr id="11" name="图形" descr="e7d195523061f1c0c2b73831c94a3edc981f60e396d3e182073EE1468018468A7F192AE5E5CD515B6C3125F8AF6E4EE646174E8CF0B46FD19828DCE8CDA3B3A044A74F0E769C5FA8CB87AB6FC303C8BA3785FAC64AF54247616BDCBB2D840EBD55303F1A6C4BED7A7D631CC9F77BCB67D85DCCE2B8637AC2BDA2214085FA648C8A4E08BD4C943870A84D7A3B8A5B4341"/>
              <p:cNvSpPr/>
              <p:nvPr/>
            </p:nvSpPr>
            <p:spPr>
              <a:xfrm>
                <a:off x="2014" y="3653"/>
                <a:ext cx="3383" cy="3737"/>
              </a:xfrm>
              <a:prstGeom prst="roundRect">
                <a:avLst>
                  <a:gd name="adj" fmla="val 4365"/>
                </a:avLst>
              </a:prstGeom>
              <a:solidFill>
                <a:schemeClr val="bg1"/>
              </a:solidFill>
              <a:ln>
                <a:noFill/>
              </a:ln>
              <a:effectLst>
                <a:outerShdw blurRad="50800" dist="38100" dir="5400000" algn="t" rotWithShape="0">
                  <a:srgbClr val="DDC36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alpha val="62000"/>
                    </a:prstClr>
                  </a:solidFill>
                  <a:effectLst/>
                  <a:uLnTx/>
                  <a:uFillTx/>
                  <a:cs typeface="+mn-ea"/>
                  <a:sym typeface="+mn-lt"/>
                </a:endParaRPr>
              </a:p>
            </p:txBody>
          </p:sp>
          <p:sp>
            <p:nvSpPr>
              <p:cNvPr id="33" name="图形"/>
              <p:cNvSpPr txBox="1"/>
              <p:nvPr/>
            </p:nvSpPr>
            <p:spPr>
              <a:xfrm>
                <a:off x="2170" y="4572"/>
                <a:ext cx="3149" cy="571"/>
              </a:xfrm>
              <a:prstGeom prst="rect">
                <a:avLst/>
              </a:prstGeom>
              <a:noFill/>
            </p:spPr>
            <p:txBody>
              <a:bodyPr wrap="square" rtlCol="0">
                <a:spAutoFit/>
              </a:bodyPr>
              <a:lstStyle/>
              <a:p>
                <a:pPr algn="ctr"/>
                <a:r>
                  <a:rPr lang="zh-CN" altLang="en-US" sz="2200">
                    <a:cs typeface="+mn-ea"/>
                    <a:sym typeface="+mn-lt"/>
                  </a:rPr>
                  <a:t>工作内容概述</a:t>
                </a:r>
              </a:p>
            </p:txBody>
          </p:sp>
          <p:sp>
            <p:nvSpPr>
              <p:cNvPr id="142" name="图形"/>
              <p:cNvSpPr txBox="1"/>
              <p:nvPr/>
            </p:nvSpPr>
            <p:spPr>
              <a:xfrm>
                <a:off x="2224" y="5102"/>
                <a:ext cx="3099" cy="1042"/>
              </a:xfrm>
              <a:prstGeom prst="rect">
                <a:avLst/>
              </a:prstGeom>
              <a:noFill/>
            </p:spPr>
            <p:txBody>
              <a:bodyPr wrap="square" rtlCol="0">
                <a:spAutoFit/>
              </a:bodyPr>
              <a:lstStyle/>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p:txBody>
          </p:sp>
          <p:sp>
            <p:nvSpPr>
              <p:cNvPr id="34" name="图形"/>
              <p:cNvSpPr/>
              <p:nvPr/>
            </p:nvSpPr>
            <p:spPr>
              <a:xfrm>
                <a:off x="2879" y="6391"/>
                <a:ext cx="1807" cy="444"/>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id-ID" sz="1200" b="0" i="0" u="none" strike="noStrike" kern="1200" cap="none" spc="0" normalizeH="0" baseline="0" noProof="0" dirty="0">
                    <a:ln>
                      <a:noFill/>
                    </a:ln>
                    <a:solidFill>
                      <a:prstClr val="white"/>
                    </a:solidFill>
                    <a:effectLst/>
                    <a:uLnTx/>
                    <a:uFillTx/>
                    <a:cs typeface="+mn-ea"/>
                    <a:sym typeface="+mn-lt"/>
                  </a:rPr>
                  <a:t>PART ONE</a:t>
                </a:r>
              </a:p>
            </p:txBody>
          </p:sp>
        </p:grpSp>
        <p:sp>
          <p:nvSpPr>
            <p:cNvPr id="69" name="图形"/>
            <p:cNvSpPr/>
            <p:nvPr/>
          </p:nvSpPr>
          <p:spPr>
            <a:xfrm>
              <a:off x="2702" y="3635"/>
              <a:ext cx="1745" cy="1745"/>
            </a:xfrm>
            <a:prstGeom prst="diamond">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cs typeface="+mn-ea"/>
                  <a:sym typeface="+mn-lt"/>
                </a:rPr>
                <a:t>01</a:t>
              </a:r>
            </a:p>
          </p:txBody>
        </p:sp>
      </p:grpSp>
      <p:grpSp>
        <p:nvGrpSpPr>
          <p:cNvPr id="7" name="组合 6"/>
          <p:cNvGrpSpPr/>
          <p:nvPr/>
        </p:nvGrpSpPr>
        <p:grpSpPr>
          <a:xfrm>
            <a:off x="3700145" y="2308225"/>
            <a:ext cx="2147570" cy="3241040"/>
            <a:chOff x="5827" y="3635"/>
            <a:chExt cx="3382" cy="5104"/>
          </a:xfrm>
        </p:grpSpPr>
        <p:grpSp>
          <p:nvGrpSpPr>
            <p:cNvPr id="36" name="组合 35"/>
            <p:cNvGrpSpPr/>
            <p:nvPr/>
          </p:nvGrpSpPr>
          <p:grpSpPr>
            <a:xfrm>
              <a:off x="5827" y="4313"/>
              <a:ext cx="3383" cy="4427"/>
              <a:chOff x="2014" y="3653"/>
              <a:chExt cx="3383" cy="3737"/>
            </a:xfrm>
          </p:grpSpPr>
          <p:sp>
            <p:nvSpPr>
              <p:cNvPr id="37" name="图形" descr="e7d195523061f1c0c2b73831c94a3edc981f60e396d3e182073EE1468018468A7F192AE5E5CD515B6C3125F8AF6E4EE646174E8CF0B46FD19828DCE8CDA3B3A044A74F0E769C5FA8CB87AB6FC303C8BA3785FAC64AF54247616BDCBB2D840EBD55303F1A6C4BED7A7D631CC9F77BCB67D85DCCE2B8637AC2BDA2214085FA648C8A4E08BD4C943870A84D7A3B8A5B4341"/>
              <p:cNvSpPr/>
              <p:nvPr/>
            </p:nvSpPr>
            <p:spPr>
              <a:xfrm>
                <a:off x="2014" y="3653"/>
                <a:ext cx="3383" cy="3737"/>
              </a:xfrm>
              <a:prstGeom prst="roundRect">
                <a:avLst>
                  <a:gd name="adj" fmla="val 4365"/>
                </a:avLst>
              </a:prstGeom>
              <a:solidFill>
                <a:schemeClr val="bg1"/>
              </a:solidFill>
              <a:ln>
                <a:noFill/>
              </a:ln>
              <a:effectLst>
                <a:outerShdw blurRad="50800" dist="38100" dir="5400000" algn="t" rotWithShape="0">
                  <a:srgbClr val="DDC36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alpha val="62000"/>
                    </a:prstClr>
                  </a:solidFill>
                  <a:effectLst/>
                  <a:uLnTx/>
                  <a:uFillTx/>
                  <a:cs typeface="+mn-ea"/>
                  <a:sym typeface="+mn-lt"/>
                </a:endParaRPr>
              </a:p>
            </p:txBody>
          </p:sp>
          <p:sp>
            <p:nvSpPr>
              <p:cNvPr id="12" name="图形"/>
              <p:cNvSpPr txBox="1"/>
              <p:nvPr/>
            </p:nvSpPr>
            <p:spPr>
              <a:xfrm>
                <a:off x="2170" y="4572"/>
                <a:ext cx="3149" cy="571"/>
              </a:xfrm>
              <a:prstGeom prst="rect">
                <a:avLst/>
              </a:prstGeom>
              <a:noFill/>
            </p:spPr>
            <p:txBody>
              <a:bodyPr wrap="square" rtlCol="0">
                <a:spAutoFit/>
              </a:bodyPr>
              <a:lstStyle/>
              <a:p>
                <a:pPr algn="ctr"/>
                <a:r>
                  <a:rPr lang="zh-CN" altLang="en-US" sz="2200">
                    <a:cs typeface="+mn-ea"/>
                    <a:sym typeface="+mn-lt"/>
                  </a:rPr>
                  <a:t>业绩数据展示</a:t>
                </a:r>
              </a:p>
            </p:txBody>
          </p:sp>
          <p:sp>
            <p:nvSpPr>
              <p:cNvPr id="13" name="图形"/>
              <p:cNvSpPr txBox="1"/>
              <p:nvPr/>
            </p:nvSpPr>
            <p:spPr>
              <a:xfrm>
                <a:off x="2224" y="5102"/>
                <a:ext cx="3099" cy="1042"/>
              </a:xfrm>
              <a:prstGeom prst="rect">
                <a:avLst/>
              </a:prstGeom>
              <a:noFill/>
            </p:spPr>
            <p:txBody>
              <a:bodyPr wrap="square" rtlCol="0">
                <a:spAutoFit/>
              </a:bodyPr>
              <a:lstStyle/>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p:txBody>
          </p:sp>
          <p:sp>
            <p:nvSpPr>
              <p:cNvPr id="14" name="图形"/>
              <p:cNvSpPr/>
              <p:nvPr/>
            </p:nvSpPr>
            <p:spPr>
              <a:xfrm>
                <a:off x="2879" y="6391"/>
                <a:ext cx="1807" cy="444"/>
              </a:xfrm>
              <a:prstGeom prst="roundRect">
                <a:avLst>
                  <a:gd name="adj" fmla="val 50000"/>
                </a:avLst>
              </a:prstGeom>
              <a:gradFill>
                <a:gsLst>
                  <a:gs pos="0">
                    <a:srgbClr val="DDC367"/>
                  </a:gs>
                  <a:gs pos="100000">
                    <a:srgbClr val="E4D17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id-ID" sz="1200" b="0" i="0" u="none" strike="noStrike" kern="1200" cap="none" spc="0" normalizeH="0" baseline="0" noProof="0" dirty="0">
                    <a:ln>
                      <a:noFill/>
                    </a:ln>
                    <a:solidFill>
                      <a:prstClr val="white"/>
                    </a:solidFill>
                    <a:effectLst/>
                    <a:uLnTx/>
                    <a:uFillTx/>
                    <a:cs typeface="+mn-ea"/>
                    <a:sym typeface="+mn-lt"/>
                  </a:rPr>
                  <a:t>PART TWO</a:t>
                </a:r>
              </a:p>
            </p:txBody>
          </p:sp>
        </p:grpSp>
        <p:sp>
          <p:nvSpPr>
            <p:cNvPr id="70" name="图形"/>
            <p:cNvSpPr/>
            <p:nvPr/>
          </p:nvSpPr>
          <p:spPr>
            <a:xfrm>
              <a:off x="6656" y="3635"/>
              <a:ext cx="1745" cy="1745"/>
            </a:xfrm>
            <a:prstGeom prst="diamond">
              <a:avLst/>
            </a:prstGeom>
            <a:gradFill>
              <a:gsLst>
                <a:gs pos="0">
                  <a:srgbClr val="DDC367"/>
                </a:gs>
                <a:gs pos="100000">
                  <a:srgbClr val="E4D178"/>
                </a:gs>
              </a:gsLst>
              <a:lin ang="27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cs typeface="+mn-ea"/>
                  <a:sym typeface="+mn-lt"/>
                </a:rPr>
                <a:t>02</a:t>
              </a:r>
            </a:p>
          </p:txBody>
        </p:sp>
      </p:grpSp>
      <p:grpSp>
        <p:nvGrpSpPr>
          <p:cNvPr id="8" name="组合 7"/>
          <p:cNvGrpSpPr/>
          <p:nvPr/>
        </p:nvGrpSpPr>
        <p:grpSpPr>
          <a:xfrm>
            <a:off x="6228080" y="2308225"/>
            <a:ext cx="2147570" cy="3241040"/>
            <a:chOff x="9808" y="3635"/>
            <a:chExt cx="3382" cy="5104"/>
          </a:xfrm>
        </p:grpSpPr>
        <p:grpSp>
          <p:nvGrpSpPr>
            <p:cNvPr id="15" name="组合 14"/>
            <p:cNvGrpSpPr/>
            <p:nvPr/>
          </p:nvGrpSpPr>
          <p:grpSpPr>
            <a:xfrm>
              <a:off x="9808" y="4313"/>
              <a:ext cx="3383" cy="4427"/>
              <a:chOff x="2014" y="3653"/>
              <a:chExt cx="3383" cy="3737"/>
            </a:xfrm>
          </p:grpSpPr>
          <p:sp>
            <p:nvSpPr>
              <p:cNvPr id="16" name="图形" descr="e7d195523061f1c0c2b73831c94a3edc981f60e396d3e182073EE1468018468A7F192AE5E5CD515B6C3125F8AF6E4EE646174E8CF0B46FD19828DCE8CDA3B3A044A74F0E769C5FA8CB87AB6FC303C8BA3785FAC64AF54247616BDCBB2D840EBD55303F1A6C4BED7A7D631CC9F77BCB67D85DCCE2B8637AC2BDA2214085FA648C8A4E08BD4C943870A84D7A3B8A5B4341"/>
              <p:cNvSpPr/>
              <p:nvPr/>
            </p:nvSpPr>
            <p:spPr>
              <a:xfrm>
                <a:off x="2014" y="3653"/>
                <a:ext cx="3383" cy="3737"/>
              </a:xfrm>
              <a:prstGeom prst="roundRect">
                <a:avLst>
                  <a:gd name="adj" fmla="val 4365"/>
                </a:avLst>
              </a:prstGeom>
              <a:solidFill>
                <a:schemeClr val="bg1"/>
              </a:solidFill>
              <a:ln>
                <a:noFill/>
              </a:ln>
              <a:effectLst>
                <a:outerShdw blurRad="50800" dist="38100" dir="5400000" algn="t" rotWithShape="0">
                  <a:srgbClr val="DDC36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alpha val="62000"/>
                    </a:prstClr>
                  </a:solidFill>
                  <a:effectLst/>
                  <a:uLnTx/>
                  <a:uFillTx/>
                  <a:cs typeface="+mn-ea"/>
                  <a:sym typeface="+mn-lt"/>
                </a:endParaRPr>
              </a:p>
            </p:txBody>
          </p:sp>
          <p:sp>
            <p:nvSpPr>
              <p:cNvPr id="17" name="图形"/>
              <p:cNvSpPr txBox="1"/>
              <p:nvPr/>
            </p:nvSpPr>
            <p:spPr>
              <a:xfrm>
                <a:off x="2170" y="4572"/>
                <a:ext cx="3149" cy="571"/>
              </a:xfrm>
              <a:prstGeom prst="rect">
                <a:avLst/>
              </a:prstGeom>
              <a:noFill/>
            </p:spPr>
            <p:txBody>
              <a:bodyPr wrap="square" rtlCol="0">
                <a:spAutoFit/>
              </a:bodyPr>
              <a:lstStyle/>
              <a:p>
                <a:pPr algn="ctr"/>
                <a:r>
                  <a:rPr lang="zh-CN" altLang="en-US" sz="2200">
                    <a:cs typeface="+mn-ea"/>
                    <a:sym typeface="+mn-lt"/>
                  </a:rPr>
                  <a:t>工作经验总结</a:t>
                </a:r>
              </a:p>
            </p:txBody>
          </p:sp>
          <p:sp>
            <p:nvSpPr>
              <p:cNvPr id="51" name="图形"/>
              <p:cNvSpPr txBox="1"/>
              <p:nvPr/>
            </p:nvSpPr>
            <p:spPr>
              <a:xfrm>
                <a:off x="2224" y="5102"/>
                <a:ext cx="3099" cy="1042"/>
              </a:xfrm>
              <a:prstGeom prst="rect">
                <a:avLst/>
              </a:prstGeom>
              <a:noFill/>
            </p:spPr>
            <p:txBody>
              <a:bodyPr wrap="square" rtlCol="0">
                <a:spAutoFit/>
              </a:bodyPr>
              <a:lstStyle/>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p:txBody>
          </p:sp>
          <p:sp>
            <p:nvSpPr>
              <p:cNvPr id="52" name="图形"/>
              <p:cNvSpPr/>
              <p:nvPr/>
            </p:nvSpPr>
            <p:spPr>
              <a:xfrm>
                <a:off x="2730" y="6372"/>
                <a:ext cx="1952" cy="444"/>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id-ID" sz="1200" b="0" i="0" u="none" strike="noStrike" kern="1200" cap="none" spc="0" normalizeH="0" baseline="0" noProof="0" dirty="0">
                    <a:ln>
                      <a:noFill/>
                    </a:ln>
                    <a:solidFill>
                      <a:prstClr val="white"/>
                    </a:solidFill>
                    <a:effectLst/>
                    <a:uLnTx/>
                    <a:uFillTx/>
                    <a:cs typeface="+mn-ea"/>
                    <a:sym typeface="+mn-lt"/>
                  </a:rPr>
                  <a:t>PART THREE</a:t>
                </a:r>
              </a:p>
            </p:txBody>
          </p:sp>
        </p:grpSp>
        <p:sp>
          <p:nvSpPr>
            <p:cNvPr id="71" name="图形"/>
            <p:cNvSpPr/>
            <p:nvPr/>
          </p:nvSpPr>
          <p:spPr>
            <a:xfrm>
              <a:off x="10610" y="3635"/>
              <a:ext cx="1745" cy="1745"/>
            </a:xfrm>
            <a:prstGeom prst="diamond">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cs typeface="+mn-ea"/>
                  <a:sym typeface="+mn-lt"/>
                </a:rPr>
                <a:t>03</a:t>
              </a:r>
            </a:p>
          </p:txBody>
        </p:sp>
      </p:grpSp>
      <p:grpSp>
        <p:nvGrpSpPr>
          <p:cNvPr id="9" name="组合 8"/>
          <p:cNvGrpSpPr/>
          <p:nvPr/>
        </p:nvGrpSpPr>
        <p:grpSpPr>
          <a:xfrm>
            <a:off x="8756015" y="2308225"/>
            <a:ext cx="2147570" cy="3227070"/>
            <a:chOff x="13789" y="3635"/>
            <a:chExt cx="3382" cy="5082"/>
          </a:xfrm>
        </p:grpSpPr>
        <p:grpSp>
          <p:nvGrpSpPr>
            <p:cNvPr id="18" name="组合 17"/>
            <p:cNvGrpSpPr/>
            <p:nvPr/>
          </p:nvGrpSpPr>
          <p:grpSpPr>
            <a:xfrm>
              <a:off x="13789" y="4291"/>
              <a:ext cx="3383" cy="4427"/>
              <a:chOff x="2014" y="3653"/>
              <a:chExt cx="3383" cy="3737"/>
            </a:xfrm>
          </p:grpSpPr>
          <p:sp>
            <p:nvSpPr>
              <p:cNvPr id="19" name="图形" descr="e7d195523061f1c0c2b73831c94a3edc981f60e396d3e182073EE1468018468A7F192AE5E5CD515B6C3125F8AF6E4EE646174E8CF0B46FD19828DCE8CDA3B3A044A74F0E769C5FA8CB87AB6FC303C8BA3785FAC64AF54247616BDCBB2D840EBD55303F1A6C4BED7A7D631CC9F77BCB67D85DCCE2B8637AC2BDA2214085FA648C8A4E08BD4C943870A84D7A3B8A5B4341"/>
              <p:cNvSpPr/>
              <p:nvPr/>
            </p:nvSpPr>
            <p:spPr>
              <a:xfrm>
                <a:off x="2014" y="3653"/>
                <a:ext cx="3383" cy="3737"/>
              </a:xfrm>
              <a:prstGeom prst="roundRect">
                <a:avLst>
                  <a:gd name="adj" fmla="val 4365"/>
                </a:avLst>
              </a:prstGeom>
              <a:solidFill>
                <a:schemeClr val="bg1"/>
              </a:solidFill>
              <a:ln>
                <a:noFill/>
              </a:ln>
              <a:effectLst>
                <a:outerShdw blurRad="50800" dist="38100" dir="5400000" algn="t" rotWithShape="0">
                  <a:srgbClr val="DDC367">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alpha val="62000"/>
                    </a:prstClr>
                  </a:solidFill>
                  <a:effectLst/>
                  <a:uLnTx/>
                  <a:uFillTx/>
                  <a:cs typeface="+mn-ea"/>
                  <a:sym typeface="+mn-lt"/>
                </a:endParaRPr>
              </a:p>
            </p:txBody>
          </p:sp>
          <p:sp>
            <p:nvSpPr>
              <p:cNvPr id="20" name="图形"/>
              <p:cNvSpPr txBox="1"/>
              <p:nvPr/>
            </p:nvSpPr>
            <p:spPr>
              <a:xfrm>
                <a:off x="2170" y="4572"/>
                <a:ext cx="3149" cy="571"/>
              </a:xfrm>
              <a:prstGeom prst="rect">
                <a:avLst/>
              </a:prstGeom>
              <a:noFill/>
            </p:spPr>
            <p:txBody>
              <a:bodyPr wrap="square" rtlCol="0">
                <a:spAutoFit/>
              </a:bodyPr>
              <a:lstStyle/>
              <a:p>
                <a:pPr algn="ctr"/>
                <a:r>
                  <a:rPr lang="zh-CN" altLang="en-US" sz="2200">
                    <a:cs typeface="+mn-ea"/>
                    <a:sym typeface="+mn-lt"/>
                  </a:rPr>
                  <a:t>未来工作计划</a:t>
                </a:r>
              </a:p>
            </p:txBody>
          </p:sp>
          <p:sp>
            <p:nvSpPr>
              <p:cNvPr id="21" name="图形"/>
              <p:cNvSpPr txBox="1"/>
              <p:nvPr/>
            </p:nvSpPr>
            <p:spPr>
              <a:xfrm>
                <a:off x="2224" y="5102"/>
                <a:ext cx="3099" cy="1042"/>
              </a:xfrm>
              <a:prstGeom prst="rect">
                <a:avLst/>
              </a:prstGeom>
              <a:noFill/>
            </p:spPr>
            <p:txBody>
              <a:bodyPr wrap="square" rtlCol="0">
                <a:spAutoFit/>
              </a:bodyPr>
              <a:lstStyle/>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a:p>
                <a:pPr algn="ctr">
                  <a:lnSpc>
                    <a:spcPct val="150000"/>
                  </a:lnSpc>
                </a:pPr>
                <a:r>
                  <a:rPr lang="zh-CN" altLang="en-US" sz="1000">
                    <a:solidFill>
                      <a:schemeClr val="tx1">
                        <a:lumMod val="75000"/>
                        <a:lumOff val="25000"/>
                      </a:schemeClr>
                    </a:solidFill>
                    <a:cs typeface="+mn-ea"/>
                    <a:sym typeface="+mn-lt"/>
                  </a:rPr>
                  <a:t>Add your text content here</a:t>
                </a:r>
                <a:r>
                  <a:rPr lang="en-US" altLang="zh-CN" sz="1000">
                    <a:solidFill>
                      <a:schemeClr val="tx1">
                        <a:lumMod val="75000"/>
                        <a:lumOff val="25000"/>
                      </a:schemeClr>
                    </a:solidFill>
                    <a:cs typeface="+mn-ea"/>
                    <a:sym typeface="+mn-lt"/>
                  </a:rPr>
                  <a:t>.</a:t>
                </a:r>
              </a:p>
            </p:txBody>
          </p:sp>
          <p:sp>
            <p:nvSpPr>
              <p:cNvPr id="58" name="图形"/>
              <p:cNvSpPr/>
              <p:nvPr/>
            </p:nvSpPr>
            <p:spPr>
              <a:xfrm>
                <a:off x="2879" y="6391"/>
                <a:ext cx="1807" cy="444"/>
              </a:xfrm>
              <a:prstGeom prst="roundRect">
                <a:avLst>
                  <a:gd name="adj" fmla="val 50000"/>
                </a:avLst>
              </a:prstGeom>
              <a:gradFill>
                <a:gsLst>
                  <a:gs pos="0">
                    <a:srgbClr val="DDC367"/>
                  </a:gs>
                  <a:gs pos="100000">
                    <a:srgbClr val="E4D178"/>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id-ID" sz="1200" b="0" i="0" u="none" strike="noStrike" kern="1200" cap="none" spc="0" normalizeH="0" baseline="0" noProof="0" dirty="0">
                    <a:ln>
                      <a:noFill/>
                    </a:ln>
                    <a:solidFill>
                      <a:prstClr val="white"/>
                    </a:solidFill>
                    <a:effectLst/>
                    <a:uLnTx/>
                    <a:uFillTx/>
                    <a:cs typeface="+mn-ea"/>
                    <a:sym typeface="+mn-lt"/>
                  </a:rPr>
                  <a:t>PART FOUR</a:t>
                </a:r>
              </a:p>
            </p:txBody>
          </p:sp>
        </p:grpSp>
        <p:sp>
          <p:nvSpPr>
            <p:cNvPr id="72" name="图形"/>
            <p:cNvSpPr/>
            <p:nvPr/>
          </p:nvSpPr>
          <p:spPr>
            <a:xfrm>
              <a:off x="14564" y="3635"/>
              <a:ext cx="1745" cy="1745"/>
            </a:xfrm>
            <a:prstGeom prst="diamond">
              <a:avLst/>
            </a:prstGeom>
            <a:gradFill>
              <a:gsLst>
                <a:gs pos="0">
                  <a:srgbClr val="DDC367"/>
                </a:gs>
                <a:gs pos="100000">
                  <a:srgbClr val="E4D178"/>
                </a:gs>
              </a:gsLst>
              <a:lin ang="27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cs typeface="+mn-ea"/>
                  <a:sym typeface="+mn-lt"/>
                </a:rPr>
                <a:t>04</a:t>
              </a:r>
            </a:p>
          </p:txBody>
        </p:sp>
      </p:grpSp>
      <p:grpSp>
        <p:nvGrpSpPr>
          <p:cNvPr id="2" name="组合 1"/>
          <p:cNvGrpSpPr/>
          <p:nvPr/>
        </p:nvGrpSpPr>
        <p:grpSpPr>
          <a:xfrm>
            <a:off x="937895" y="916940"/>
            <a:ext cx="5934710" cy="922020"/>
            <a:chOff x="1477" y="1444"/>
            <a:chExt cx="9346" cy="1452"/>
          </a:xfrm>
        </p:grpSpPr>
        <p:sp>
          <p:nvSpPr>
            <p:cNvPr id="22" name="图形"/>
            <p:cNvSpPr/>
            <p:nvPr/>
          </p:nvSpPr>
          <p:spPr>
            <a:xfrm>
              <a:off x="1587" y="1592"/>
              <a:ext cx="640" cy="640"/>
            </a:xfrm>
            <a:prstGeom prst="ellipse">
              <a:avLst/>
            </a:prstGeom>
            <a:gradFill>
              <a:gsLst>
                <a:gs pos="0">
                  <a:srgbClr val="E4D178"/>
                </a:gs>
                <a:gs pos="100000">
                  <a:srgbClr val="DDC367"/>
                </a:gs>
              </a:gsLst>
              <a:lin ang="27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8" name="图形"/>
            <p:cNvSpPr txBox="1"/>
            <p:nvPr/>
          </p:nvSpPr>
          <p:spPr>
            <a:xfrm>
              <a:off x="1477" y="1444"/>
              <a:ext cx="9346" cy="1452"/>
            </a:xfrm>
            <a:prstGeom prst="rect">
              <a:avLst/>
            </a:prstGeom>
            <a:noFill/>
          </p:spPr>
          <p:txBody>
            <a:bodyPr wrap="square" rtlCol="0">
              <a:spAutoFit/>
            </a:bodyPr>
            <a:lstStyle/>
            <a:p>
              <a:pPr algn="l"/>
              <a:r>
                <a:rPr lang="en-US" sz="5400" dirty="0">
                  <a:solidFill>
                    <a:schemeClr val="tx1">
                      <a:lumMod val="85000"/>
                      <a:lumOff val="15000"/>
                    </a:schemeClr>
                  </a:solidFill>
                  <a:effectLst/>
                  <a:cs typeface="+mn-ea"/>
                  <a:sym typeface="+mn-lt"/>
                </a:rPr>
                <a:t>CON</a:t>
              </a:r>
              <a:r>
                <a:rPr lang="en-US" sz="4000" dirty="0">
                  <a:solidFill>
                    <a:schemeClr val="tx1">
                      <a:lumMod val="85000"/>
                      <a:lumOff val="15000"/>
                    </a:schemeClr>
                  </a:solidFill>
                  <a:effectLst/>
                  <a:cs typeface="+mn-ea"/>
                  <a:sym typeface="+mn-lt"/>
                </a:rPr>
                <a:t>TENTS</a:t>
              </a:r>
            </a:p>
          </p:txBody>
        </p:sp>
      </p:gr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图形"/>
          <p:cNvGrpSpPr/>
          <p:nvPr/>
        </p:nvGrpSpPr>
        <p:grpSpPr>
          <a:xfrm>
            <a:off x="990600" y="2101215"/>
            <a:ext cx="10350818" cy="3720465"/>
            <a:chOff x="990600" y="2101215"/>
            <a:chExt cx="10350818" cy="3720465"/>
          </a:xfrm>
        </p:grpSpPr>
        <p:sp>
          <p:nvSpPr>
            <p:cNvPr id="3" name="图形"/>
            <p:cNvSpPr/>
            <p:nvPr/>
          </p:nvSpPr>
          <p:spPr>
            <a:xfrm>
              <a:off x="990600" y="2101215"/>
              <a:ext cx="4438650" cy="168783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Ins="360000" rtlCol="0" anchor="ctr"/>
            <a:lstStyle/>
            <a:p>
              <a:pPr algn="r" defTabSz="914400"/>
              <a:endParaRPr sz="1400">
                <a:cs typeface="+mn-ea"/>
                <a:sym typeface="+mn-lt"/>
              </a:endParaRPr>
            </a:p>
          </p:txBody>
        </p:sp>
        <p:sp>
          <p:nvSpPr>
            <p:cNvPr id="12" name="图形"/>
            <p:cNvSpPr txBox="1"/>
            <p:nvPr/>
          </p:nvSpPr>
          <p:spPr>
            <a:xfrm>
              <a:off x="1911350" y="2836545"/>
              <a:ext cx="2683510" cy="588645"/>
            </a:xfrm>
            <a:prstGeom prst="rect">
              <a:avLst/>
            </a:prstGeom>
            <a:noFill/>
          </p:spPr>
          <p:txBody>
            <a:bodyPr wrap="square" lIns="91440" tIns="45720" rIns="91440" bIns="45720" anchor="ctr" anchorCtr="0"/>
            <a:lstStyle/>
            <a:p>
              <a:pPr>
                <a:lnSpc>
                  <a:spcPct val="150000"/>
                </a:lnSpc>
                <a:buFont typeface="字魂58号-创中黑" panose="00000500000000000000" charset="-122"/>
                <a:buNone/>
              </a:pPr>
              <a:r>
                <a:rPr lang="zh-CN" altLang="en-US" sz="1200">
                  <a:solidFill>
                    <a:schemeClr val="bg1"/>
                  </a:solidFill>
                  <a:cs typeface="+mn-ea"/>
                  <a:sym typeface="+mn-lt"/>
                </a:rPr>
                <a:t>在此处添加您的文本内容在此处添加您的文本内容在此处添加您的文本内容在此处添加您的文本内容</a:t>
              </a:r>
              <a:endParaRPr lang="en-US" altLang="en-US" sz="1200" dirty="0">
                <a:solidFill>
                  <a:schemeClr val="bg1"/>
                </a:solidFill>
                <a:cs typeface="+mn-ea"/>
                <a:sym typeface="+mn-lt"/>
              </a:endParaRPr>
            </a:p>
          </p:txBody>
        </p:sp>
        <p:sp>
          <p:nvSpPr>
            <p:cNvPr id="17" name="图形"/>
            <p:cNvSpPr/>
            <p:nvPr/>
          </p:nvSpPr>
          <p:spPr>
            <a:xfrm>
              <a:off x="1911350" y="2337435"/>
              <a:ext cx="2469418" cy="418308"/>
            </a:xfrm>
            <a:prstGeom prst="rect">
              <a:avLst/>
            </a:prstGeom>
          </p:spPr>
          <p:txBody>
            <a:bodyPr wrap="square" lIns="91440" tIns="45720" rIns="91440" bIns="45720" anchor="t" anchorCtr="0">
              <a:normAutofit lnSpcReduction="10000"/>
            </a:bodyPr>
            <a:lstStyle/>
            <a:p>
              <a:pPr algn="l" fontAlgn="auto">
                <a:lnSpc>
                  <a:spcPct val="120000"/>
                </a:lnSpc>
                <a:spcBef>
                  <a:spcPts val="0"/>
                </a:spcBef>
                <a:spcAft>
                  <a:spcPts val="0"/>
                </a:spcAft>
              </a:pPr>
              <a:r>
                <a:rPr lang="zh-CN" altLang="en-US">
                  <a:solidFill>
                    <a:schemeClr val="bg1"/>
                  </a:solidFill>
                  <a:cs typeface="+mn-ea"/>
                  <a:sym typeface="+mn-lt"/>
                </a:rPr>
                <a:t>预设标题文本</a:t>
              </a:r>
              <a:endParaRPr lang="zh-CN" altLang="en-US" dirty="0">
                <a:solidFill>
                  <a:schemeClr val="bg1"/>
                </a:solidFill>
                <a:cs typeface="+mn-ea"/>
                <a:sym typeface="+mn-lt"/>
              </a:endParaRPr>
            </a:p>
          </p:txBody>
        </p:sp>
        <p:sp>
          <p:nvSpPr>
            <p:cNvPr id="18" name="图形"/>
            <p:cNvSpPr txBox="1"/>
            <p:nvPr/>
          </p:nvSpPr>
          <p:spPr>
            <a:xfrm>
              <a:off x="1911985" y="4632960"/>
              <a:ext cx="2684145" cy="687705"/>
            </a:xfrm>
            <a:prstGeom prst="rect">
              <a:avLst/>
            </a:prstGeom>
            <a:noFill/>
          </p:spPr>
          <p:txBody>
            <a:bodyPr wrap="square" lIns="91440" tIns="45720" rIns="91440" bIns="45720" anchor="ctr" anchorCtr="0">
              <a:noAutofit/>
            </a:bodyPr>
            <a:lstStyle/>
            <a:p>
              <a:pPr>
                <a:lnSpc>
                  <a:spcPct val="150000"/>
                </a:lnSpc>
                <a:buFont typeface="字魂58号-创中黑" panose="00000500000000000000" charset="-122"/>
                <a:buNone/>
              </a:pPr>
              <a:r>
                <a:rPr lang="zh-CN" altLang="en-US" sz="1200">
                  <a:solidFill>
                    <a:schemeClr val="tx1">
                      <a:lumMod val="85000"/>
                      <a:lumOff val="15000"/>
                    </a:schemeClr>
                  </a:solidFill>
                  <a:cs typeface="+mn-ea"/>
                  <a:sym typeface="+mn-lt"/>
                </a:rPr>
                <a:t>在此处添加您的文本内容在此处添加您的文本内容在此处添加您的文本内容在此处添加您的文本内容</a:t>
              </a:r>
              <a:endParaRPr lang="zh-CN" altLang="en-US" sz="1200" dirty="0">
                <a:solidFill>
                  <a:schemeClr val="tx1">
                    <a:lumMod val="85000"/>
                    <a:lumOff val="15000"/>
                  </a:schemeClr>
                </a:solidFill>
                <a:cs typeface="+mn-ea"/>
                <a:sym typeface="+mn-lt"/>
              </a:endParaRPr>
            </a:p>
          </p:txBody>
        </p:sp>
        <p:sp>
          <p:nvSpPr>
            <p:cNvPr id="19" name="图形"/>
            <p:cNvSpPr/>
            <p:nvPr/>
          </p:nvSpPr>
          <p:spPr>
            <a:xfrm>
              <a:off x="1911985" y="4214495"/>
              <a:ext cx="2469418" cy="418308"/>
            </a:xfrm>
            <a:prstGeom prst="rect">
              <a:avLst/>
            </a:prstGeom>
          </p:spPr>
          <p:txBody>
            <a:bodyPr wrap="square" lIns="91440" tIns="45720" rIns="91440" bIns="45720" anchor="t" anchorCtr="0">
              <a:normAutofit lnSpcReduction="10000"/>
            </a:bodyPr>
            <a:lstStyle/>
            <a:p>
              <a:pPr algn="l" fontAlgn="auto">
                <a:lnSpc>
                  <a:spcPct val="120000"/>
                </a:lnSpc>
                <a:spcBef>
                  <a:spcPts val="0"/>
                </a:spcBef>
                <a:spcAft>
                  <a:spcPts val="0"/>
                </a:spcAft>
              </a:pPr>
              <a:r>
                <a:rPr lang="zh-CN" altLang="en-US">
                  <a:solidFill>
                    <a:schemeClr val="tx1">
                      <a:lumMod val="75000"/>
                      <a:lumOff val="25000"/>
                    </a:schemeClr>
                  </a:solidFill>
                  <a:cs typeface="+mn-ea"/>
                  <a:sym typeface="+mn-lt"/>
                </a:rPr>
                <a:t>预设标题文本</a:t>
              </a:r>
              <a:endParaRPr lang="en-US" altLang="zh-CN" dirty="0">
                <a:cs typeface="+mn-ea"/>
                <a:sym typeface="+mn-lt"/>
              </a:endParaRPr>
            </a:p>
          </p:txBody>
        </p:sp>
        <p:sp>
          <p:nvSpPr>
            <p:cNvPr id="20" name="图形"/>
            <p:cNvSpPr/>
            <p:nvPr/>
          </p:nvSpPr>
          <p:spPr>
            <a:xfrm>
              <a:off x="1189355" y="2254250"/>
              <a:ext cx="455295" cy="394335"/>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cs typeface="+mn-ea"/>
                <a:sym typeface="+mn-lt"/>
              </a:endParaRPr>
            </a:p>
          </p:txBody>
        </p:sp>
        <p:sp>
          <p:nvSpPr>
            <p:cNvPr id="21" name="图形"/>
            <p:cNvSpPr/>
            <p:nvPr/>
          </p:nvSpPr>
          <p:spPr>
            <a:xfrm rot="10800000">
              <a:off x="4856480" y="5135245"/>
              <a:ext cx="455295" cy="394335"/>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cs typeface="+mn-ea"/>
                <a:sym typeface="+mn-lt"/>
              </a:endParaRPr>
            </a:p>
          </p:txBody>
        </p:sp>
        <p:pic>
          <p:nvPicPr>
            <p:cNvPr id="24" name="图形" descr="E:\006包图网\素材\商务办公\13063.jpg13063"/>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5760403" y="2101215"/>
              <a:ext cx="5581015" cy="3720465"/>
            </a:xfrm>
            <a:prstGeom prst="rect">
              <a:avLst/>
            </a:prstGeom>
          </p:spPr>
        </p:pic>
      </p:gr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图形"/>
          <p:cNvGrpSpPr/>
          <p:nvPr/>
        </p:nvGrpSpPr>
        <p:grpSpPr>
          <a:xfrm>
            <a:off x="1033958" y="1249311"/>
            <a:ext cx="10919917" cy="4849229"/>
            <a:chOff x="1183" y="1886"/>
            <a:chExt cx="17197" cy="7637"/>
          </a:xfrm>
        </p:grpSpPr>
        <p:grpSp>
          <p:nvGrpSpPr>
            <p:cNvPr id="6" name="组合 5"/>
            <p:cNvGrpSpPr/>
            <p:nvPr/>
          </p:nvGrpSpPr>
          <p:grpSpPr>
            <a:xfrm>
              <a:off x="13647" y="8072"/>
              <a:ext cx="1084" cy="1084"/>
              <a:chOff x="671649" y="4012622"/>
              <a:chExt cx="468008" cy="468008"/>
            </a:xfrm>
          </p:grpSpPr>
          <p:sp>
            <p:nvSpPr>
              <p:cNvPr id="7" name="图形"/>
              <p:cNvSpPr/>
              <p:nvPr/>
            </p:nvSpPr>
            <p:spPr>
              <a:xfrm>
                <a:off x="671649" y="4012622"/>
                <a:ext cx="468008" cy="468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图形"/>
              <p:cNvSpPr>
                <a:spLocks noChangeAspect="1" noEditPoints="1"/>
              </p:cNvSpPr>
              <p:nvPr/>
            </p:nvSpPr>
            <p:spPr bwMode="auto">
              <a:xfrm>
                <a:off x="759348" y="4100382"/>
                <a:ext cx="292609" cy="291112"/>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9" name="组合 8"/>
            <p:cNvGrpSpPr/>
            <p:nvPr/>
          </p:nvGrpSpPr>
          <p:grpSpPr>
            <a:xfrm>
              <a:off x="15190" y="8071"/>
              <a:ext cx="1164" cy="1084"/>
              <a:chOff x="1197283" y="4012622"/>
              <a:chExt cx="502669" cy="468008"/>
            </a:xfrm>
          </p:grpSpPr>
          <p:sp>
            <p:nvSpPr>
              <p:cNvPr id="10" name="图形"/>
              <p:cNvSpPr/>
              <p:nvPr/>
            </p:nvSpPr>
            <p:spPr>
              <a:xfrm>
                <a:off x="1231944" y="4012622"/>
                <a:ext cx="468008" cy="468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1" name="图形" descr="\\MAGNUM\Projects\Microsoft\Cloud Power FY12\Design\ICONS_PNG\Building.png"/>
              <p:cNvPicPr>
                <a:picLocks noChangeAspect="1" noChangeArrowheads="1"/>
              </p:cNvPicPr>
              <p:nvPr/>
            </p:nvPicPr>
            <p:blipFill>
              <a:blip r:embed="rId3" cstate="screen">
                <a:biLevel thresh="50000"/>
              </a:blip>
              <a:srcRect/>
              <a:stretch>
                <a:fillRect/>
              </a:stretch>
            </p:blipFill>
            <p:spPr bwMode="auto">
              <a:xfrm>
                <a:off x="1197283" y="4012622"/>
                <a:ext cx="489073" cy="429309"/>
              </a:xfrm>
              <a:prstGeom prst="rect">
                <a:avLst/>
              </a:prstGeom>
              <a:noFill/>
            </p:spPr>
          </p:pic>
        </p:grpSp>
        <p:grpSp>
          <p:nvGrpSpPr>
            <p:cNvPr id="12" name="组合 11"/>
            <p:cNvGrpSpPr/>
            <p:nvPr/>
          </p:nvGrpSpPr>
          <p:grpSpPr>
            <a:xfrm>
              <a:off x="16862" y="8071"/>
              <a:ext cx="1162" cy="1084"/>
              <a:chOff x="1775328" y="4012622"/>
              <a:chExt cx="501830" cy="468008"/>
            </a:xfrm>
          </p:grpSpPr>
          <p:sp>
            <p:nvSpPr>
              <p:cNvPr id="13" name="图形"/>
              <p:cNvSpPr/>
              <p:nvPr/>
            </p:nvSpPr>
            <p:spPr>
              <a:xfrm>
                <a:off x="1792239" y="4012622"/>
                <a:ext cx="468008" cy="468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4" name="图形" descr="\\MAGNUM\Projects\Microsoft\Cloud Power FY12\Design\Icons\PNGs\Cloud_on_your_terms.png"/>
              <p:cNvPicPr>
                <a:picLocks noChangeAspect="1" noChangeArrowheads="1"/>
              </p:cNvPicPr>
              <p:nvPr/>
            </p:nvPicPr>
            <p:blipFill>
              <a:blip r:embed="rId4" cstate="screen">
                <a:lum bright="100000"/>
                <a:extLst>
                  <a:ext uri="{28A0092B-C50C-407E-A947-70E740481C1C}">
                    <a14:useLocalDpi xmlns:a14="http://schemas.microsoft.com/office/drawing/2010/main"/>
                  </a:ext>
                </a:extLst>
              </a:blip>
              <a:stretch>
                <a:fillRect/>
              </a:stretch>
            </p:blipFill>
            <p:spPr bwMode="auto">
              <a:xfrm>
                <a:off x="1775328" y="4026372"/>
                <a:ext cx="501830" cy="440508"/>
              </a:xfrm>
              <a:prstGeom prst="rect">
                <a:avLst/>
              </a:prstGeom>
              <a:noFill/>
              <a:ln>
                <a:noFill/>
              </a:ln>
            </p:spPr>
          </p:pic>
        </p:grpSp>
        <p:sp>
          <p:nvSpPr>
            <p:cNvPr id="32" name="图形"/>
            <p:cNvSpPr/>
            <p:nvPr/>
          </p:nvSpPr>
          <p:spPr>
            <a:xfrm>
              <a:off x="5185" y="5221"/>
              <a:ext cx="5002" cy="1000"/>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图形"/>
            <p:cNvSpPr/>
            <p:nvPr/>
          </p:nvSpPr>
          <p:spPr>
            <a:xfrm>
              <a:off x="9187" y="3554"/>
              <a:ext cx="5002" cy="1000"/>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图形"/>
            <p:cNvSpPr txBox="1"/>
            <p:nvPr/>
          </p:nvSpPr>
          <p:spPr>
            <a:xfrm>
              <a:off x="1798" y="2482"/>
              <a:ext cx="3926" cy="582"/>
            </a:xfrm>
            <a:prstGeom prst="rect">
              <a:avLst/>
            </a:prstGeom>
            <a:noFill/>
          </p:spPr>
          <p:txBody>
            <a:bodyPr wrap="none" rtlCol="0">
              <a:spAutoFit/>
            </a:bodyPr>
            <a:lstStyle/>
            <a:p>
              <a:pPr algn="l"/>
              <a:r>
                <a:rPr lang="zh-CN" altLang="en-US" dirty="0">
                  <a:solidFill>
                    <a:schemeClr val="tx1">
                      <a:lumMod val="85000"/>
                      <a:lumOff val="15000"/>
                    </a:schemeClr>
                  </a:solidFill>
                  <a:cs typeface="+mn-ea"/>
                  <a:sym typeface="+mn-lt"/>
                </a:rPr>
                <a:t>请在此处</a:t>
              </a:r>
              <a:r>
                <a:rPr lang="zh-CN" altLang="en-US">
                  <a:solidFill>
                    <a:schemeClr val="tx1">
                      <a:lumMod val="85000"/>
                      <a:lumOff val="15000"/>
                    </a:schemeClr>
                  </a:solidFill>
                  <a:cs typeface="+mn-ea"/>
                  <a:sym typeface="+mn-lt"/>
                </a:rPr>
                <a:t>预设标题文本</a:t>
              </a:r>
              <a:endParaRPr lang="zh-CN" altLang="en-US" dirty="0">
                <a:solidFill>
                  <a:schemeClr val="tx1">
                    <a:lumMod val="85000"/>
                    <a:lumOff val="15000"/>
                  </a:schemeClr>
                </a:solidFill>
                <a:cs typeface="+mn-ea"/>
                <a:sym typeface="+mn-lt"/>
              </a:endParaRPr>
            </a:p>
          </p:txBody>
        </p:sp>
        <p:sp>
          <p:nvSpPr>
            <p:cNvPr id="42" name="图形"/>
            <p:cNvSpPr txBox="1"/>
            <p:nvPr/>
          </p:nvSpPr>
          <p:spPr>
            <a:xfrm>
              <a:off x="1799" y="3047"/>
              <a:ext cx="5603" cy="1452"/>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在此处添加您的文本内容在此处添加您的文本内容此处添加您的文本内容在此处添加您的文本内容在此处添加您的文本内容</a:t>
              </a:r>
              <a:endParaRPr lang="zh-CN" altLang="en-US" sz="1200" dirty="0">
                <a:cs typeface="+mn-ea"/>
                <a:sym typeface="+mn-lt"/>
              </a:endParaRPr>
            </a:p>
          </p:txBody>
        </p:sp>
        <p:grpSp>
          <p:nvGrpSpPr>
            <p:cNvPr id="51" name="组合 50"/>
            <p:cNvGrpSpPr/>
            <p:nvPr/>
          </p:nvGrpSpPr>
          <p:grpSpPr>
            <a:xfrm>
              <a:off x="1183" y="6889"/>
              <a:ext cx="5002" cy="1000"/>
              <a:chOff x="751383" y="4374208"/>
              <a:chExt cx="3176332" cy="635266"/>
            </a:xfrm>
          </p:grpSpPr>
          <p:sp>
            <p:nvSpPr>
              <p:cNvPr id="36" name="图形"/>
              <p:cNvSpPr/>
              <p:nvPr/>
            </p:nvSpPr>
            <p:spPr>
              <a:xfrm>
                <a:off x="751383" y="4374208"/>
                <a:ext cx="3176332" cy="635266"/>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图形"/>
              <p:cNvSpPr txBox="1"/>
              <p:nvPr/>
            </p:nvSpPr>
            <p:spPr>
              <a:xfrm>
                <a:off x="1281019" y="4525307"/>
                <a:ext cx="1826141" cy="338554"/>
              </a:xfrm>
              <a:prstGeom prst="rect">
                <a:avLst/>
              </a:prstGeom>
              <a:noFill/>
            </p:spPr>
            <p:txBody>
              <a:bodyPr wrap="none" rtlCol="0">
                <a:spAutoFit/>
              </a:bodyPr>
              <a:lstStyle/>
              <a:p>
                <a:r>
                  <a:rPr lang="zh-CN" altLang="en-US" sz="1600" dirty="0">
                    <a:solidFill>
                      <a:schemeClr val="bg1"/>
                    </a:solidFill>
                    <a:cs typeface="+mn-ea"/>
                    <a:sym typeface="+mn-lt"/>
                  </a:rPr>
                  <a:t>请在此添加关键字</a:t>
                </a:r>
              </a:p>
            </p:txBody>
          </p:sp>
        </p:grpSp>
        <p:grpSp>
          <p:nvGrpSpPr>
            <p:cNvPr id="52" name="组合 51"/>
            <p:cNvGrpSpPr/>
            <p:nvPr/>
          </p:nvGrpSpPr>
          <p:grpSpPr>
            <a:xfrm>
              <a:off x="5185" y="5455"/>
              <a:ext cx="3814" cy="2434"/>
              <a:chOff x="3292519" y="3463787"/>
              <a:chExt cx="2421838" cy="1545689"/>
            </a:xfrm>
          </p:grpSpPr>
          <p:sp>
            <p:nvSpPr>
              <p:cNvPr id="33" name="图形"/>
              <p:cNvSpPr/>
              <p:nvPr/>
            </p:nvSpPr>
            <p:spPr>
              <a:xfrm flipH="1" flipV="1">
                <a:off x="3292519" y="3950698"/>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图形"/>
              <p:cNvSpPr/>
              <p:nvPr/>
            </p:nvSpPr>
            <p:spPr>
              <a:xfrm rot="16200000" flipH="1" flipV="1">
                <a:off x="3292519" y="3953506"/>
                <a:ext cx="476397" cy="47639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图形"/>
              <p:cNvSpPr txBox="1"/>
              <p:nvPr/>
            </p:nvSpPr>
            <p:spPr>
              <a:xfrm>
                <a:off x="3888216" y="3463787"/>
                <a:ext cx="1826141" cy="338554"/>
              </a:xfrm>
              <a:prstGeom prst="rect">
                <a:avLst/>
              </a:prstGeom>
              <a:noFill/>
            </p:spPr>
            <p:txBody>
              <a:bodyPr wrap="none" rtlCol="0">
                <a:spAutoFit/>
              </a:bodyPr>
              <a:lstStyle/>
              <a:p>
                <a:r>
                  <a:rPr lang="zh-CN" altLang="en-US" sz="1600" dirty="0">
                    <a:solidFill>
                      <a:schemeClr val="bg1"/>
                    </a:solidFill>
                    <a:cs typeface="+mn-ea"/>
                    <a:sym typeface="+mn-lt"/>
                  </a:rPr>
                  <a:t>请在此添加关键字</a:t>
                </a:r>
              </a:p>
            </p:txBody>
          </p:sp>
        </p:grpSp>
        <p:grpSp>
          <p:nvGrpSpPr>
            <p:cNvPr id="53" name="组合 52"/>
            <p:cNvGrpSpPr/>
            <p:nvPr/>
          </p:nvGrpSpPr>
          <p:grpSpPr>
            <a:xfrm>
              <a:off x="9187" y="3779"/>
              <a:ext cx="3814" cy="2442"/>
              <a:chOff x="5833656" y="2399780"/>
              <a:chExt cx="2421837" cy="1550918"/>
            </a:xfrm>
          </p:grpSpPr>
          <p:sp>
            <p:nvSpPr>
              <p:cNvPr id="29" name="图形"/>
              <p:cNvSpPr/>
              <p:nvPr/>
            </p:nvSpPr>
            <p:spPr>
              <a:xfrm flipH="1" flipV="1">
                <a:off x="5833656" y="2891920"/>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图形"/>
              <p:cNvSpPr/>
              <p:nvPr/>
            </p:nvSpPr>
            <p:spPr>
              <a:xfrm rot="16200000" flipH="1" flipV="1">
                <a:off x="5833656" y="2892830"/>
                <a:ext cx="476397" cy="47639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图形"/>
              <p:cNvSpPr txBox="1"/>
              <p:nvPr/>
            </p:nvSpPr>
            <p:spPr>
              <a:xfrm>
                <a:off x="6429352" y="2399780"/>
                <a:ext cx="1826141" cy="338554"/>
              </a:xfrm>
              <a:prstGeom prst="rect">
                <a:avLst/>
              </a:prstGeom>
              <a:noFill/>
            </p:spPr>
            <p:txBody>
              <a:bodyPr wrap="none" rtlCol="0">
                <a:spAutoFit/>
              </a:bodyPr>
              <a:lstStyle/>
              <a:p>
                <a:r>
                  <a:rPr lang="zh-CN" altLang="en-US" sz="1600" dirty="0">
                    <a:solidFill>
                      <a:schemeClr val="bg1"/>
                    </a:solidFill>
                    <a:cs typeface="+mn-ea"/>
                    <a:sym typeface="+mn-lt"/>
                  </a:rPr>
                  <a:t>请在此添加关键字</a:t>
                </a:r>
              </a:p>
            </p:txBody>
          </p:sp>
        </p:grpSp>
        <p:grpSp>
          <p:nvGrpSpPr>
            <p:cNvPr id="54" name="组合 53"/>
            <p:cNvGrpSpPr/>
            <p:nvPr/>
          </p:nvGrpSpPr>
          <p:grpSpPr>
            <a:xfrm>
              <a:off x="13189" y="1886"/>
              <a:ext cx="5002" cy="2668"/>
              <a:chOff x="8374792" y="1197876"/>
              <a:chExt cx="3176332" cy="1694045"/>
            </a:xfrm>
          </p:grpSpPr>
          <p:sp>
            <p:nvSpPr>
              <p:cNvPr id="24" name="图形"/>
              <p:cNvSpPr/>
              <p:nvPr/>
            </p:nvSpPr>
            <p:spPr>
              <a:xfrm>
                <a:off x="8374792" y="1197876"/>
                <a:ext cx="3176332" cy="635267"/>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图形"/>
              <p:cNvSpPr/>
              <p:nvPr/>
            </p:nvSpPr>
            <p:spPr>
              <a:xfrm flipH="1" flipV="1">
                <a:off x="8374792" y="1833143"/>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图形"/>
              <p:cNvSpPr/>
              <p:nvPr/>
            </p:nvSpPr>
            <p:spPr>
              <a:xfrm rot="16200000" flipH="1" flipV="1">
                <a:off x="8374792" y="1833143"/>
                <a:ext cx="476397" cy="476397"/>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图形"/>
              <p:cNvSpPr txBox="1"/>
              <p:nvPr/>
            </p:nvSpPr>
            <p:spPr>
              <a:xfrm>
                <a:off x="9092054" y="1318996"/>
                <a:ext cx="1826141" cy="338554"/>
              </a:xfrm>
              <a:prstGeom prst="rect">
                <a:avLst/>
              </a:prstGeom>
              <a:noFill/>
            </p:spPr>
            <p:txBody>
              <a:bodyPr wrap="none" rtlCol="0">
                <a:spAutoFit/>
              </a:bodyPr>
              <a:lstStyle/>
              <a:p>
                <a:r>
                  <a:rPr lang="zh-CN" altLang="en-US" sz="1600" dirty="0">
                    <a:solidFill>
                      <a:schemeClr val="bg1"/>
                    </a:solidFill>
                    <a:cs typeface="+mn-ea"/>
                    <a:sym typeface="+mn-lt"/>
                  </a:rPr>
                  <a:t>请在此添加关键字</a:t>
                </a:r>
              </a:p>
            </p:txBody>
          </p:sp>
        </p:grpSp>
        <p:sp>
          <p:nvSpPr>
            <p:cNvPr id="47" name="图形"/>
            <p:cNvSpPr txBox="1"/>
            <p:nvPr/>
          </p:nvSpPr>
          <p:spPr>
            <a:xfrm>
              <a:off x="1977" y="8071"/>
              <a:ext cx="3852" cy="1452"/>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zh-CN" altLang="en-US" sz="1200" dirty="0">
                <a:cs typeface="+mn-ea"/>
                <a:sym typeface="+mn-lt"/>
              </a:endParaRPr>
            </a:p>
          </p:txBody>
        </p:sp>
        <p:sp>
          <p:nvSpPr>
            <p:cNvPr id="48" name="图形"/>
            <p:cNvSpPr txBox="1"/>
            <p:nvPr/>
          </p:nvSpPr>
          <p:spPr>
            <a:xfrm>
              <a:off x="6335" y="6495"/>
              <a:ext cx="3852" cy="1452"/>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zh-CN" altLang="en-US" sz="1200" dirty="0">
                <a:cs typeface="+mn-ea"/>
                <a:sym typeface="+mn-lt"/>
              </a:endParaRPr>
            </a:p>
          </p:txBody>
        </p:sp>
        <p:sp>
          <p:nvSpPr>
            <p:cNvPr id="49" name="图形"/>
            <p:cNvSpPr txBox="1"/>
            <p:nvPr/>
          </p:nvSpPr>
          <p:spPr>
            <a:xfrm>
              <a:off x="10466" y="4768"/>
              <a:ext cx="3852" cy="1452"/>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zh-CN" altLang="en-US" sz="1200" dirty="0">
                <a:cs typeface="+mn-ea"/>
                <a:sym typeface="+mn-lt"/>
              </a:endParaRPr>
            </a:p>
          </p:txBody>
        </p:sp>
        <p:sp>
          <p:nvSpPr>
            <p:cNvPr id="50" name="图形"/>
            <p:cNvSpPr txBox="1"/>
            <p:nvPr/>
          </p:nvSpPr>
          <p:spPr>
            <a:xfrm>
              <a:off x="14528" y="3100"/>
              <a:ext cx="3852" cy="1452"/>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在此处添加您的文本内容在此处添加您的文本内容此处添加您的文本内容此处添加您的文本内容</a:t>
              </a:r>
              <a:endParaRPr lang="zh-CN" altLang="en-US" sz="1200" dirty="0">
                <a:cs typeface="+mn-ea"/>
                <a:sym typeface="+mn-lt"/>
              </a:endParaRPr>
            </a:p>
          </p:txBody>
        </p:sp>
      </p:grpSp>
    </p:spTree>
    <p:custDataLst>
      <p:tags r:id="rId1"/>
    </p:custDataLst>
  </p:cSld>
  <p:clrMapOvr>
    <a:masterClrMapping/>
  </p:clrMapOvr>
  <p:transition advTm="2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图形"/>
          <p:cNvGrpSpPr/>
          <p:nvPr/>
        </p:nvGrpSpPr>
        <p:grpSpPr>
          <a:xfrm>
            <a:off x="1070610" y="2184400"/>
            <a:ext cx="10158730" cy="3076575"/>
            <a:chOff x="1070610" y="2184400"/>
            <a:chExt cx="10158730" cy="3076575"/>
          </a:xfrm>
        </p:grpSpPr>
        <p:sp>
          <p:nvSpPr>
            <p:cNvPr id="65" name="图形"/>
            <p:cNvSpPr>
              <a:spLocks noChangeArrowheads="1"/>
            </p:cNvSpPr>
            <p:nvPr/>
          </p:nvSpPr>
          <p:spPr bwMode="auto">
            <a:xfrm rot="2700000">
              <a:off x="3363595" y="2287270"/>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67" name="图形"/>
            <p:cNvSpPr>
              <a:spLocks noChangeArrowheads="1"/>
            </p:cNvSpPr>
            <p:nvPr/>
          </p:nvSpPr>
          <p:spPr bwMode="auto">
            <a:xfrm rot="2700000">
              <a:off x="3402159" y="2325834"/>
              <a:ext cx="396581" cy="396581"/>
            </a:xfrm>
            <a:prstGeom prst="ellipse">
              <a:avLst/>
            </a:prstGeom>
            <a:solidFill>
              <a:schemeClr val="accent1"/>
            </a:solidFill>
            <a:ln>
              <a:noFill/>
            </a:ln>
          </p:spPr>
          <p:txBody>
            <a:bodyPr vert="horz" wrap="square" lIns="68580" tIns="34291" rIns="68580" bIns="34291" numCol="1" anchor="t" anchorCtr="0" compatLnSpc="1"/>
            <a:lstStyle/>
            <a:p>
              <a:endParaRPr lang="id-ID" sz="1350">
                <a:cs typeface="+mn-ea"/>
                <a:sym typeface="+mn-lt"/>
              </a:endParaRPr>
            </a:p>
          </p:txBody>
        </p:sp>
        <p:sp>
          <p:nvSpPr>
            <p:cNvPr id="105" name="图形"/>
            <p:cNvSpPr>
              <a:spLocks noChangeArrowheads="1"/>
            </p:cNvSpPr>
            <p:nvPr/>
          </p:nvSpPr>
          <p:spPr bwMode="auto">
            <a:xfrm rot="2700000">
              <a:off x="8366760" y="2287270"/>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106" name="图形"/>
            <p:cNvSpPr>
              <a:spLocks noChangeArrowheads="1"/>
            </p:cNvSpPr>
            <p:nvPr/>
          </p:nvSpPr>
          <p:spPr bwMode="auto">
            <a:xfrm rot="2700000">
              <a:off x="8405324" y="2325834"/>
              <a:ext cx="396581" cy="396581"/>
            </a:xfrm>
            <a:prstGeom prst="ellipse">
              <a:avLst/>
            </a:prstGeom>
            <a:solidFill>
              <a:schemeClr val="accent4"/>
            </a:solidFill>
            <a:ln>
              <a:noFill/>
            </a:ln>
          </p:spPr>
          <p:txBody>
            <a:bodyPr vert="horz" wrap="square" lIns="68580" tIns="34291" rIns="68580" bIns="34291" numCol="1" anchor="t" anchorCtr="0" compatLnSpc="1"/>
            <a:lstStyle/>
            <a:p>
              <a:endParaRPr lang="id-ID" sz="1350">
                <a:cs typeface="+mn-ea"/>
                <a:sym typeface="+mn-lt"/>
              </a:endParaRPr>
            </a:p>
          </p:txBody>
        </p:sp>
        <p:sp>
          <p:nvSpPr>
            <p:cNvPr id="53" name="图形"/>
            <p:cNvSpPr>
              <a:spLocks noChangeArrowheads="1"/>
            </p:cNvSpPr>
            <p:nvPr/>
          </p:nvSpPr>
          <p:spPr bwMode="auto">
            <a:xfrm rot="2700000">
              <a:off x="3363595" y="2931795"/>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55" name="图形"/>
            <p:cNvSpPr>
              <a:spLocks noChangeArrowheads="1"/>
            </p:cNvSpPr>
            <p:nvPr/>
          </p:nvSpPr>
          <p:spPr bwMode="auto">
            <a:xfrm rot="2700000">
              <a:off x="3402159" y="2970359"/>
              <a:ext cx="396581" cy="396581"/>
            </a:xfrm>
            <a:prstGeom prst="ellipse">
              <a:avLst/>
            </a:prstGeom>
            <a:solidFill>
              <a:schemeClr val="accent2"/>
            </a:solidFill>
            <a:ln>
              <a:noFill/>
            </a:ln>
          </p:spPr>
          <p:txBody>
            <a:bodyPr vert="horz" wrap="square" lIns="68580" tIns="34291" rIns="68580" bIns="34291" numCol="1" anchor="t" anchorCtr="0" compatLnSpc="1"/>
            <a:lstStyle/>
            <a:p>
              <a:endParaRPr lang="id-ID" sz="1350">
                <a:cs typeface="+mn-ea"/>
                <a:sym typeface="+mn-lt"/>
              </a:endParaRPr>
            </a:p>
          </p:txBody>
        </p:sp>
        <p:sp>
          <p:nvSpPr>
            <p:cNvPr id="101" name="图形"/>
            <p:cNvSpPr>
              <a:spLocks noChangeArrowheads="1"/>
            </p:cNvSpPr>
            <p:nvPr/>
          </p:nvSpPr>
          <p:spPr bwMode="auto">
            <a:xfrm rot="2700000">
              <a:off x="8366760" y="3001645"/>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102" name="图形"/>
            <p:cNvSpPr>
              <a:spLocks noChangeArrowheads="1"/>
            </p:cNvSpPr>
            <p:nvPr/>
          </p:nvSpPr>
          <p:spPr bwMode="auto">
            <a:xfrm rot="2700000">
              <a:off x="8405324" y="3040209"/>
              <a:ext cx="396581" cy="396581"/>
            </a:xfrm>
            <a:prstGeom prst="ellipse">
              <a:avLst/>
            </a:prstGeom>
            <a:solidFill>
              <a:schemeClr val="accent5"/>
            </a:solidFill>
            <a:ln>
              <a:noFill/>
            </a:ln>
          </p:spPr>
          <p:txBody>
            <a:bodyPr vert="horz" wrap="square" lIns="68580" tIns="34291" rIns="68580" bIns="34291" numCol="1" anchor="t" anchorCtr="0" compatLnSpc="1"/>
            <a:lstStyle/>
            <a:p>
              <a:endParaRPr lang="id-ID" sz="1350">
                <a:cs typeface="+mn-ea"/>
                <a:sym typeface="+mn-lt"/>
              </a:endParaRPr>
            </a:p>
          </p:txBody>
        </p:sp>
        <p:sp>
          <p:nvSpPr>
            <p:cNvPr id="47" name="图形"/>
            <p:cNvSpPr>
              <a:spLocks noChangeArrowheads="1"/>
            </p:cNvSpPr>
            <p:nvPr/>
          </p:nvSpPr>
          <p:spPr bwMode="auto">
            <a:xfrm rot="2700000">
              <a:off x="3363595" y="3575685"/>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49" name="图形"/>
            <p:cNvSpPr>
              <a:spLocks noChangeArrowheads="1"/>
            </p:cNvSpPr>
            <p:nvPr/>
          </p:nvSpPr>
          <p:spPr bwMode="auto">
            <a:xfrm rot="2700000">
              <a:off x="3402159" y="3614249"/>
              <a:ext cx="396581" cy="396581"/>
            </a:xfrm>
            <a:prstGeom prst="ellipse">
              <a:avLst/>
            </a:prstGeom>
            <a:solidFill>
              <a:schemeClr val="accent3"/>
            </a:solidFill>
            <a:ln>
              <a:noFill/>
            </a:ln>
          </p:spPr>
          <p:txBody>
            <a:bodyPr vert="horz" wrap="square" lIns="68580" tIns="34291" rIns="68580" bIns="34291" numCol="1" anchor="t" anchorCtr="0" compatLnSpc="1"/>
            <a:lstStyle/>
            <a:p>
              <a:endParaRPr lang="id-ID" sz="1350">
                <a:cs typeface="+mn-ea"/>
                <a:sym typeface="+mn-lt"/>
              </a:endParaRPr>
            </a:p>
          </p:txBody>
        </p:sp>
        <p:sp>
          <p:nvSpPr>
            <p:cNvPr id="97" name="图形"/>
            <p:cNvSpPr>
              <a:spLocks noChangeArrowheads="1"/>
            </p:cNvSpPr>
            <p:nvPr/>
          </p:nvSpPr>
          <p:spPr bwMode="auto">
            <a:xfrm rot="2700000">
              <a:off x="8366760" y="3575685"/>
              <a:ext cx="473710" cy="473710"/>
            </a:xfrm>
            <a:prstGeom prst="ellipse">
              <a:avLst/>
            </a:prstGeom>
            <a:solidFill>
              <a:schemeClr val="tx1">
                <a:alpha val="20000"/>
              </a:schemeClr>
            </a:solidFill>
            <a:ln>
              <a:noFill/>
            </a:ln>
          </p:spPr>
          <p:txBody>
            <a:bodyPr vert="horz" wrap="square" lIns="68580" tIns="34291" rIns="68580" bIns="34291" numCol="1" anchor="t" anchorCtr="0" compatLnSpc="1"/>
            <a:lstStyle/>
            <a:p>
              <a:endParaRPr lang="id-ID" sz="1350">
                <a:cs typeface="+mn-ea"/>
                <a:sym typeface="+mn-lt"/>
              </a:endParaRPr>
            </a:p>
          </p:txBody>
        </p:sp>
        <p:sp>
          <p:nvSpPr>
            <p:cNvPr id="98" name="图形"/>
            <p:cNvSpPr>
              <a:spLocks noChangeArrowheads="1"/>
            </p:cNvSpPr>
            <p:nvPr/>
          </p:nvSpPr>
          <p:spPr bwMode="auto">
            <a:xfrm rot="2700000">
              <a:off x="8405324" y="3614249"/>
              <a:ext cx="396581" cy="396581"/>
            </a:xfrm>
            <a:prstGeom prst="ellipse">
              <a:avLst/>
            </a:prstGeom>
            <a:solidFill>
              <a:schemeClr val="accent6"/>
            </a:solidFill>
            <a:ln>
              <a:noFill/>
            </a:ln>
          </p:spPr>
          <p:txBody>
            <a:bodyPr vert="horz" wrap="square" lIns="68580" tIns="34291" rIns="68580" bIns="34291" numCol="1" anchor="t" anchorCtr="0" compatLnSpc="1"/>
            <a:lstStyle/>
            <a:p>
              <a:endParaRPr lang="id-ID" sz="1350">
                <a:cs typeface="+mn-ea"/>
                <a:sym typeface="+mn-lt"/>
              </a:endParaRPr>
            </a:p>
          </p:txBody>
        </p:sp>
        <p:sp>
          <p:nvSpPr>
            <p:cNvPr id="89" name="图形"/>
            <p:cNvSpPr/>
            <p:nvPr/>
          </p:nvSpPr>
          <p:spPr bwMode="auto">
            <a:xfrm>
              <a:off x="5004435" y="2303145"/>
              <a:ext cx="2183130" cy="1647190"/>
            </a:xfrm>
            <a:custGeom>
              <a:avLst/>
              <a:gdLst>
                <a:gd name="T0" fmla="*/ 885 w 951"/>
                <a:gd name="T1" fmla="*/ 718 h 718"/>
                <a:gd name="T2" fmla="*/ 951 w 951"/>
                <a:gd name="T3" fmla="*/ 476 h 718"/>
                <a:gd name="T4" fmla="*/ 475 w 951"/>
                <a:gd name="T5" fmla="*/ 0 h 718"/>
                <a:gd name="T6" fmla="*/ 0 w 951"/>
                <a:gd name="T7" fmla="*/ 476 h 718"/>
                <a:gd name="T8" fmla="*/ 66 w 951"/>
                <a:gd name="T9" fmla="*/ 718 h 718"/>
                <a:gd name="T10" fmla="*/ 476 w 951"/>
                <a:gd name="T11" fmla="*/ 485 h 718"/>
                <a:gd name="T12" fmla="*/ 885 w 951"/>
                <a:gd name="T13" fmla="*/ 718 h 718"/>
              </a:gdLst>
              <a:ahLst/>
              <a:cxnLst>
                <a:cxn ang="0">
                  <a:pos x="T0" y="T1"/>
                </a:cxn>
                <a:cxn ang="0">
                  <a:pos x="T2" y="T3"/>
                </a:cxn>
                <a:cxn ang="0">
                  <a:pos x="T4" y="T5"/>
                </a:cxn>
                <a:cxn ang="0">
                  <a:pos x="T6" y="T7"/>
                </a:cxn>
                <a:cxn ang="0">
                  <a:pos x="T8" y="T9"/>
                </a:cxn>
                <a:cxn ang="0">
                  <a:pos x="T10" y="T11"/>
                </a:cxn>
                <a:cxn ang="0">
                  <a:pos x="T12" y="T13"/>
                </a:cxn>
              </a:cxnLst>
              <a:rect l="0" t="0" r="r" b="b"/>
              <a:pathLst>
                <a:path w="951" h="718">
                  <a:moveTo>
                    <a:pt x="885" y="718"/>
                  </a:moveTo>
                  <a:cubicBezTo>
                    <a:pt x="927" y="647"/>
                    <a:pt x="951" y="564"/>
                    <a:pt x="951" y="476"/>
                  </a:cubicBezTo>
                  <a:cubicBezTo>
                    <a:pt x="951" y="213"/>
                    <a:pt x="738" y="0"/>
                    <a:pt x="475" y="0"/>
                  </a:cubicBezTo>
                  <a:cubicBezTo>
                    <a:pt x="213" y="0"/>
                    <a:pt x="0" y="213"/>
                    <a:pt x="0" y="476"/>
                  </a:cubicBezTo>
                  <a:cubicBezTo>
                    <a:pt x="0" y="564"/>
                    <a:pt x="24" y="647"/>
                    <a:pt x="66" y="718"/>
                  </a:cubicBezTo>
                  <a:cubicBezTo>
                    <a:pt x="476" y="485"/>
                    <a:pt x="476" y="485"/>
                    <a:pt x="476" y="485"/>
                  </a:cubicBezTo>
                  <a:lnTo>
                    <a:pt x="885" y="718"/>
                  </a:lnTo>
                  <a:close/>
                </a:path>
              </a:pathLst>
            </a:custGeom>
            <a:solidFill>
              <a:schemeClr val="accent1"/>
            </a:solidFill>
            <a:ln>
              <a:noFill/>
            </a:ln>
          </p:spPr>
          <p:txBody>
            <a:bodyPr vert="horz" wrap="square" lIns="68580" tIns="34290" rIns="68580" bIns="34290" numCol="1" anchor="t" anchorCtr="0" compatLnSpc="1"/>
            <a:lstStyle/>
            <a:p>
              <a:endParaRPr lang="en-US" sz="1055">
                <a:cs typeface="+mn-ea"/>
                <a:sym typeface="+mn-lt"/>
              </a:endParaRPr>
            </a:p>
          </p:txBody>
        </p:sp>
        <p:sp>
          <p:nvSpPr>
            <p:cNvPr id="90" name="图形"/>
            <p:cNvSpPr/>
            <p:nvPr/>
          </p:nvSpPr>
          <p:spPr bwMode="auto">
            <a:xfrm>
              <a:off x="5083175" y="2383155"/>
              <a:ext cx="2026920" cy="1397635"/>
            </a:xfrm>
            <a:custGeom>
              <a:avLst/>
              <a:gdLst>
                <a:gd name="T0" fmla="*/ 826 w 883"/>
                <a:gd name="T1" fmla="*/ 605 h 609"/>
                <a:gd name="T2" fmla="*/ 815 w 883"/>
                <a:gd name="T3" fmla="*/ 603 h 609"/>
                <a:gd name="T4" fmla="*/ 792 w 883"/>
                <a:gd name="T5" fmla="*/ 557 h 609"/>
                <a:gd name="T6" fmla="*/ 811 w 883"/>
                <a:gd name="T7" fmla="*/ 441 h 609"/>
                <a:gd name="T8" fmla="*/ 441 w 883"/>
                <a:gd name="T9" fmla="*/ 72 h 609"/>
                <a:gd name="T10" fmla="*/ 72 w 883"/>
                <a:gd name="T11" fmla="*/ 441 h 609"/>
                <a:gd name="T12" fmla="*/ 91 w 883"/>
                <a:gd name="T13" fmla="*/ 557 h 609"/>
                <a:gd name="T14" fmla="*/ 68 w 883"/>
                <a:gd name="T15" fmla="*/ 603 h 609"/>
                <a:gd name="T16" fmla="*/ 23 w 883"/>
                <a:gd name="T17" fmla="*/ 580 h 609"/>
                <a:gd name="T18" fmla="*/ 0 w 883"/>
                <a:gd name="T19" fmla="*/ 441 h 609"/>
                <a:gd name="T20" fmla="*/ 441 w 883"/>
                <a:gd name="T21" fmla="*/ 0 h 609"/>
                <a:gd name="T22" fmla="*/ 883 w 883"/>
                <a:gd name="T23" fmla="*/ 441 h 609"/>
                <a:gd name="T24" fmla="*/ 860 w 883"/>
                <a:gd name="T25" fmla="*/ 580 h 609"/>
                <a:gd name="T26" fmla="*/ 826 w 883"/>
                <a:gd name="T27" fmla="*/ 605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3" h="609">
                  <a:moveTo>
                    <a:pt x="826" y="605"/>
                  </a:moveTo>
                  <a:cubicBezTo>
                    <a:pt x="822" y="605"/>
                    <a:pt x="818" y="604"/>
                    <a:pt x="815" y="603"/>
                  </a:cubicBezTo>
                  <a:cubicBezTo>
                    <a:pt x="796" y="597"/>
                    <a:pt x="785" y="576"/>
                    <a:pt x="792" y="557"/>
                  </a:cubicBezTo>
                  <a:cubicBezTo>
                    <a:pt x="804" y="520"/>
                    <a:pt x="811" y="481"/>
                    <a:pt x="811" y="441"/>
                  </a:cubicBezTo>
                  <a:cubicBezTo>
                    <a:pt x="811" y="238"/>
                    <a:pt x="645" y="72"/>
                    <a:pt x="441" y="72"/>
                  </a:cubicBezTo>
                  <a:cubicBezTo>
                    <a:pt x="238" y="72"/>
                    <a:pt x="72" y="238"/>
                    <a:pt x="72" y="441"/>
                  </a:cubicBezTo>
                  <a:cubicBezTo>
                    <a:pt x="72" y="481"/>
                    <a:pt x="79" y="520"/>
                    <a:pt x="91" y="557"/>
                  </a:cubicBezTo>
                  <a:cubicBezTo>
                    <a:pt x="98" y="576"/>
                    <a:pt x="87" y="597"/>
                    <a:pt x="68" y="603"/>
                  </a:cubicBezTo>
                  <a:cubicBezTo>
                    <a:pt x="50" y="609"/>
                    <a:pt x="29" y="599"/>
                    <a:pt x="23" y="580"/>
                  </a:cubicBezTo>
                  <a:cubicBezTo>
                    <a:pt x="8" y="535"/>
                    <a:pt x="0" y="489"/>
                    <a:pt x="0" y="441"/>
                  </a:cubicBezTo>
                  <a:cubicBezTo>
                    <a:pt x="0" y="198"/>
                    <a:pt x="198" y="0"/>
                    <a:pt x="441" y="0"/>
                  </a:cubicBezTo>
                  <a:cubicBezTo>
                    <a:pt x="685" y="0"/>
                    <a:pt x="883" y="198"/>
                    <a:pt x="883" y="441"/>
                  </a:cubicBezTo>
                  <a:cubicBezTo>
                    <a:pt x="883" y="489"/>
                    <a:pt x="875" y="535"/>
                    <a:pt x="860" y="580"/>
                  </a:cubicBezTo>
                  <a:cubicBezTo>
                    <a:pt x="855" y="595"/>
                    <a:pt x="841" y="605"/>
                    <a:pt x="826" y="605"/>
                  </a:cubicBezTo>
                  <a:close/>
                </a:path>
              </a:pathLst>
            </a:custGeom>
            <a:solidFill>
              <a:schemeClr val="accent2"/>
            </a:solidFill>
            <a:ln>
              <a:noFill/>
            </a:ln>
          </p:spPr>
          <p:txBody>
            <a:bodyPr vert="horz" wrap="square" lIns="68580" tIns="34290" rIns="68580" bIns="34290" numCol="1" anchor="t" anchorCtr="0" compatLnSpc="1"/>
            <a:lstStyle/>
            <a:p>
              <a:endParaRPr lang="en-US" sz="1055">
                <a:cs typeface="+mn-ea"/>
                <a:sym typeface="+mn-lt"/>
              </a:endParaRPr>
            </a:p>
          </p:txBody>
        </p:sp>
        <p:sp>
          <p:nvSpPr>
            <p:cNvPr id="91" name="图形"/>
            <p:cNvSpPr/>
            <p:nvPr/>
          </p:nvSpPr>
          <p:spPr bwMode="auto">
            <a:xfrm>
              <a:off x="5500370" y="3807460"/>
              <a:ext cx="1194435" cy="307340"/>
            </a:xfrm>
            <a:custGeom>
              <a:avLst/>
              <a:gdLst>
                <a:gd name="T0" fmla="*/ 520 w 520"/>
                <a:gd name="T1" fmla="*/ 100 h 134"/>
                <a:gd name="T2" fmla="*/ 485 w 520"/>
                <a:gd name="T3" fmla="*/ 134 h 134"/>
                <a:gd name="T4" fmla="*/ 34 w 520"/>
                <a:gd name="T5" fmla="*/ 134 h 134"/>
                <a:gd name="T6" fmla="*/ 0 w 520"/>
                <a:gd name="T7" fmla="*/ 100 h 134"/>
                <a:gd name="T8" fmla="*/ 0 w 520"/>
                <a:gd name="T9" fmla="*/ 34 h 134"/>
                <a:gd name="T10" fmla="*/ 34 w 520"/>
                <a:gd name="T11" fmla="*/ 0 h 134"/>
                <a:gd name="T12" fmla="*/ 485 w 520"/>
                <a:gd name="T13" fmla="*/ 0 h 134"/>
                <a:gd name="T14" fmla="*/ 520 w 520"/>
                <a:gd name="T15" fmla="*/ 34 h 134"/>
                <a:gd name="T16" fmla="*/ 520 w 520"/>
                <a:gd name="T17" fmla="*/ 10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0" h="134">
                  <a:moveTo>
                    <a:pt x="520" y="100"/>
                  </a:moveTo>
                  <a:cubicBezTo>
                    <a:pt x="520" y="119"/>
                    <a:pt x="504" y="134"/>
                    <a:pt x="485" y="134"/>
                  </a:cubicBezTo>
                  <a:cubicBezTo>
                    <a:pt x="34" y="134"/>
                    <a:pt x="34" y="134"/>
                    <a:pt x="34" y="134"/>
                  </a:cubicBezTo>
                  <a:cubicBezTo>
                    <a:pt x="15" y="134"/>
                    <a:pt x="0" y="119"/>
                    <a:pt x="0" y="100"/>
                  </a:cubicBezTo>
                  <a:cubicBezTo>
                    <a:pt x="0" y="34"/>
                    <a:pt x="0" y="34"/>
                    <a:pt x="0" y="34"/>
                  </a:cubicBezTo>
                  <a:cubicBezTo>
                    <a:pt x="0" y="15"/>
                    <a:pt x="15" y="0"/>
                    <a:pt x="34" y="0"/>
                  </a:cubicBezTo>
                  <a:cubicBezTo>
                    <a:pt x="485" y="0"/>
                    <a:pt x="485" y="0"/>
                    <a:pt x="485" y="0"/>
                  </a:cubicBezTo>
                  <a:cubicBezTo>
                    <a:pt x="504" y="0"/>
                    <a:pt x="520" y="15"/>
                    <a:pt x="520" y="34"/>
                  </a:cubicBezTo>
                  <a:lnTo>
                    <a:pt x="520" y="100"/>
                  </a:lnTo>
                  <a:close/>
                </a:path>
              </a:pathLst>
            </a:custGeom>
            <a:solidFill>
              <a:schemeClr val="accent2"/>
            </a:solidFill>
            <a:ln>
              <a:noFill/>
            </a:ln>
          </p:spPr>
          <p:txBody>
            <a:bodyPr vert="horz" wrap="square" lIns="68580" tIns="34290" rIns="68580" bIns="34290" numCol="1" anchor="t" anchorCtr="0" compatLnSpc="1"/>
            <a:lstStyle/>
            <a:p>
              <a:endParaRPr lang="en-US" sz="1055">
                <a:cs typeface="+mn-ea"/>
                <a:sym typeface="+mn-lt"/>
              </a:endParaRPr>
            </a:p>
          </p:txBody>
        </p:sp>
        <p:sp>
          <p:nvSpPr>
            <p:cNvPr id="86" name="图形"/>
            <p:cNvSpPr/>
            <p:nvPr/>
          </p:nvSpPr>
          <p:spPr bwMode="auto">
            <a:xfrm rot="15300000">
              <a:off x="6321349" y="2888157"/>
              <a:ext cx="328295" cy="805815"/>
            </a:xfrm>
            <a:custGeom>
              <a:avLst/>
              <a:gdLst>
                <a:gd name="T0" fmla="*/ 4 w 143"/>
                <a:gd name="T1" fmla="*/ 44 h 351"/>
                <a:gd name="T2" fmla="*/ 62 w 143"/>
                <a:gd name="T3" fmla="*/ 327 h 351"/>
                <a:gd name="T4" fmla="*/ 81 w 143"/>
                <a:gd name="T5" fmla="*/ 327 h 351"/>
                <a:gd name="T6" fmla="*/ 139 w 143"/>
                <a:gd name="T7" fmla="*/ 44 h 351"/>
                <a:gd name="T8" fmla="*/ 143 w 143"/>
                <a:gd name="T9" fmla="*/ 0 h 351"/>
                <a:gd name="T10" fmla="*/ 0 w 143"/>
                <a:gd name="T11" fmla="*/ 0 h 351"/>
                <a:gd name="T12" fmla="*/ 4 w 143"/>
                <a:gd name="T13" fmla="*/ 44 h 351"/>
              </a:gdLst>
              <a:ahLst/>
              <a:cxnLst>
                <a:cxn ang="0">
                  <a:pos x="T0" y="T1"/>
                </a:cxn>
                <a:cxn ang="0">
                  <a:pos x="T2" y="T3"/>
                </a:cxn>
                <a:cxn ang="0">
                  <a:pos x="T4" y="T5"/>
                </a:cxn>
                <a:cxn ang="0">
                  <a:pos x="T6" y="T7"/>
                </a:cxn>
                <a:cxn ang="0">
                  <a:pos x="T8" y="T9"/>
                </a:cxn>
                <a:cxn ang="0">
                  <a:pos x="T10" y="T11"/>
                </a:cxn>
                <a:cxn ang="0">
                  <a:pos x="T12" y="T13"/>
                </a:cxn>
              </a:cxnLst>
              <a:rect l="0" t="0" r="r" b="b"/>
              <a:pathLst>
                <a:path w="143" h="351">
                  <a:moveTo>
                    <a:pt x="4" y="44"/>
                  </a:moveTo>
                  <a:cubicBezTo>
                    <a:pt x="62" y="327"/>
                    <a:pt x="62" y="327"/>
                    <a:pt x="62" y="327"/>
                  </a:cubicBezTo>
                  <a:cubicBezTo>
                    <a:pt x="67" y="351"/>
                    <a:pt x="76" y="351"/>
                    <a:pt x="81" y="327"/>
                  </a:cubicBezTo>
                  <a:cubicBezTo>
                    <a:pt x="139" y="44"/>
                    <a:pt x="139" y="44"/>
                    <a:pt x="139" y="44"/>
                  </a:cubicBezTo>
                  <a:cubicBezTo>
                    <a:pt x="142" y="32"/>
                    <a:pt x="143" y="16"/>
                    <a:pt x="143" y="0"/>
                  </a:cubicBezTo>
                  <a:cubicBezTo>
                    <a:pt x="0" y="0"/>
                    <a:pt x="0" y="0"/>
                    <a:pt x="0" y="0"/>
                  </a:cubicBezTo>
                  <a:cubicBezTo>
                    <a:pt x="0" y="16"/>
                    <a:pt x="1" y="32"/>
                    <a:pt x="4" y="44"/>
                  </a:cubicBezTo>
                  <a:close/>
                </a:path>
              </a:pathLst>
            </a:custGeom>
            <a:no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87" name="图形"/>
            <p:cNvSpPr/>
            <p:nvPr/>
          </p:nvSpPr>
          <p:spPr bwMode="auto">
            <a:xfrm rot="15300000">
              <a:off x="5542991" y="3096718"/>
              <a:ext cx="328295" cy="805815"/>
            </a:xfrm>
            <a:custGeom>
              <a:avLst/>
              <a:gdLst>
                <a:gd name="T0" fmla="*/ 81 w 143"/>
                <a:gd name="T1" fmla="*/ 24 h 351"/>
                <a:gd name="T2" fmla="*/ 62 w 143"/>
                <a:gd name="T3" fmla="*/ 24 h 351"/>
                <a:gd name="T4" fmla="*/ 4 w 143"/>
                <a:gd name="T5" fmla="*/ 307 h 351"/>
                <a:gd name="T6" fmla="*/ 0 w 143"/>
                <a:gd name="T7" fmla="*/ 351 h 351"/>
                <a:gd name="T8" fmla="*/ 143 w 143"/>
                <a:gd name="T9" fmla="*/ 351 h 351"/>
                <a:gd name="T10" fmla="*/ 139 w 143"/>
                <a:gd name="T11" fmla="*/ 307 h 351"/>
                <a:gd name="T12" fmla="*/ 81 w 143"/>
                <a:gd name="T13" fmla="*/ 24 h 351"/>
              </a:gdLst>
              <a:ahLst/>
              <a:cxnLst>
                <a:cxn ang="0">
                  <a:pos x="T0" y="T1"/>
                </a:cxn>
                <a:cxn ang="0">
                  <a:pos x="T2" y="T3"/>
                </a:cxn>
                <a:cxn ang="0">
                  <a:pos x="T4" y="T5"/>
                </a:cxn>
                <a:cxn ang="0">
                  <a:pos x="T6" y="T7"/>
                </a:cxn>
                <a:cxn ang="0">
                  <a:pos x="T8" y="T9"/>
                </a:cxn>
                <a:cxn ang="0">
                  <a:pos x="T10" y="T11"/>
                </a:cxn>
                <a:cxn ang="0">
                  <a:pos x="T12" y="T13"/>
                </a:cxn>
              </a:cxnLst>
              <a:rect l="0" t="0" r="r" b="b"/>
              <a:pathLst>
                <a:path w="143" h="351">
                  <a:moveTo>
                    <a:pt x="81" y="24"/>
                  </a:moveTo>
                  <a:cubicBezTo>
                    <a:pt x="76" y="0"/>
                    <a:pt x="67" y="0"/>
                    <a:pt x="62" y="24"/>
                  </a:cubicBezTo>
                  <a:cubicBezTo>
                    <a:pt x="4" y="307"/>
                    <a:pt x="4" y="307"/>
                    <a:pt x="4" y="307"/>
                  </a:cubicBezTo>
                  <a:cubicBezTo>
                    <a:pt x="1" y="319"/>
                    <a:pt x="0" y="335"/>
                    <a:pt x="0" y="351"/>
                  </a:cubicBezTo>
                  <a:cubicBezTo>
                    <a:pt x="143" y="351"/>
                    <a:pt x="143" y="351"/>
                    <a:pt x="143" y="351"/>
                  </a:cubicBezTo>
                  <a:cubicBezTo>
                    <a:pt x="143" y="335"/>
                    <a:pt x="142" y="319"/>
                    <a:pt x="139" y="307"/>
                  </a:cubicBezTo>
                  <a:lnTo>
                    <a:pt x="81" y="2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88" name="图形"/>
            <p:cNvSpPr>
              <a:spLocks noChangeArrowheads="1"/>
            </p:cNvSpPr>
            <p:nvPr/>
          </p:nvSpPr>
          <p:spPr bwMode="auto">
            <a:xfrm>
              <a:off x="5932170" y="3229610"/>
              <a:ext cx="328295" cy="331470"/>
            </a:xfrm>
            <a:prstGeom prst="ellipse">
              <a:avLst/>
            </a:prstGeom>
            <a:solidFill>
              <a:schemeClr val="accent1"/>
            </a:solidFill>
            <a:ln w="190500">
              <a:solidFill>
                <a:schemeClr val="bg1">
                  <a:alpha val="70000"/>
                </a:schemeClr>
              </a:solidFill>
              <a:round/>
            </a:ln>
          </p:spPr>
          <p:txBody>
            <a:bodyPr vert="horz" wrap="square" lIns="68580" tIns="34290" rIns="68580" bIns="34290" numCol="1" anchor="t" anchorCtr="0" compatLnSpc="1"/>
            <a:lstStyle/>
            <a:p>
              <a:endParaRPr lang="en-US" sz="1055">
                <a:cs typeface="+mn-ea"/>
                <a:sym typeface="+mn-lt"/>
              </a:endParaRPr>
            </a:p>
          </p:txBody>
        </p:sp>
        <p:sp>
          <p:nvSpPr>
            <p:cNvPr id="94" name="图形"/>
            <p:cNvSpPr txBox="1"/>
            <p:nvPr/>
          </p:nvSpPr>
          <p:spPr>
            <a:xfrm>
              <a:off x="5505450" y="3830955"/>
              <a:ext cx="1097280" cy="275590"/>
            </a:xfrm>
            <a:prstGeom prst="rect">
              <a:avLst/>
            </a:prstGeom>
            <a:noFill/>
          </p:spPr>
          <p:txBody>
            <a:bodyPr wrap="none" rtlCol="0">
              <a:spAutoFit/>
            </a:bodyPr>
            <a:lstStyle/>
            <a:p>
              <a:pPr algn="ctr">
                <a:spcBef>
                  <a:spcPts val="900"/>
                </a:spcBef>
              </a:pPr>
              <a:r>
                <a:rPr lang="zh-CN" altLang="en-US" sz="1200">
                  <a:solidFill>
                    <a:schemeClr val="bg1"/>
                  </a:solidFill>
                  <a:cs typeface="+mn-ea"/>
                  <a:sym typeface="+mn-lt"/>
                </a:rPr>
                <a:t>预设标题文本</a:t>
              </a:r>
              <a:endParaRPr lang="zh-CN" altLang="en-US" sz="1200" dirty="0">
                <a:solidFill>
                  <a:schemeClr val="bg1"/>
                </a:solidFill>
                <a:cs typeface="+mn-ea"/>
                <a:sym typeface="+mn-lt"/>
              </a:endParaRPr>
            </a:p>
          </p:txBody>
        </p:sp>
        <p:sp>
          <p:nvSpPr>
            <p:cNvPr id="122" name="图形"/>
            <p:cNvSpPr/>
            <p:nvPr/>
          </p:nvSpPr>
          <p:spPr bwMode="auto">
            <a:xfrm>
              <a:off x="7689215" y="2184400"/>
              <a:ext cx="135890" cy="135583"/>
            </a:xfrm>
            <a:custGeom>
              <a:avLst/>
              <a:gdLst>
                <a:gd name="T0" fmla="*/ 0 w 84"/>
                <a:gd name="T1" fmla="*/ 0 h 84"/>
                <a:gd name="T2" fmla="*/ 84 w 84"/>
                <a:gd name="T3" fmla="*/ 84 h 84"/>
              </a:gdLst>
              <a:ahLst/>
              <a:cxnLst>
                <a:cxn ang="0">
                  <a:pos x="T0" y="T1"/>
                </a:cxn>
                <a:cxn ang="0">
                  <a:pos x="T2" y="T3"/>
                </a:cxn>
              </a:cxnLst>
              <a:rect l="0" t="0" r="r" b="b"/>
              <a:pathLst>
                <a:path w="84" h="84">
                  <a:moveTo>
                    <a:pt x="0" y="0"/>
                  </a:moveTo>
                  <a:cubicBezTo>
                    <a:pt x="46" y="0"/>
                    <a:pt x="84" y="38"/>
                    <a:pt x="84" y="84"/>
                  </a:cubicBez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580" tIns="34291" rIns="68580" bIns="34291" numCol="1" anchor="t" anchorCtr="0" compatLnSpc="1"/>
            <a:lstStyle/>
            <a:p>
              <a:endParaRPr lang="en-US" sz="1350">
                <a:cs typeface="+mn-ea"/>
                <a:sym typeface="+mn-lt"/>
              </a:endParaRPr>
            </a:p>
          </p:txBody>
        </p:sp>
        <p:sp>
          <p:nvSpPr>
            <p:cNvPr id="123" name="图形"/>
            <p:cNvSpPr/>
            <p:nvPr/>
          </p:nvSpPr>
          <p:spPr bwMode="auto">
            <a:xfrm>
              <a:off x="7689215" y="4017353"/>
              <a:ext cx="135890" cy="134912"/>
            </a:xfrm>
            <a:custGeom>
              <a:avLst/>
              <a:gdLst>
                <a:gd name="T0" fmla="*/ 84 w 84"/>
                <a:gd name="T1" fmla="*/ 0 h 84"/>
                <a:gd name="T2" fmla="*/ 0 w 84"/>
                <a:gd name="T3" fmla="*/ 84 h 84"/>
              </a:gdLst>
              <a:ahLst/>
              <a:cxnLst>
                <a:cxn ang="0">
                  <a:pos x="T0" y="T1"/>
                </a:cxn>
                <a:cxn ang="0">
                  <a:pos x="T2" y="T3"/>
                </a:cxn>
              </a:cxnLst>
              <a:rect l="0" t="0" r="r" b="b"/>
              <a:pathLst>
                <a:path w="84" h="84">
                  <a:moveTo>
                    <a:pt x="84" y="0"/>
                  </a:moveTo>
                  <a:cubicBezTo>
                    <a:pt x="84" y="46"/>
                    <a:pt x="46" y="84"/>
                    <a:pt x="0" y="84"/>
                  </a:cubicBez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580" tIns="34291" rIns="68580" bIns="34291" numCol="1" anchor="t" anchorCtr="0" compatLnSpc="1"/>
            <a:lstStyle/>
            <a:p>
              <a:endParaRPr lang="en-US" sz="1350">
                <a:cs typeface="+mn-ea"/>
                <a:sym typeface="+mn-lt"/>
              </a:endParaRPr>
            </a:p>
          </p:txBody>
        </p:sp>
        <p:cxnSp>
          <p:nvCxnSpPr>
            <p:cNvPr id="124" name="图形"/>
            <p:cNvCxnSpPr>
              <a:stCxn id="122" idx="1"/>
              <a:endCxn id="123" idx="0"/>
            </p:cNvCxnSpPr>
            <p:nvPr/>
          </p:nvCxnSpPr>
          <p:spPr>
            <a:xfrm>
              <a:off x="7825105" y="2319983"/>
              <a:ext cx="0" cy="169737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图形"/>
            <p:cNvCxnSpPr/>
            <p:nvPr/>
          </p:nvCxnSpPr>
          <p:spPr>
            <a:xfrm>
              <a:off x="7825105" y="252412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126" name="图形"/>
            <p:cNvCxnSpPr/>
            <p:nvPr/>
          </p:nvCxnSpPr>
          <p:spPr>
            <a:xfrm>
              <a:off x="7825105" y="381190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127" name="图形"/>
            <p:cNvCxnSpPr/>
            <p:nvPr/>
          </p:nvCxnSpPr>
          <p:spPr>
            <a:xfrm>
              <a:off x="7825105" y="316801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31" name="图形"/>
            <p:cNvSpPr/>
            <p:nvPr/>
          </p:nvSpPr>
          <p:spPr bwMode="auto">
            <a:xfrm flipH="1">
              <a:off x="4392930" y="2184400"/>
              <a:ext cx="135890" cy="135583"/>
            </a:xfrm>
            <a:custGeom>
              <a:avLst/>
              <a:gdLst>
                <a:gd name="T0" fmla="*/ 0 w 84"/>
                <a:gd name="T1" fmla="*/ 0 h 84"/>
                <a:gd name="T2" fmla="*/ 84 w 84"/>
                <a:gd name="T3" fmla="*/ 84 h 84"/>
              </a:gdLst>
              <a:ahLst/>
              <a:cxnLst>
                <a:cxn ang="0">
                  <a:pos x="T0" y="T1"/>
                </a:cxn>
                <a:cxn ang="0">
                  <a:pos x="T2" y="T3"/>
                </a:cxn>
              </a:cxnLst>
              <a:rect l="0" t="0" r="r" b="b"/>
              <a:pathLst>
                <a:path w="84" h="84">
                  <a:moveTo>
                    <a:pt x="0" y="0"/>
                  </a:moveTo>
                  <a:cubicBezTo>
                    <a:pt x="46" y="0"/>
                    <a:pt x="84" y="38"/>
                    <a:pt x="84" y="84"/>
                  </a:cubicBez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580" tIns="34291" rIns="68580" bIns="34291" numCol="1" anchor="t" anchorCtr="0" compatLnSpc="1"/>
            <a:lstStyle/>
            <a:p>
              <a:endParaRPr lang="en-US" sz="1350">
                <a:cs typeface="+mn-ea"/>
                <a:sym typeface="+mn-lt"/>
              </a:endParaRPr>
            </a:p>
          </p:txBody>
        </p:sp>
        <p:sp>
          <p:nvSpPr>
            <p:cNvPr id="132" name="图形"/>
            <p:cNvSpPr/>
            <p:nvPr/>
          </p:nvSpPr>
          <p:spPr bwMode="auto">
            <a:xfrm flipH="1">
              <a:off x="4392930" y="4017353"/>
              <a:ext cx="135890" cy="134912"/>
            </a:xfrm>
            <a:custGeom>
              <a:avLst/>
              <a:gdLst>
                <a:gd name="T0" fmla="*/ 84 w 84"/>
                <a:gd name="T1" fmla="*/ 0 h 84"/>
                <a:gd name="T2" fmla="*/ 0 w 84"/>
                <a:gd name="T3" fmla="*/ 84 h 84"/>
              </a:gdLst>
              <a:ahLst/>
              <a:cxnLst>
                <a:cxn ang="0">
                  <a:pos x="T0" y="T1"/>
                </a:cxn>
                <a:cxn ang="0">
                  <a:pos x="T2" y="T3"/>
                </a:cxn>
              </a:cxnLst>
              <a:rect l="0" t="0" r="r" b="b"/>
              <a:pathLst>
                <a:path w="84" h="84">
                  <a:moveTo>
                    <a:pt x="84" y="0"/>
                  </a:moveTo>
                  <a:cubicBezTo>
                    <a:pt x="84" y="46"/>
                    <a:pt x="46" y="84"/>
                    <a:pt x="0" y="84"/>
                  </a:cubicBezTo>
                </a:path>
              </a:pathLst>
            </a:custGeom>
            <a:noFill/>
            <a:ln w="12700"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580" tIns="34291" rIns="68580" bIns="34291" numCol="1" anchor="t" anchorCtr="0" compatLnSpc="1"/>
            <a:lstStyle/>
            <a:p>
              <a:endParaRPr lang="en-US" sz="1350">
                <a:cs typeface="+mn-ea"/>
                <a:sym typeface="+mn-lt"/>
              </a:endParaRPr>
            </a:p>
          </p:txBody>
        </p:sp>
        <p:cxnSp>
          <p:nvCxnSpPr>
            <p:cNvPr id="133" name="图形"/>
            <p:cNvCxnSpPr>
              <a:stCxn id="131" idx="1"/>
              <a:endCxn id="132" idx="0"/>
            </p:cNvCxnSpPr>
            <p:nvPr/>
          </p:nvCxnSpPr>
          <p:spPr>
            <a:xfrm flipH="1">
              <a:off x="4392930" y="2319983"/>
              <a:ext cx="0" cy="169737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图形"/>
            <p:cNvCxnSpPr/>
            <p:nvPr/>
          </p:nvCxnSpPr>
          <p:spPr>
            <a:xfrm flipH="1">
              <a:off x="3927475" y="252412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136" name="图形"/>
            <p:cNvCxnSpPr/>
            <p:nvPr/>
          </p:nvCxnSpPr>
          <p:spPr>
            <a:xfrm flipH="1">
              <a:off x="3927475" y="381190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137" name="图形"/>
            <p:cNvCxnSpPr/>
            <p:nvPr/>
          </p:nvCxnSpPr>
          <p:spPr>
            <a:xfrm flipH="1">
              <a:off x="3927475" y="3168015"/>
              <a:ext cx="457835" cy="0"/>
            </a:xfrm>
            <a:prstGeom prst="line">
              <a:avLst/>
            </a:prstGeom>
            <a:ln w="12700">
              <a:solidFill>
                <a:schemeClr val="bg1">
                  <a:lumMod val="75000"/>
                </a:schemeClr>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3" name="图形"/>
            <p:cNvSpPr>
              <a:spLocks noEditPoints="1"/>
            </p:cNvSpPr>
            <p:nvPr/>
          </p:nvSpPr>
          <p:spPr bwMode="auto">
            <a:xfrm>
              <a:off x="8479790" y="3694430"/>
              <a:ext cx="250825" cy="247015"/>
            </a:xfrm>
            <a:custGeom>
              <a:avLst/>
              <a:gdLst>
                <a:gd name="T0" fmla="*/ 75 w 75"/>
                <a:gd name="T1" fmla="*/ 23 h 74"/>
                <a:gd name="T2" fmla="*/ 69 w 75"/>
                <a:gd name="T3" fmla="*/ 11 h 74"/>
                <a:gd name="T4" fmla="*/ 64 w 75"/>
                <a:gd name="T5" fmla="*/ 0 h 74"/>
                <a:gd name="T6" fmla="*/ 5 w 75"/>
                <a:gd name="T7" fmla="*/ 8 h 74"/>
                <a:gd name="T8" fmla="*/ 1 w 75"/>
                <a:gd name="T9" fmla="*/ 21 h 74"/>
                <a:gd name="T10" fmla="*/ 0 w 75"/>
                <a:gd name="T11" fmla="*/ 26 h 74"/>
                <a:gd name="T12" fmla="*/ 1 w 75"/>
                <a:gd name="T13" fmla="*/ 68 h 74"/>
                <a:gd name="T14" fmla="*/ 70 w 75"/>
                <a:gd name="T15" fmla="*/ 74 h 74"/>
                <a:gd name="T16" fmla="*/ 70 w 75"/>
                <a:gd name="T17" fmla="*/ 64 h 74"/>
                <a:gd name="T18" fmla="*/ 8 w 75"/>
                <a:gd name="T19" fmla="*/ 5 h 74"/>
                <a:gd name="T20" fmla="*/ 67 w 75"/>
                <a:gd name="T21" fmla="*/ 5 h 74"/>
                <a:gd name="T22" fmla="*/ 11 w 75"/>
                <a:gd name="T23" fmla="*/ 11 h 74"/>
                <a:gd name="T24" fmla="*/ 8 w 75"/>
                <a:gd name="T25" fmla="*/ 13 h 74"/>
                <a:gd name="T26" fmla="*/ 4 w 75"/>
                <a:gd name="T27" fmla="*/ 21 h 74"/>
                <a:gd name="T28" fmla="*/ 54 w 75"/>
                <a:gd name="T29" fmla="*/ 48 h 74"/>
                <a:gd name="T30" fmla="*/ 38 w 75"/>
                <a:gd name="T31" fmla="*/ 31 h 74"/>
                <a:gd name="T32" fmla="*/ 13 w 75"/>
                <a:gd name="T33" fmla="*/ 26 h 74"/>
                <a:gd name="T34" fmla="*/ 21 w 75"/>
                <a:gd name="T35" fmla="*/ 26 h 74"/>
                <a:gd name="T36" fmla="*/ 23 w 75"/>
                <a:gd name="T37" fmla="*/ 26 h 74"/>
                <a:gd name="T38" fmla="*/ 32 w 75"/>
                <a:gd name="T39" fmla="*/ 26 h 74"/>
                <a:gd name="T40" fmla="*/ 23 w 75"/>
                <a:gd name="T41" fmla="*/ 26 h 74"/>
                <a:gd name="T42" fmla="*/ 42 w 75"/>
                <a:gd name="T43" fmla="*/ 24 h 74"/>
                <a:gd name="T44" fmla="*/ 37 w 75"/>
                <a:gd name="T45" fmla="*/ 29 h 74"/>
                <a:gd name="T46" fmla="*/ 44 w 75"/>
                <a:gd name="T47" fmla="*/ 24 h 74"/>
                <a:gd name="T48" fmla="*/ 48 w 75"/>
                <a:gd name="T49" fmla="*/ 29 h 74"/>
                <a:gd name="T50" fmla="*/ 54 w 75"/>
                <a:gd name="T51" fmla="*/ 26 h 74"/>
                <a:gd name="T52" fmla="*/ 62 w 75"/>
                <a:gd name="T53" fmla="*/ 26 h 74"/>
                <a:gd name="T54" fmla="*/ 54 w 75"/>
                <a:gd name="T55" fmla="*/ 26 h 74"/>
                <a:gd name="T56" fmla="*/ 11 w 75"/>
                <a:gd name="T57" fmla="*/ 24 h 74"/>
                <a:gd name="T58" fmla="*/ 7 w 75"/>
                <a:gd name="T59" fmla="*/ 29 h 74"/>
                <a:gd name="T60" fmla="*/ 71 w 75"/>
                <a:gd name="T61" fmla="*/ 70 h 74"/>
                <a:gd name="T62" fmla="*/ 4 w 75"/>
                <a:gd name="T63" fmla="*/ 70 h 74"/>
                <a:gd name="T64" fmla="*/ 36 w 75"/>
                <a:gd name="T65" fmla="*/ 67 h 74"/>
                <a:gd name="T66" fmla="*/ 70 w 75"/>
                <a:gd name="T67" fmla="*/ 67 h 74"/>
                <a:gd name="T68" fmla="*/ 67 w 75"/>
                <a:gd name="T69" fmla="*/ 29 h 74"/>
                <a:gd name="T70" fmla="*/ 72 w 75"/>
                <a:gd name="T71" fmla="*/ 24 h 74"/>
                <a:gd name="T72" fmla="*/ 38 w 75"/>
                <a:gd name="T73" fmla="*/ 63 h 74"/>
                <a:gd name="T74" fmla="*/ 22 w 75"/>
                <a:gd name="T75" fmla="*/ 48 h 74"/>
                <a:gd name="T76" fmla="*/ 51 w 75"/>
                <a:gd name="T77" fmla="*/ 48 h 74"/>
                <a:gd name="T78" fmla="*/ 38 w 75"/>
                <a:gd name="T79" fmla="*/ 35 h 74"/>
                <a:gd name="T80" fmla="*/ 33 w 75"/>
                <a:gd name="T81" fmla="*/ 44 h 74"/>
                <a:gd name="T82" fmla="*/ 37 w 75"/>
                <a:gd name="T83" fmla="*/ 37 h 74"/>
                <a:gd name="T84" fmla="*/ 43 w 75"/>
                <a:gd name="T85" fmla="*/ 44 h 74"/>
                <a:gd name="T86" fmla="*/ 38 w 75"/>
                <a:gd name="T87" fmla="*/ 41 h 74"/>
                <a:gd name="T88" fmla="*/ 43 w 75"/>
                <a:gd name="T89" fmla="*/ 52 h 74"/>
                <a:gd name="T90" fmla="*/ 38 w 75"/>
                <a:gd name="T91" fmla="*/ 59 h 74"/>
                <a:gd name="T92" fmla="*/ 33 w 75"/>
                <a:gd name="T93" fmla="*/ 52 h 74"/>
                <a:gd name="T94" fmla="*/ 38 w 75"/>
                <a:gd name="T95" fmla="*/ 5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5" h="74">
                  <a:moveTo>
                    <a:pt x="75" y="26"/>
                  </a:moveTo>
                  <a:cubicBezTo>
                    <a:pt x="75" y="23"/>
                    <a:pt x="75" y="23"/>
                    <a:pt x="75" y="23"/>
                  </a:cubicBezTo>
                  <a:cubicBezTo>
                    <a:pt x="75" y="23"/>
                    <a:pt x="75" y="23"/>
                    <a:pt x="75" y="23"/>
                  </a:cubicBezTo>
                  <a:cubicBezTo>
                    <a:pt x="75" y="22"/>
                    <a:pt x="75" y="22"/>
                    <a:pt x="75" y="21"/>
                  </a:cubicBezTo>
                  <a:cubicBezTo>
                    <a:pt x="70" y="11"/>
                    <a:pt x="70" y="11"/>
                    <a:pt x="70" y="11"/>
                  </a:cubicBezTo>
                  <a:cubicBezTo>
                    <a:pt x="70" y="11"/>
                    <a:pt x="69" y="11"/>
                    <a:pt x="69" y="11"/>
                  </a:cubicBezTo>
                  <a:cubicBezTo>
                    <a:pt x="70" y="10"/>
                    <a:pt x="70" y="9"/>
                    <a:pt x="70" y="8"/>
                  </a:cubicBezTo>
                  <a:cubicBezTo>
                    <a:pt x="70" y="5"/>
                    <a:pt x="70" y="5"/>
                    <a:pt x="70" y="5"/>
                  </a:cubicBezTo>
                  <a:cubicBezTo>
                    <a:pt x="70" y="2"/>
                    <a:pt x="67" y="0"/>
                    <a:pt x="64" y="0"/>
                  </a:cubicBezTo>
                  <a:cubicBezTo>
                    <a:pt x="11" y="0"/>
                    <a:pt x="11" y="0"/>
                    <a:pt x="11" y="0"/>
                  </a:cubicBezTo>
                  <a:cubicBezTo>
                    <a:pt x="8" y="0"/>
                    <a:pt x="5" y="2"/>
                    <a:pt x="5" y="5"/>
                  </a:cubicBezTo>
                  <a:cubicBezTo>
                    <a:pt x="5" y="8"/>
                    <a:pt x="5" y="8"/>
                    <a:pt x="5" y="8"/>
                  </a:cubicBezTo>
                  <a:cubicBezTo>
                    <a:pt x="5" y="9"/>
                    <a:pt x="6" y="10"/>
                    <a:pt x="6" y="11"/>
                  </a:cubicBezTo>
                  <a:cubicBezTo>
                    <a:pt x="6" y="11"/>
                    <a:pt x="6" y="11"/>
                    <a:pt x="6" y="11"/>
                  </a:cubicBezTo>
                  <a:cubicBezTo>
                    <a:pt x="1" y="21"/>
                    <a:pt x="1" y="21"/>
                    <a:pt x="1" y="21"/>
                  </a:cubicBezTo>
                  <a:cubicBezTo>
                    <a:pt x="0" y="22"/>
                    <a:pt x="0" y="22"/>
                    <a:pt x="0" y="23"/>
                  </a:cubicBezTo>
                  <a:cubicBezTo>
                    <a:pt x="0" y="23"/>
                    <a:pt x="0" y="23"/>
                    <a:pt x="0" y="23"/>
                  </a:cubicBezTo>
                  <a:cubicBezTo>
                    <a:pt x="0" y="26"/>
                    <a:pt x="0" y="26"/>
                    <a:pt x="0" y="26"/>
                  </a:cubicBezTo>
                  <a:cubicBezTo>
                    <a:pt x="0" y="29"/>
                    <a:pt x="2" y="31"/>
                    <a:pt x="5" y="32"/>
                  </a:cubicBezTo>
                  <a:cubicBezTo>
                    <a:pt x="5" y="64"/>
                    <a:pt x="5" y="64"/>
                    <a:pt x="5" y="64"/>
                  </a:cubicBezTo>
                  <a:cubicBezTo>
                    <a:pt x="3" y="64"/>
                    <a:pt x="1" y="66"/>
                    <a:pt x="1" y="68"/>
                  </a:cubicBezTo>
                  <a:cubicBezTo>
                    <a:pt x="1" y="70"/>
                    <a:pt x="1" y="70"/>
                    <a:pt x="1" y="70"/>
                  </a:cubicBezTo>
                  <a:cubicBezTo>
                    <a:pt x="1" y="72"/>
                    <a:pt x="3" y="74"/>
                    <a:pt x="6" y="74"/>
                  </a:cubicBezTo>
                  <a:cubicBezTo>
                    <a:pt x="70" y="74"/>
                    <a:pt x="70" y="74"/>
                    <a:pt x="70" y="74"/>
                  </a:cubicBezTo>
                  <a:cubicBezTo>
                    <a:pt x="72" y="74"/>
                    <a:pt x="74" y="72"/>
                    <a:pt x="74" y="70"/>
                  </a:cubicBezTo>
                  <a:cubicBezTo>
                    <a:pt x="74" y="68"/>
                    <a:pt x="74" y="68"/>
                    <a:pt x="74" y="68"/>
                  </a:cubicBezTo>
                  <a:cubicBezTo>
                    <a:pt x="74" y="66"/>
                    <a:pt x="72" y="64"/>
                    <a:pt x="70" y="64"/>
                  </a:cubicBezTo>
                  <a:cubicBezTo>
                    <a:pt x="70" y="32"/>
                    <a:pt x="70" y="32"/>
                    <a:pt x="70" y="32"/>
                  </a:cubicBezTo>
                  <a:cubicBezTo>
                    <a:pt x="73" y="31"/>
                    <a:pt x="75" y="29"/>
                    <a:pt x="75" y="26"/>
                  </a:cubicBezTo>
                  <a:close/>
                  <a:moveTo>
                    <a:pt x="8" y="5"/>
                  </a:moveTo>
                  <a:cubicBezTo>
                    <a:pt x="8" y="4"/>
                    <a:pt x="9" y="3"/>
                    <a:pt x="11" y="3"/>
                  </a:cubicBezTo>
                  <a:cubicBezTo>
                    <a:pt x="64" y="3"/>
                    <a:pt x="64" y="3"/>
                    <a:pt x="64" y="3"/>
                  </a:cubicBezTo>
                  <a:cubicBezTo>
                    <a:pt x="66" y="3"/>
                    <a:pt x="67" y="4"/>
                    <a:pt x="67" y="5"/>
                  </a:cubicBezTo>
                  <a:cubicBezTo>
                    <a:pt x="67" y="8"/>
                    <a:pt x="67" y="8"/>
                    <a:pt x="67" y="8"/>
                  </a:cubicBezTo>
                  <a:cubicBezTo>
                    <a:pt x="67" y="10"/>
                    <a:pt x="66" y="11"/>
                    <a:pt x="64" y="11"/>
                  </a:cubicBezTo>
                  <a:cubicBezTo>
                    <a:pt x="11" y="11"/>
                    <a:pt x="11" y="11"/>
                    <a:pt x="11" y="11"/>
                  </a:cubicBezTo>
                  <a:cubicBezTo>
                    <a:pt x="9" y="11"/>
                    <a:pt x="8" y="10"/>
                    <a:pt x="8" y="8"/>
                  </a:cubicBezTo>
                  <a:lnTo>
                    <a:pt x="8" y="5"/>
                  </a:lnTo>
                  <a:close/>
                  <a:moveTo>
                    <a:pt x="8" y="13"/>
                  </a:moveTo>
                  <a:cubicBezTo>
                    <a:pt x="67" y="13"/>
                    <a:pt x="67" y="13"/>
                    <a:pt x="67" y="13"/>
                  </a:cubicBezTo>
                  <a:cubicBezTo>
                    <a:pt x="71" y="21"/>
                    <a:pt x="71" y="21"/>
                    <a:pt x="71" y="21"/>
                  </a:cubicBezTo>
                  <a:cubicBezTo>
                    <a:pt x="4" y="21"/>
                    <a:pt x="4" y="21"/>
                    <a:pt x="4" y="21"/>
                  </a:cubicBezTo>
                  <a:lnTo>
                    <a:pt x="8" y="13"/>
                  </a:lnTo>
                  <a:close/>
                  <a:moveTo>
                    <a:pt x="38" y="31"/>
                  </a:moveTo>
                  <a:cubicBezTo>
                    <a:pt x="47" y="31"/>
                    <a:pt x="54" y="39"/>
                    <a:pt x="54" y="48"/>
                  </a:cubicBezTo>
                  <a:cubicBezTo>
                    <a:pt x="54" y="57"/>
                    <a:pt x="47" y="65"/>
                    <a:pt x="38" y="65"/>
                  </a:cubicBezTo>
                  <a:cubicBezTo>
                    <a:pt x="28" y="65"/>
                    <a:pt x="21" y="57"/>
                    <a:pt x="21" y="48"/>
                  </a:cubicBezTo>
                  <a:cubicBezTo>
                    <a:pt x="21" y="39"/>
                    <a:pt x="28" y="31"/>
                    <a:pt x="38" y="31"/>
                  </a:cubicBezTo>
                  <a:close/>
                  <a:moveTo>
                    <a:pt x="18" y="29"/>
                  </a:moveTo>
                  <a:cubicBezTo>
                    <a:pt x="17" y="29"/>
                    <a:pt x="17" y="29"/>
                    <a:pt x="17" y="29"/>
                  </a:cubicBezTo>
                  <a:cubicBezTo>
                    <a:pt x="15" y="29"/>
                    <a:pt x="13" y="28"/>
                    <a:pt x="13" y="26"/>
                  </a:cubicBezTo>
                  <a:cubicBezTo>
                    <a:pt x="13" y="24"/>
                    <a:pt x="13" y="24"/>
                    <a:pt x="13" y="24"/>
                  </a:cubicBezTo>
                  <a:cubicBezTo>
                    <a:pt x="21" y="24"/>
                    <a:pt x="21" y="24"/>
                    <a:pt x="21" y="24"/>
                  </a:cubicBezTo>
                  <a:cubicBezTo>
                    <a:pt x="21" y="26"/>
                    <a:pt x="21" y="26"/>
                    <a:pt x="21" y="26"/>
                  </a:cubicBezTo>
                  <a:cubicBezTo>
                    <a:pt x="21" y="27"/>
                    <a:pt x="21" y="27"/>
                    <a:pt x="21" y="27"/>
                  </a:cubicBezTo>
                  <a:cubicBezTo>
                    <a:pt x="21" y="28"/>
                    <a:pt x="19" y="29"/>
                    <a:pt x="18" y="29"/>
                  </a:cubicBezTo>
                  <a:close/>
                  <a:moveTo>
                    <a:pt x="23" y="26"/>
                  </a:moveTo>
                  <a:cubicBezTo>
                    <a:pt x="23" y="24"/>
                    <a:pt x="23" y="24"/>
                    <a:pt x="23" y="24"/>
                  </a:cubicBezTo>
                  <a:cubicBezTo>
                    <a:pt x="32" y="24"/>
                    <a:pt x="32" y="24"/>
                    <a:pt x="32" y="24"/>
                  </a:cubicBezTo>
                  <a:cubicBezTo>
                    <a:pt x="32" y="26"/>
                    <a:pt x="32" y="26"/>
                    <a:pt x="32" y="26"/>
                  </a:cubicBezTo>
                  <a:cubicBezTo>
                    <a:pt x="32" y="28"/>
                    <a:pt x="30" y="29"/>
                    <a:pt x="28" y="29"/>
                  </a:cubicBezTo>
                  <a:cubicBezTo>
                    <a:pt x="27" y="29"/>
                    <a:pt x="27" y="29"/>
                    <a:pt x="27" y="29"/>
                  </a:cubicBezTo>
                  <a:cubicBezTo>
                    <a:pt x="25" y="29"/>
                    <a:pt x="23" y="28"/>
                    <a:pt x="23" y="26"/>
                  </a:cubicBezTo>
                  <a:close/>
                  <a:moveTo>
                    <a:pt x="34" y="26"/>
                  </a:moveTo>
                  <a:cubicBezTo>
                    <a:pt x="34" y="24"/>
                    <a:pt x="34" y="24"/>
                    <a:pt x="34" y="24"/>
                  </a:cubicBezTo>
                  <a:cubicBezTo>
                    <a:pt x="42" y="24"/>
                    <a:pt x="42" y="24"/>
                    <a:pt x="42" y="24"/>
                  </a:cubicBezTo>
                  <a:cubicBezTo>
                    <a:pt x="42" y="26"/>
                    <a:pt x="42" y="26"/>
                    <a:pt x="42" y="26"/>
                  </a:cubicBezTo>
                  <a:cubicBezTo>
                    <a:pt x="42" y="28"/>
                    <a:pt x="40" y="29"/>
                    <a:pt x="38" y="29"/>
                  </a:cubicBezTo>
                  <a:cubicBezTo>
                    <a:pt x="37" y="29"/>
                    <a:pt x="37" y="29"/>
                    <a:pt x="37" y="29"/>
                  </a:cubicBezTo>
                  <a:cubicBezTo>
                    <a:pt x="35" y="29"/>
                    <a:pt x="34" y="28"/>
                    <a:pt x="34" y="26"/>
                  </a:cubicBezTo>
                  <a:close/>
                  <a:moveTo>
                    <a:pt x="44" y="26"/>
                  </a:moveTo>
                  <a:cubicBezTo>
                    <a:pt x="44" y="24"/>
                    <a:pt x="44" y="24"/>
                    <a:pt x="44" y="24"/>
                  </a:cubicBezTo>
                  <a:cubicBezTo>
                    <a:pt x="52" y="24"/>
                    <a:pt x="52" y="24"/>
                    <a:pt x="52" y="24"/>
                  </a:cubicBezTo>
                  <a:cubicBezTo>
                    <a:pt x="52" y="26"/>
                    <a:pt x="52" y="26"/>
                    <a:pt x="52" y="26"/>
                  </a:cubicBezTo>
                  <a:cubicBezTo>
                    <a:pt x="52" y="28"/>
                    <a:pt x="50" y="29"/>
                    <a:pt x="48" y="29"/>
                  </a:cubicBezTo>
                  <a:cubicBezTo>
                    <a:pt x="47" y="29"/>
                    <a:pt x="47" y="29"/>
                    <a:pt x="47" y="29"/>
                  </a:cubicBezTo>
                  <a:cubicBezTo>
                    <a:pt x="45" y="29"/>
                    <a:pt x="44" y="28"/>
                    <a:pt x="44" y="26"/>
                  </a:cubicBezTo>
                  <a:close/>
                  <a:moveTo>
                    <a:pt x="54" y="26"/>
                  </a:moveTo>
                  <a:cubicBezTo>
                    <a:pt x="54" y="24"/>
                    <a:pt x="54" y="24"/>
                    <a:pt x="54" y="24"/>
                  </a:cubicBezTo>
                  <a:cubicBezTo>
                    <a:pt x="62" y="24"/>
                    <a:pt x="62" y="24"/>
                    <a:pt x="62" y="24"/>
                  </a:cubicBezTo>
                  <a:cubicBezTo>
                    <a:pt x="62" y="26"/>
                    <a:pt x="62" y="26"/>
                    <a:pt x="62" y="26"/>
                  </a:cubicBezTo>
                  <a:cubicBezTo>
                    <a:pt x="62" y="28"/>
                    <a:pt x="60" y="29"/>
                    <a:pt x="58" y="29"/>
                  </a:cubicBezTo>
                  <a:cubicBezTo>
                    <a:pt x="57" y="29"/>
                    <a:pt x="57" y="29"/>
                    <a:pt x="57" y="29"/>
                  </a:cubicBezTo>
                  <a:cubicBezTo>
                    <a:pt x="55" y="29"/>
                    <a:pt x="54" y="28"/>
                    <a:pt x="54" y="26"/>
                  </a:cubicBezTo>
                  <a:close/>
                  <a:moveTo>
                    <a:pt x="3" y="26"/>
                  </a:moveTo>
                  <a:cubicBezTo>
                    <a:pt x="3" y="24"/>
                    <a:pt x="3" y="24"/>
                    <a:pt x="3" y="24"/>
                  </a:cubicBezTo>
                  <a:cubicBezTo>
                    <a:pt x="11" y="24"/>
                    <a:pt x="11" y="24"/>
                    <a:pt x="11" y="24"/>
                  </a:cubicBezTo>
                  <a:cubicBezTo>
                    <a:pt x="11" y="26"/>
                    <a:pt x="11" y="26"/>
                    <a:pt x="11" y="26"/>
                  </a:cubicBezTo>
                  <a:cubicBezTo>
                    <a:pt x="11" y="28"/>
                    <a:pt x="10" y="29"/>
                    <a:pt x="8" y="29"/>
                  </a:cubicBezTo>
                  <a:cubicBezTo>
                    <a:pt x="7" y="29"/>
                    <a:pt x="7" y="29"/>
                    <a:pt x="7" y="29"/>
                  </a:cubicBezTo>
                  <a:cubicBezTo>
                    <a:pt x="5" y="29"/>
                    <a:pt x="3" y="28"/>
                    <a:pt x="3" y="26"/>
                  </a:cubicBezTo>
                  <a:close/>
                  <a:moveTo>
                    <a:pt x="71" y="68"/>
                  </a:moveTo>
                  <a:cubicBezTo>
                    <a:pt x="71" y="70"/>
                    <a:pt x="71" y="70"/>
                    <a:pt x="71" y="70"/>
                  </a:cubicBezTo>
                  <a:cubicBezTo>
                    <a:pt x="71" y="71"/>
                    <a:pt x="70" y="71"/>
                    <a:pt x="70" y="71"/>
                  </a:cubicBezTo>
                  <a:cubicBezTo>
                    <a:pt x="6" y="71"/>
                    <a:pt x="6" y="71"/>
                    <a:pt x="6" y="71"/>
                  </a:cubicBezTo>
                  <a:cubicBezTo>
                    <a:pt x="5" y="71"/>
                    <a:pt x="4" y="71"/>
                    <a:pt x="4" y="70"/>
                  </a:cubicBezTo>
                  <a:cubicBezTo>
                    <a:pt x="4" y="68"/>
                    <a:pt x="4" y="68"/>
                    <a:pt x="4" y="68"/>
                  </a:cubicBezTo>
                  <a:cubicBezTo>
                    <a:pt x="4" y="67"/>
                    <a:pt x="5" y="67"/>
                    <a:pt x="6" y="67"/>
                  </a:cubicBezTo>
                  <a:cubicBezTo>
                    <a:pt x="36" y="67"/>
                    <a:pt x="36" y="67"/>
                    <a:pt x="36" y="67"/>
                  </a:cubicBezTo>
                  <a:cubicBezTo>
                    <a:pt x="36" y="67"/>
                    <a:pt x="37" y="67"/>
                    <a:pt x="38" y="67"/>
                  </a:cubicBezTo>
                  <a:cubicBezTo>
                    <a:pt x="38" y="67"/>
                    <a:pt x="39" y="67"/>
                    <a:pt x="40" y="67"/>
                  </a:cubicBezTo>
                  <a:cubicBezTo>
                    <a:pt x="70" y="67"/>
                    <a:pt x="70" y="67"/>
                    <a:pt x="70" y="67"/>
                  </a:cubicBezTo>
                  <a:cubicBezTo>
                    <a:pt x="70" y="67"/>
                    <a:pt x="71" y="67"/>
                    <a:pt x="71" y="68"/>
                  </a:cubicBezTo>
                  <a:close/>
                  <a:moveTo>
                    <a:pt x="68" y="29"/>
                  </a:moveTo>
                  <a:cubicBezTo>
                    <a:pt x="67" y="29"/>
                    <a:pt x="67" y="29"/>
                    <a:pt x="67" y="29"/>
                  </a:cubicBezTo>
                  <a:cubicBezTo>
                    <a:pt x="65" y="29"/>
                    <a:pt x="64" y="28"/>
                    <a:pt x="64" y="26"/>
                  </a:cubicBezTo>
                  <a:cubicBezTo>
                    <a:pt x="64" y="24"/>
                    <a:pt x="64" y="24"/>
                    <a:pt x="64" y="24"/>
                  </a:cubicBezTo>
                  <a:cubicBezTo>
                    <a:pt x="72" y="24"/>
                    <a:pt x="72" y="24"/>
                    <a:pt x="72" y="24"/>
                  </a:cubicBezTo>
                  <a:cubicBezTo>
                    <a:pt x="72" y="26"/>
                    <a:pt x="72" y="26"/>
                    <a:pt x="72" y="26"/>
                  </a:cubicBezTo>
                  <a:cubicBezTo>
                    <a:pt x="72" y="28"/>
                    <a:pt x="70" y="29"/>
                    <a:pt x="68" y="29"/>
                  </a:cubicBezTo>
                  <a:close/>
                  <a:moveTo>
                    <a:pt x="38" y="63"/>
                  </a:moveTo>
                  <a:cubicBezTo>
                    <a:pt x="46" y="63"/>
                    <a:pt x="53" y="57"/>
                    <a:pt x="53" y="48"/>
                  </a:cubicBezTo>
                  <a:cubicBezTo>
                    <a:pt x="53" y="40"/>
                    <a:pt x="46" y="33"/>
                    <a:pt x="38" y="33"/>
                  </a:cubicBezTo>
                  <a:cubicBezTo>
                    <a:pt x="29" y="33"/>
                    <a:pt x="22" y="40"/>
                    <a:pt x="22" y="48"/>
                  </a:cubicBezTo>
                  <a:cubicBezTo>
                    <a:pt x="22" y="57"/>
                    <a:pt x="29" y="63"/>
                    <a:pt x="38" y="63"/>
                  </a:cubicBezTo>
                  <a:close/>
                  <a:moveTo>
                    <a:pt x="38" y="35"/>
                  </a:moveTo>
                  <a:cubicBezTo>
                    <a:pt x="45" y="35"/>
                    <a:pt x="51" y="41"/>
                    <a:pt x="51" y="48"/>
                  </a:cubicBezTo>
                  <a:cubicBezTo>
                    <a:pt x="51" y="55"/>
                    <a:pt x="45" y="61"/>
                    <a:pt x="38" y="61"/>
                  </a:cubicBezTo>
                  <a:cubicBezTo>
                    <a:pt x="30" y="61"/>
                    <a:pt x="24" y="55"/>
                    <a:pt x="24" y="48"/>
                  </a:cubicBezTo>
                  <a:cubicBezTo>
                    <a:pt x="24" y="41"/>
                    <a:pt x="30" y="35"/>
                    <a:pt x="38" y="35"/>
                  </a:cubicBezTo>
                  <a:close/>
                  <a:moveTo>
                    <a:pt x="41" y="52"/>
                  </a:moveTo>
                  <a:cubicBezTo>
                    <a:pt x="41" y="50"/>
                    <a:pt x="39" y="49"/>
                    <a:pt x="38" y="49"/>
                  </a:cubicBezTo>
                  <a:cubicBezTo>
                    <a:pt x="35" y="49"/>
                    <a:pt x="33" y="47"/>
                    <a:pt x="33" y="44"/>
                  </a:cubicBezTo>
                  <a:cubicBezTo>
                    <a:pt x="33" y="42"/>
                    <a:pt x="34" y="40"/>
                    <a:pt x="36" y="39"/>
                  </a:cubicBezTo>
                  <a:cubicBezTo>
                    <a:pt x="36" y="38"/>
                    <a:pt x="36" y="38"/>
                    <a:pt x="36" y="38"/>
                  </a:cubicBezTo>
                  <a:cubicBezTo>
                    <a:pt x="36" y="37"/>
                    <a:pt x="37" y="37"/>
                    <a:pt x="37" y="37"/>
                  </a:cubicBezTo>
                  <a:cubicBezTo>
                    <a:pt x="38" y="37"/>
                    <a:pt x="38" y="37"/>
                    <a:pt x="38" y="38"/>
                  </a:cubicBezTo>
                  <a:cubicBezTo>
                    <a:pt x="38" y="39"/>
                    <a:pt x="38" y="39"/>
                    <a:pt x="38" y="39"/>
                  </a:cubicBezTo>
                  <a:cubicBezTo>
                    <a:pt x="41" y="40"/>
                    <a:pt x="43" y="42"/>
                    <a:pt x="43" y="44"/>
                  </a:cubicBezTo>
                  <a:cubicBezTo>
                    <a:pt x="43" y="45"/>
                    <a:pt x="42" y="45"/>
                    <a:pt x="42" y="45"/>
                  </a:cubicBezTo>
                  <a:cubicBezTo>
                    <a:pt x="41" y="45"/>
                    <a:pt x="41" y="45"/>
                    <a:pt x="41" y="44"/>
                  </a:cubicBezTo>
                  <a:cubicBezTo>
                    <a:pt x="41" y="43"/>
                    <a:pt x="39" y="41"/>
                    <a:pt x="38" y="41"/>
                  </a:cubicBezTo>
                  <a:cubicBezTo>
                    <a:pt x="36" y="41"/>
                    <a:pt x="35" y="43"/>
                    <a:pt x="35" y="44"/>
                  </a:cubicBezTo>
                  <a:cubicBezTo>
                    <a:pt x="35" y="46"/>
                    <a:pt x="36" y="47"/>
                    <a:pt x="38" y="47"/>
                  </a:cubicBezTo>
                  <a:cubicBezTo>
                    <a:pt x="40" y="47"/>
                    <a:pt x="43" y="49"/>
                    <a:pt x="43" y="52"/>
                  </a:cubicBezTo>
                  <a:cubicBezTo>
                    <a:pt x="43" y="54"/>
                    <a:pt x="41" y="56"/>
                    <a:pt x="39" y="57"/>
                  </a:cubicBezTo>
                  <a:cubicBezTo>
                    <a:pt x="39" y="58"/>
                    <a:pt x="39" y="58"/>
                    <a:pt x="39" y="58"/>
                  </a:cubicBezTo>
                  <a:cubicBezTo>
                    <a:pt x="39" y="59"/>
                    <a:pt x="38" y="59"/>
                    <a:pt x="38" y="59"/>
                  </a:cubicBezTo>
                  <a:cubicBezTo>
                    <a:pt x="37" y="59"/>
                    <a:pt x="37" y="59"/>
                    <a:pt x="37" y="58"/>
                  </a:cubicBezTo>
                  <a:cubicBezTo>
                    <a:pt x="37" y="57"/>
                    <a:pt x="37" y="57"/>
                    <a:pt x="37" y="57"/>
                  </a:cubicBezTo>
                  <a:cubicBezTo>
                    <a:pt x="34" y="56"/>
                    <a:pt x="33" y="54"/>
                    <a:pt x="33" y="52"/>
                  </a:cubicBezTo>
                  <a:cubicBezTo>
                    <a:pt x="33" y="51"/>
                    <a:pt x="33" y="51"/>
                    <a:pt x="34" y="51"/>
                  </a:cubicBezTo>
                  <a:cubicBezTo>
                    <a:pt x="34" y="51"/>
                    <a:pt x="35" y="51"/>
                    <a:pt x="35" y="52"/>
                  </a:cubicBezTo>
                  <a:cubicBezTo>
                    <a:pt x="35" y="54"/>
                    <a:pt x="36" y="55"/>
                    <a:pt x="38" y="55"/>
                  </a:cubicBezTo>
                  <a:cubicBezTo>
                    <a:pt x="39" y="55"/>
                    <a:pt x="41" y="54"/>
                    <a:pt x="41" y="5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16" name="图形"/>
            <p:cNvSpPr>
              <a:spLocks noEditPoints="1"/>
            </p:cNvSpPr>
            <p:nvPr/>
          </p:nvSpPr>
          <p:spPr bwMode="auto">
            <a:xfrm>
              <a:off x="8501380" y="3129280"/>
              <a:ext cx="222250" cy="231775"/>
            </a:xfrm>
            <a:custGeom>
              <a:avLst/>
              <a:gdLst>
                <a:gd name="T0" fmla="*/ 61 w 66"/>
                <a:gd name="T1" fmla="*/ 2 h 69"/>
                <a:gd name="T2" fmla="*/ 26 w 66"/>
                <a:gd name="T3" fmla="*/ 2 h 69"/>
                <a:gd name="T4" fmla="*/ 21 w 66"/>
                <a:gd name="T5" fmla="*/ 7 h 69"/>
                <a:gd name="T6" fmla="*/ 21 w 66"/>
                <a:gd name="T7" fmla="*/ 30 h 69"/>
                <a:gd name="T8" fmla="*/ 26 w 66"/>
                <a:gd name="T9" fmla="*/ 35 h 69"/>
                <a:gd name="T10" fmla="*/ 28 w 66"/>
                <a:gd name="T11" fmla="*/ 35 h 69"/>
                <a:gd name="T12" fmla="*/ 25 w 66"/>
                <a:gd name="T13" fmla="*/ 42 h 69"/>
                <a:gd name="T14" fmla="*/ 26 w 66"/>
                <a:gd name="T15" fmla="*/ 44 h 69"/>
                <a:gd name="T16" fmla="*/ 27 w 66"/>
                <a:gd name="T17" fmla="*/ 44 h 69"/>
                <a:gd name="T18" fmla="*/ 28 w 66"/>
                <a:gd name="T19" fmla="*/ 44 h 69"/>
                <a:gd name="T20" fmla="*/ 38 w 66"/>
                <a:gd name="T21" fmla="*/ 35 h 69"/>
                <a:gd name="T22" fmla="*/ 61 w 66"/>
                <a:gd name="T23" fmla="*/ 35 h 69"/>
                <a:gd name="T24" fmla="*/ 66 w 66"/>
                <a:gd name="T25" fmla="*/ 30 h 69"/>
                <a:gd name="T26" fmla="*/ 66 w 66"/>
                <a:gd name="T27" fmla="*/ 7 h 69"/>
                <a:gd name="T28" fmla="*/ 61 w 66"/>
                <a:gd name="T29" fmla="*/ 2 h 69"/>
                <a:gd name="T30" fmla="*/ 58 w 66"/>
                <a:gd name="T31" fmla="*/ 14 h 69"/>
                <a:gd name="T32" fmla="*/ 44 w 66"/>
                <a:gd name="T33" fmla="*/ 25 h 69"/>
                <a:gd name="T34" fmla="*/ 43 w 66"/>
                <a:gd name="T35" fmla="*/ 26 h 69"/>
                <a:gd name="T36" fmla="*/ 41 w 66"/>
                <a:gd name="T37" fmla="*/ 25 h 69"/>
                <a:gd name="T38" fmla="*/ 33 w 66"/>
                <a:gd name="T39" fmla="*/ 16 h 69"/>
                <a:gd name="T40" fmla="*/ 33 w 66"/>
                <a:gd name="T41" fmla="*/ 13 h 69"/>
                <a:gd name="T42" fmla="*/ 36 w 66"/>
                <a:gd name="T43" fmla="*/ 13 h 69"/>
                <a:gd name="T44" fmla="*/ 43 w 66"/>
                <a:gd name="T45" fmla="*/ 21 h 69"/>
                <a:gd name="T46" fmla="*/ 55 w 66"/>
                <a:gd name="T47" fmla="*/ 11 h 69"/>
                <a:gd name="T48" fmla="*/ 58 w 66"/>
                <a:gd name="T49" fmla="*/ 11 h 69"/>
                <a:gd name="T50" fmla="*/ 58 w 66"/>
                <a:gd name="T51" fmla="*/ 14 h 69"/>
                <a:gd name="T52" fmla="*/ 44 w 66"/>
                <a:gd name="T53" fmla="*/ 60 h 69"/>
                <a:gd name="T54" fmla="*/ 7 w 66"/>
                <a:gd name="T55" fmla="*/ 60 h 69"/>
                <a:gd name="T56" fmla="*/ 6 w 66"/>
                <a:gd name="T57" fmla="*/ 59 h 69"/>
                <a:gd name="T58" fmla="*/ 6 w 66"/>
                <a:gd name="T59" fmla="*/ 7 h 69"/>
                <a:gd name="T60" fmla="*/ 7 w 66"/>
                <a:gd name="T61" fmla="*/ 6 h 69"/>
                <a:gd name="T62" fmla="*/ 19 w 66"/>
                <a:gd name="T63" fmla="*/ 6 h 69"/>
                <a:gd name="T64" fmla="*/ 19 w 66"/>
                <a:gd name="T65" fmla="*/ 7 h 69"/>
                <a:gd name="T66" fmla="*/ 19 w 66"/>
                <a:gd name="T67" fmla="*/ 8 h 69"/>
                <a:gd name="T68" fmla="*/ 8 w 66"/>
                <a:gd name="T69" fmla="*/ 8 h 69"/>
                <a:gd name="T70" fmla="*/ 8 w 66"/>
                <a:gd name="T71" fmla="*/ 58 h 69"/>
                <a:gd name="T72" fmla="*/ 43 w 66"/>
                <a:gd name="T73" fmla="*/ 58 h 69"/>
                <a:gd name="T74" fmla="*/ 43 w 66"/>
                <a:gd name="T75" fmla="*/ 37 h 69"/>
                <a:gd name="T76" fmla="*/ 45 w 66"/>
                <a:gd name="T77" fmla="*/ 37 h 69"/>
                <a:gd name="T78" fmla="*/ 45 w 66"/>
                <a:gd name="T79" fmla="*/ 59 h 69"/>
                <a:gd name="T80" fmla="*/ 44 w 66"/>
                <a:gd name="T81" fmla="*/ 60 h 69"/>
                <a:gd name="T82" fmla="*/ 48 w 66"/>
                <a:gd name="T83" fmla="*/ 37 h 69"/>
                <a:gd name="T84" fmla="*/ 51 w 66"/>
                <a:gd name="T85" fmla="*/ 37 h 69"/>
                <a:gd name="T86" fmla="*/ 51 w 66"/>
                <a:gd name="T87" fmla="*/ 61 h 69"/>
                <a:gd name="T88" fmla="*/ 43 w 66"/>
                <a:gd name="T89" fmla="*/ 69 h 69"/>
                <a:gd name="T90" fmla="*/ 7 w 66"/>
                <a:gd name="T91" fmla="*/ 69 h 69"/>
                <a:gd name="T92" fmla="*/ 0 w 66"/>
                <a:gd name="T93" fmla="*/ 61 h 69"/>
                <a:gd name="T94" fmla="*/ 0 w 66"/>
                <a:gd name="T95" fmla="*/ 8 h 69"/>
                <a:gd name="T96" fmla="*/ 7 w 66"/>
                <a:gd name="T97" fmla="*/ 0 h 69"/>
                <a:gd name="T98" fmla="*/ 25 w 66"/>
                <a:gd name="T99" fmla="*/ 0 h 69"/>
                <a:gd name="T100" fmla="*/ 21 w 66"/>
                <a:gd name="T101" fmla="*/ 3 h 69"/>
                <a:gd name="T102" fmla="*/ 7 w 66"/>
                <a:gd name="T103" fmla="*/ 3 h 69"/>
                <a:gd name="T104" fmla="*/ 3 w 66"/>
                <a:gd name="T105" fmla="*/ 8 h 69"/>
                <a:gd name="T106" fmla="*/ 3 w 66"/>
                <a:gd name="T107" fmla="*/ 61 h 69"/>
                <a:gd name="T108" fmla="*/ 7 w 66"/>
                <a:gd name="T109" fmla="*/ 66 h 69"/>
                <a:gd name="T110" fmla="*/ 43 w 66"/>
                <a:gd name="T111" fmla="*/ 66 h 69"/>
                <a:gd name="T112" fmla="*/ 48 w 66"/>
                <a:gd name="T113" fmla="*/ 61 h 69"/>
                <a:gd name="T114" fmla="*/ 48 w 66"/>
                <a:gd name="T115" fmla="*/ 37 h 69"/>
                <a:gd name="T116" fmla="*/ 25 w 66"/>
                <a:gd name="T117" fmla="*/ 61 h 69"/>
                <a:gd name="T118" fmla="*/ 27 w 66"/>
                <a:gd name="T119" fmla="*/ 63 h 69"/>
                <a:gd name="T120" fmla="*/ 25 w 66"/>
                <a:gd name="T121" fmla="*/ 65 h 69"/>
                <a:gd name="T122" fmla="*/ 23 w 66"/>
                <a:gd name="T123" fmla="*/ 63 h 69"/>
                <a:gd name="T124" fmla="*/ 25 w 66"/>
                <a:gd name="T125"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 h="69">
                  <a:moveTo>
                    <a:pt x="61" y="2"/>
                  </a:moveTo>
                  <a:cubicBezTo>
                    <a:pt x="26" y="2"/>
                    <a:pt x="26" y="2"/>
                    <a:pt x="26" y="2"/>
                  </a:cubicBezTo>
                  <a:cubicBezTo>
                    <a:pt x="24" y="2"/>
                    <a:pt x="21" y="4"/>
                    <a:pt x="21" y="7"/>
                  </a:cubicBezTo>
                  <a:cubicBezTo>
                    <a:pt x="21" y="30"/>
                    <a:pt x="21" y="30"/>
                    <a:pt x="21" y="30"/>
                  </a:cubicBezTo>
                  <a:cubicBezTo>
                    <a:pt x="21" y="33"/>
                    <a:pt x="24" y="35"/>
                    <a:pt x="26" y="35"/>
                  </a:cubicBezTo>
                  <a:cubicBezTo>
                    <a:pt x="28" y="35"/>
                    <a:pt x="28" y="35"/>
                    <a:pt x="28" y="35"/>
                  </a:cubicBezTo>
                  <a:cubicBezTo>
                    <a:pt x="25" y="42"/>
                    <a:pt x="25" y="42"/>
                    <a:pt x="25" y="42"/>
                  </a:cubicBezTo>
                  <a:cubicBezTo>
                    <a:pt x="25" y="43"/>
                    <a:pt x="25" y="44"/>
                    <a:pt x="26" y="44"/>
                  </a:cubicBezTo>
                  <a:cubicBezTo>
                    <a:pt x="26" y="44"/>
                    <a:pt x="27" y="44"/>
                    <a:pt x="27" y="44"/>
                  </a:cubicBezTo>
                  <a:cubicBezTo>
                    <a:pt x="27" y="44"/>
                    <a:pt x="28" y="44"/>
                    <a:pt x="28" y="44"/>
                  </a:cubicBezTo>
                  <a:cubicBezTo>
                    <a:pt x="38" y="35"/>
                    <a:pt x="38" y="35"/>
                    <a:pt x="38" y="35"/>
                  </a:cubicBezTo>
                  <a:cubicBezTo>
                    <a:pt x="61" y="35"/>
                    <a:pt x="61" y="35"/>
                    <a:pt x="61" y="35"/>
                  </a:cubicBezTo>
                  <a:cubicBezTo>
                    <a:pt x="64" y="35"/>
                    <a:pt x="66" y="33"/>
                    <a:pt x="66" y="30"/>
                  </a:cubicBezTo>
                  <a:cubicBezTo>
                    <a:pt x="66" y="7"/>
                    <a:pt x="66" y="7"/>
                    <a:pt x="66" y="7"/>
                  </a:cubicBezTo>
                  <a:cubicBezTo>
                    <a:pt x="66" y="4"/>
                    <a:pt x="64" y="2"/>
                    <a:pt x="61" y="2"/>
                  </a:cubicBezTo>
                  <a:close/>
                  <a:moveTo>
                    <a:pt x="58" y="14"/>
                  </a:moveTo>
                  <a:cubicBezTo>
                    <a:pt x="44" y="25"/>
                    <a:pt x="44" y="25"/>
                    <a:pt x="44" y="25"/>
                  </a:cubicBezTo>
                  <a:cubicBezTo>
                    <a:pt x="44" y="25"/>
                    <a:pt x="43" y="26"/>
                    <a:pt x="43" y="26"/>
                  </a:cubicBezTo>
                  <a:cubicBezTo>
                    <a:pt x="42" y="26"/>
                    <a:pt x="42" y="25"/>
                    <a:pt x="41" y="25"/>
                  </a:cubicBezTo>
                  <a:cubicBezTo>
                    <a:pt x="33" y="16"/>
                    <a:pt x="33" y="16"/>
                    <a:pt x="33" y="16"/>
                  </a:cubicBezTo>
                  <a:cubicBezTo>
                    <a:pt x="33" y="15"/>
                    <a:pt x="33" y="13"/>
                    <a:pt x="33" y="13"/>
                  </a:cubicBezTo>
                  <a:cubicBezTo>
                    <a:pt x="34" y="12"/>
                    <a:pt x="36" y="12"/>
                    <a:pt x="36" y="13"/>
                  </a:cubicBezTo>
                  <a:cubicBezTo>
                    <a:pt x="43" y="21"/>
                    <a:pt x="43" y="21"/>
                    <a:pt x="43" y="21"/>
                  </a:cubicBezTo>
                  <a:cubicBezTo>
                    <a:pt x="55" y="11"/>
                    <a:pt x="55" y="11"/>
                    <a:pt x="55" y="11"/>
                  </a:cubicBezTo>
                  <a:cubicBezTo>
                    <a:pt x="56" y="10"/>
                    <a:pt x="57" y="10"/>
                    <a:pt x="58" y="11"/>
                  </a:cubicBezTo>
                  <a:cubicBezTo>
                    <a:pt x="59" y="12"/>
                    <a:pt x="59" y="13"/>
                    <a:pt x="58" y="14"/>
                  </a:cubicBezTo>
                  <a:close/>
                  <a:moveTo>
                    <a:pt x="44" y="60"/>
                  </a:moveTo>
                  <a:cubicBezTo>
                    <a:pt x="7" y="60"/>
                    <a:pt x="7" y="60"/>
                    <a:pt x="7" y="60"/>
                  </a:cubicBezTo>
                  <a:cubicBezTo>
                    <a:pt x="6" y="60"/>
                    <a:pt x="6" y="59"/>
                    <a:pt x="6" y="59"/>
                  </a:cubicBezTo>
                  <a:cubicBezTo>
                    <a:pt x="6" y="7"/>
                    <a:pt x="6" y="7"/>
                    <a:pt x="6" y="7"/>
                  </a:cubicBezTo>
                  <a:cubicBezTo>
                    <a:pt x="6" y="7"/>
                    <a:pt x="6" y="6"/>
                    <a:pt x="7" y="6"/>
                  </a:cubicBezTo>
                  <a:cubicBezTo>
                    <a:pt x="19" y="6"/>
                    <a:pt x="19" y="6"/>
                    <a:pt x="19" y="6"/>
                  </a:cubicBezTo>
                  <a:cubicBezTo>
                    <a:pt x="19" y="6"/>
                    <a:pt x="19" y="6"/>
                    <a:pt x="19" y="7"/>
                  </a:cubicBezTo>
                  <a:cubicBezTo>
                    <a:pt x="19" y="8"/>
                    <a:pt x="19" y="8"/>
                    <a:pt x="19" y="8"/>
                  </a:cubicBezTo>
                  <a:cubicBezTo>
                    <a:pt x="8" y="8"/>
                    <a:pt x="8" y="8"/>
                    <a:pt x="8" y="8"/>
                  </a:cubicBezTo>
                  <a:cubicBezTo>
                    <a:pt x="8" y="58"/>
                    <a:pt x="8" y="58"/>
                    <a:pt x="8" y="58"/>
                  </a:cubicBezTo>
                  <a:cubicBezTo>
                    <a:pt x="43" y="58"/>
                    <a:pt x="43" y="58"/>
                    <a:pt x="43" y="58"/>
                  </a:cubicBezTo>
                  <a:cubicBezTo>
                    <a:pt x="43" y="37"/>
                    <a:pt x="43" y="37"/>
                    <a:pt x="43" y="37"/>
                  </a:cubicBezTo>
                  <a:cubicBezTo>
                    <a:pt x="45" y="37"/>
                    <a:pt x="45" y="37"/>
                    <a:pt x="45" y="37"/>
                  </a:cubicBezTo>
                  <a:cubicBezTo>
                    <a:pt x="45" y="59"/>
                    <a:pt x="45" y="59"/>
                    <a:pt x="45" y="59"/>
                  </a:cubicBezTo>
                  <a:cubicBezTo>
                    <a:pt x="45" y="59"/>
                    <a:pt x="44" y="60"/>
                    <a:pt x="44" y="60"/>
                  </a:cubicBezTo>
                  <a:close/>
                  <a:moveTo>
                    <a:pt x="48" y="37"/>
                  </a:moveTo>
                  <a:cubicBezTo>
                    <a:pt x="51" y="37"/>
                    <a:pt x="51" y="37"/>
                    <a:pt x="51" y="37"/>
                  </a:cubicBezTo>
                  <a:cubicBezTo>
                    <a:pt x="51" y="61"/>
                    <a:pt x="51" y="61"/>
                    <a:pt x="51" y="61"/>
                  </a:cubicBezTo>
                  <a:cubicBezTo>
                    <a:pt x="51" y="66"/>
                    <a:pt x="47" y="69"/>
                    <a:pt x="43" y="69"/>
                  </a:cubicBezTo>
                  <a:cubicBezTo>
                    <a:pt x="7" y="69"/>
                    <a:pt x="7" y="69"/>
                    <a:pt x="7" y="69"/>
                  </a:cubicBezTo>
                  <a:cubicBezTo>
                    <a:pt x="3" y="69"/>
                    <a:pt x="0" y="66"/>
                    <a:pt x="0" y="61"/>
                  </a:cubicBezTo>
                  <a:cubicBezTo>
                    <a:pt x="0" y="8"/>
                    <a:pt x="0" y="8"/>
                    <a:pt x="0" y="8"/>
                  </a:cubicBezTo>
                  <a:cubicBezTo>
                    <a:pt x="0" y="3"/>
                    <a:pt x="3" y="0"/>
                    <a:pt x="7" y="0"/>
                  </a:cubicBezTo>
                  <a:cubicBezTo>
                    <a:pt x="25" y="0"/>
                    <a:pt x="25" y="0"/>
                    <a:pt x="25" y="0"/>
                  </a:cubicBezTo>
                  <a:cubicBezTo>
                    <a:pt x="23" y="0"/>
                    <a:pt x="22" y="1"/>
                    <a:pt x="21" y="3"/>
                  </a:cubicBezTo>
                  <a:cubicBezTo>
                    <a:pt x="7" y="3"/>
                    <a:pt x="7" y="3"/>
                    <a:pt x="7" y="3"/>
                  </a:cubicBezTo>
                  <a:cubicBezTo>
                    <a:pt x="5" y="3"/>
                    <a:pt x="3" y="5"/>
                    <a:pt x="3" y="8"/>
                  </a:cubicBezTo>
                  <a:cubicBezTo>
                    <a:pt x="3" y="61"/>
                    <a:pt x="3" y="61"/>
                    <a:pt x="3" y="61"/>
                  </a:cubicBezTo>
                  <a:cubicBezTo>
                    <a:pt x="3" y="64"/>
                    <a:pt x="5" y="66"/>
                    <a:pt x="7" y="66"/>
                  </a:cubicBezTo>
                  <a:cubicBezTo>
                    <a:pt x="43" y="66"/>
                    <a:pt x="43" y="66"/>
                    <a:pt x="43" y="66"/>
                  </a:cubicBezTo>
                  <a:cubicBezTo>
                    <a:pt x="45" y="66"/>
                    <a:pt x="48" y="64"/>
                    <a:pt x="48" y="61"/>
                  </a:cubicBezTo>
                  <a:lnTo>
                    <a:pt x="48" y="37"/>
                  </a:lnTo>
                  <a:close/>
                  <a:moveTo>
                    <a:pt x="25" y="61"/>
                  </a:moveTo>
                  <a:cubicBezTo>
                    <a:pt x="26" y="61"/>
                    <a:pt x="27" y="62"/>
                    <a:pt x="27" y="63"/>
                  </a:cubicBezTo>
                  <a:cubicBezTo>
                    <a:pt x="27" y="64"/>
                    <a:pt x="26" y="65"/>
                    <a:pt x="25" y="65"/>
                  </a:cubicBezTo>
                  <a:cubicBezTo>
                    <a:pt x="24" y="65"/>
                    <a:pt x="23" y="64"/>
                    <a:pt x="23" y="63"/>
                  </a:cubicBezTo>
                  <a:cubicBezTo>
                    <a:pt x="23" y="62"/>
                    <a:pt x="24" y="61"/>
                    <a:pt x="25"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19" name="图形"/>
            <p:cNvSpPr>
              <a:spLocks noEditPoints="1"/>
            </p:cNvSpPr>
            <p:nvPr/>
          </p:nvSpPr>
          <p:spPr bwMode="auto">
            <a:xfrm>
              <a:off x="8500745" y="2389505"/>
              <a:ext cx="205105" cy="243840"/>
            </a:xfrm>
            <a:custGeom>
              <a:avLst/>
              <a:gdLst>
                <a:gd name="T0" fmla="*/ 52 w 56"/>
                <a:gd name="T1" fmla="*/ 53 h 67"/>
                <a:gd name="T2" fmla="*/ 41 w 56"/>
                <a:gd name="T3" fmla="*/ 53 h 67"/>
                <a:gd name="T4" fmla="*/ 37 w 56"/>
                <a:gd name="T5" fmla="*/ 49 h 67"/>
                <a:gd name="T6" fmla="*/ 39 w 56"/>
                <a:gd name="T7" fmla="*/ 39 h 67"/>
                <a:gd name="T8" fmla="*/ 37 w 56"/>
                <a:gd name="T9" fmla="*/ 35 h 67"/>
                <a:gd name="T10" fmla="*/ 45 w 56"/>
                <a:gd name="T11" fmla="*/ 17 h 67"/>
                <a:gd name="T12" fmla="*/ 11 w 56"/>
                <a:gd name="T13" fmla="*/ 17 h 67"/>
                <a:gd name="T14" fmla="*/ 20 w 56"/>
                <a:gd name="T15" fmla="*/ 35 h 67"/>
                <a:gd name="T16" fmla="*/ 18 w 56"/>
                <a:gd name="T17" fmla="*/ 39 h 67"/>
                <a:gd name="T18" fmla="*/ 19 w 56"/>
                <a:gd name="T19" fmla="*/ 49 h 67"/>
                <a:gd name="T20" fmla="*/ 15 w 56"/>
                <a:gd name="T21" fmla="*/ 53 h 67"/>
                <a:gd name="T22" fmla="*/ 5 w 56"/>
                <a:gd name="T23" fmla="*/ 53 h 67"/>
                <a:gd name="T24" fmla="*/ 0 w 56"/>
                <a:gd name="T25" fmla="*/ 61 h 67"/>
                <a:gd name="T26" fmla="*/ 0 w 56"/>
                <a:gd name="T27" fmla="*/ 64 h 67"/>
                <a:gd name="T28" fmla="*/ 52 w 56"/>
                <a:gd name="T29" fmla="*/ 67 h 67"/>
                <a:gd name="T30" fmla="*/ 55 w 56"/>
                <a:gd name="T31" fmla="*/ 63 h 67"/>
                <a:gd name="T32" fmla="*/ 56 w 56"/>
                <a:gd name="T33" fmla="*/ 58 h 67"/>
                <a:gd name="T34" fmla="*/ 52 w 56"/>
                <a:gd name="T35" fmla="*/ 64 h 67"/>
                <a:gd name="T36" fmla="*/ 52 w 56"/>
                <a:gd name="T37" fmla="*/ 64 h 67"/>
                <a:gd name="T38" fmla="*/ 4 w 56"/>
                <a:gd name="T39" fmla="*/ 64 h 67"/>
                <a:gd name="T40" fmla="*/ 5 w 56"/>
                <a:gd name="T41" fmla="*/ 62 h 67"/>
                <a:gd name="T42" fmla="*/ 3 w 56"/>
                <a:gd name="T43" fmla="*/ 58 h 67"/>
                <a:gd name="T44" fmla="*/ 20 w 56"/>
                <a:gd name="T45" fmla="*/ 56 h 67"/>
                <a:gd name="T46" fmla="*/ 52 w 56"/>
                <a:gd name="T47" fmla="*/ 56 h 67"/>
                <a:gd name="T48" fmla="*/ 53 w 56"/>
                <a:gd name="T49" fmla="*/ 61 h 67"/>
                <a:gd name="T50" fmla="*/ 5 w 56"/>
                <a:gd name="T51" fmla="*/ 62 h 67"/>
                <a:gd name="T52" fmla="*/ 34 w 56"/>
                <a:gd name="T53" fmla="*/ 37 h 67"/>
                <a:gd name="T54" fmla="*/ 36 w 56"/>
                <a:gd name="T55" fmla="*/ 39 h 67"/>
                <a:gd name="T56" fmla="*/ 22 w 56"/>
                <a:gd name="T57" fmla="*/ 40 h 67"/>
                <a:gd name="T58" fmla="*/ 21 w 56"/>
                <a:gd name="T59" fmla="*/ 38 h 67"/>
                <a:gd name="T60" fmla="*/ 22 w 56"/>
                <a:gd name="T61" fmla="*/ 42 h 67"/>
                <a:gd name="T62" fmla="*/ 34 w 56"/>
                <a:gd name="T63" fmla="*/ 50 h 67"/>
                <a:gd name="T64" fmla="*/ 22 w 56"/>
                <a:gd name="T65" fmla="*/ 42 h 67"/>
                <a:gd name="T66" fmla="*/ 23 w 56"/>
                <a:gd name="T67" fmla="*/ 35 h 67"/>
                <a:gd name="T68" fmla="*/ 14 w 56"/>
                <a:gd name="T69" fmla="*/ 17 h 67"/>
                <a:gd name="T70" fmla="*/ 42 w 56"/>
                <a:gd name="T71" fmla="*/ 17 h 67"/>
                <a:gd name="T72" fmla="*/ 34 w 56"/>
                <a:gd name="T73" fmla="*/ 35 h 67"/>
                <a:gd name="T74" fmla="*/ 20 w 56"/>
                <a:gd name="T75" fmla="*/ 52 h 67"/>
                <a:gd name="T76" fmla="*/ 35 w 56"/>
                <a:gd name="T77" fmla="*/ 52 h 67"/>
                <a:gd name="T78" fmla="*/ 38 w 56"/>
                <a:gd name="T79" fmla="*/ 53 h 67"/>
                <a:gd name="T80" fmla="*/ 20 w 56"/>
                <a:gd name="T81" fmla="*/ 5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6" h="67">
                  <a:moveTo>
                    <a:pt x="56" y="58"/>
                  </a:moveTo>
                  <a:cubicBezTo>
                    <a:pt x="56" y="55"/>
                    <a:pt x="54" y="53"/>
                    <a:pt x="52" y="53"/>
                  </a:cubicBezTo>
                  <a:cubicBezTo>
                    <a:pt x="41" y="53"/>
                    <a:pt x="41" y="53"/>
                    <a:pt x="41" y="53"/>
                  </a:cubicBezTo>
                  <a:cubicBezTo>
                    <a:pt x="41" y="53"/>
                    <a:pt x="41" y="53"/>
                    <a:pt x="41" y="53"/>
                  </a:cubicBezTo>
                  <a:cubicBezTo>
                    <a:pt x="41" y="51"/>
                    <a:pt x="39" y="49"/>
                    <a:pt x="37" y="49"/>
                  </a:cubicBezTo>
                  <a:cubicBezTo>
                    <a:pt x="37" y="49"/>
                    <a:pt x="37" y="49"/>
                    <a:pt x="37" y="49"/>
                  </a:cubicBezTo>
                  <a:cubicBezTo>
                    <a:pt x="37" y="42"/>
                    <a:pt x="37" y="42"/>
                    <a:pt x="37" y="42"/>
                  </a:cubicBezTo>
                  <a:cubicBezTo>
                    <a:pt x="38" y="42"/>
                    <a:pt x="39" y="40"/>
                    <a:pt x="39" y="39"/>
                  </a:cubicBezTo>
                  <a:cubicBezTo>
                    <a:pt x="39" y="38"/>
                    <a:pt x="39" y="38"/>
                    <a:pt x="39" y="38"/>
                  </a:cubicBezTo>
                  <a:cubicBezTo>
                    <a:pt x="39" y="37"/>
                    <a:pt x="38" y="35"/>
                    <a:pt x="37" y="35"/>
                  </a:cubicBezTo>
                  <a:cubicBezTo>
                    <a:pt x="37" y="33"/>
                    <a:pt x="38" y="32"/>
                    <a:pt x="40" y="29"/>
                  </a:cubicBezTo>
                  <a:cubicBezTo>
                    <a:pt x="43" y="26"/>
                    <a:pt x="45" y="22"/>
                    <a:pt x="45" y="17"/>
                  </a:cubicBezTo>
                  <a:cubicBezTo>
                    <a:pt x="45" y="8"/>
                    <a:pt x="38" y="0"/>
                    <a:pt x="28" y="0"/>
                  </a:cubicBezTo>
                  <a:cubicBezTo>
                    <a:pt x="19" y="0"/>
                    <a:pt x="11" y="8"/>
                    <a:pt x="11" y="17"/>
                  </a:cubicBezTo>
                  <a:cubicBezTo>
                    <a:pt x="11" y="22"/>
                    <a:pt x="13" y="26"/>
                    <a:pt x="16" y="30"/>
                  </a:cubicBezTo>
                  <a:cubicBezTo>
                    <a:pt x="18" y="32"/>
                    <a:pt x="19" y="33"/>
                    <a:pt x="20" y="35"/>
                  </a:cubicBezTo>
                  <a:cubicBezTo>
                    <a:pt x="18" y="35"/>
                    <a:pt x="18" y="37"/>
                    <a:pt x="18" y="38"/>
                  </a:cubicBezTo>
                  <a:cubicBezTo>
                    <a:pt x="18" y="39"/>
                    <a:pt x="18" y="39"/>
                    <a:pt x="18" y="39"/>
                  </a:cubicBezTo>
                  <a:cubicBezTo>
                    <a:pt x="18" y="40"/>
                    <a:pt x="18" y="41"/>
                    <a:pt x="19" y="42"/>
                  </a:cubicBezTo>
                  <a:cubicBezTo>
                    <a:pt x="19" y="49"/>
                    <a:pt x="19" y="49"/>
                    <a:pt x="19" y="49"/>
                  </a:cubicBezTo>
                  <a:cubicBezTo>
                    <a:pt x="19" y="49"/>
                    <a:pt x="19" y="49"/>
                    <a:pt x="19" y="49"/>
                  </a:cubicBezTo>
                  <a:cubicBezTo>
                    <a:pt x="17" y="49"/>
                    <a:pt x="15" y="51"/>
                    <a:pt x="15" y="53"/>
                  </a:cubicBezTo>
                  <a:cubicBezTo>
                    <a:pt x="15" y="53"/>
                    <a:pt x="15" y="53"/>
                    <a:pt x="15" y="53"/>
                  </a:cubicBezTo>
                  <a:cubicBezTo>
                    <a:pt x="5" y="53"/>
                    <a:pt x="5" y="53"/>
                    <a:pt x="5" y="53"/>
                  </a:cubicBezTo>
                  <a:cubicBezTo>
                    <a:pt x="2" y="53"/>
                    <a:pt x="0" y="55"/>
                    <a:pt x="0" y="58"/>
                  </a:cubicBezTo>
                  <a:cubicBezTo>
                    <a:pt x="0" y="61"/>
                    <a:pt x="0" y="61"/>
                    <a:pt x="0" y="61"/>
                  </a:cubicBezTo>
                  <a:cubicBezTo>
                    <a:pt x="0" y="61"/>
                    <a:pt x="0" y="62"/>
                    <a:pt x="1" y="63"/>
                  </a:cubicBezTo>
                  <a:cubicBezTo>
                    <a:pt x="0" y="63"/>
                    <a:pt x="0" y="64"/>
                    <a:pt x="0" y="64"/>
                  </a:cubicBezTo>
                  <a:cubicBezTo>
                    <a:pt x="0" y="66"/>
                    <a:pt x="2" y="67"/>
                    <a:pt x="5" y="67"/>
                  </a:cubicBezTo>
                  <a:cubicBezTo>
                    <a:pt x="52" y="67"/>
                    <a:pt x="52" y="67"/>
                    <a:pt x="52" y="67"/>
                  </a:cubicBezTo>
                  <a:cubicBezTo>
                    <a:pt x="54" y="67"/>
                    <a:pt x="56" y="66"/>
                    <a:pt x="56" y="64"/>
                  </a:cubicBezTo>
                  <a:cubicBezTo>
                    <a:pt x="56" y="64"/>
                    <a:pt x="56" y="63"/>
                    <a:pt x="55" y="63"/>
                  </a:cubicBezTo>
                  <a:cubicBezTo>
                    <a:pt x="56" y="62"/>
                    <a:pt x="56" y="61"/>
                    <a:pt x="56" y="61"/>
                  </a:cubicBezTo>
                  <a:lnTo>
                    <a:pt x="56" y="58"/>
                  </a:lnTo>
                  <a:close/>
                  <a:moveTo>
                    <a:pt x="5" y="64"/>
                  </a:moveTo>
                  <a:cubicBezTo>
                    <a:pt x="52" y="64"/>
                    <a:pt x="52" y="64"/>
                    <a:pt x="52" y="64"/>
                  </a:cubicBezTo>
                  <a:cubicBezTo>
                    <a:pt x="52" y="64"/>
                    <a:pt x="52" y="64"/>
                    <a:pt x="52" y="64"/>
                  </a:cubicBezTo>
                  <a:cubicBezTo>
                    <a:pt x="52" y="64"/>
                    <a:pt x="52" y="64"/>
                    <a:pt x="52" y="64"/>
                  </a:cubicBezTo>
                  <a:cubicBezTo>
                    <a:pt x="5" y="64"/>
                    <a:pt x="5" y="64"/>
                    <a:pt x="5" y="64"/>
                  </a:cubicBezTo>
                  <a:cubicBezTo>
                    <a:pt x="4" y="64"/>
                    <a:pt x="4" y="64"/>
                    <a:pt x="4" y="64"/>
                  </a:cubicBezTo>
                  <a:cubicBezTo>
                    <a:pt x="4" y="64"/>
                    <a:pt x="4" y="64"/>
                    <a:pt x="5" y="64"/>
                  </a:cubicBezTo>
                  <a:close/>
                  <a:moveTo>
                    <a:pt x="5" y="62"/>
                  </a:moveTo>
                  <a:cubicBezTo>
                    <a:pt x="4" y="62"/>
                    <a:pt x="3" y="61"/>
                    <a:pt x="3" y="61"/>
                  </a:cubicBezTo>
                  <a:cubicBezTo>
                    <a:pt x="3" y="58"/>
                    <a:pt x="3" y="58"/>
                    <a:pt x="3" y="58"/>
                  </a:cubicBezTo>
                  <a:cubicBezTo>
                    <a:pt x="3" y="57"/>
                    <a:pt x="4" y="56"/>
                    <a:pt x="5" y="56"/>
                  </a:cubicBezTo>
                  <a:cubicBezTo>
                    <a:pt x="20" y="56"/>
                    <a:pt x="20" y="56"/>
                    <a:pt x="20" y="56"/>
                  </a:cubicBezTo>
                  <a:cubicBezTo>
                    <a:pt x="36" y="56"/>
                    <a:pt x="36" y="56"/>
                    <a:pt x="36" y="56"/>
                  </a:cubicBezTo>
                  <a:cubicBezTo>
                    <a:pt x="52" y="56"/>
                    <a:pt x="52" y="56"/>
                    <a:pt x="52" y="56"/>
                  </a:cubicBezTo>
                  <a:cubicBezTo>
                    <a:pt x="52" y="56"/>
                    <a:pt x="53" y="57"/>
                    <a:pt x="53" y="58"/>
                  </a:cubicBezTo>
                  <a:cubicBezTo>
                    <a:pt x="53" y="61"/>
                    <a:pt x="53" y="61"/>
                    <a:pt x="53" y="61"/>
                  </a:cubicBezTo>
                  <a:cubicBezTo>
                    <a:pt x="53" y="61"/>
                    <a:pt x="52" y="62"/>
                    <a:pt x="52" y="62"/>
                  </a:cubicBezTo>
                  <a:lnTo>
                    <a:pt x="5" y="62"/>
                  </a:lnTo>
                  <a:close/>
                  <a:moveTo>
                    <a:pt x="22" y="37"/>
                  </a:moveTo>
                  <a:cubicBezTo>
                    <a:pt x="34" y="37"/>
                    <a:pt x="34" y="37"/>
                    <a:pt x="34" y="37"/>
                  </a:cubicBezTo>
                  <a:cubicBezTo>
                    <a:pt x="35" y="37"/>
                    <a:pt x="36" y="37"/>
                    <a:pt x="36" y="38"/>
                  </a:cubicBezTo>
                  <a:cubicBezTo>
                    <a:pt x="36" y="39"/>
                    <a:pt x="36" y="39"/>
                    <a:pt x="36" y="39"/>
                  </a:cubicBezTo>
                  <a:cubicBezTo>
                    <a:pt x="36" y="40"/>
                    <a:pt x="35" y="40"/>
                    <a:pt x="34" y="40"/>
                  </a:cubicBezTo>
                  <a:cubicBezTo>
                    <a:pt x="22" y="40"/>
                    <a:pt x="22" y="40"/>
                    <a:pt x="22" y="40"/>
                  </a:cubicBezTo>
                  <a:cubicBezTo>
                    <a:pt x="21" y="40"/>
                    <a:pt x="21" y="40"/>
                    <a:pt x="21" y="39"/>
                  </a:cubicBezTo>
                  <a:cubicBezTo>
                    <a:pt x="21" y="38"/>
                    <a:pt x="21" y="38"/>
                    <a:pt x="21" y="38"/>
                  </a:cubicBezTo>
                  <a:cubicBezTo>
                    <a:pt x="21" y="37"/>
                    <a:pt x="21" y="37"/>
                    <a:pt x="22" y="37"/>
                  </a:cubicBezTo>
                  <a:close/>
                  <a:moveTo>
                    <a:pt x="22" y="42"/>
                  </a:moveTo>
                  <a:cubicBezTo>
                    <a:pt x="34" y="42"/>
                    <a:pt x="34" y="42"/>
                    <a:pt x="34" y="42"/>
                  </a:cubicBezTo>
                  <a:cubicBezTo>
                    <a:pt x="34" y="50"/>
                    <a:pt x="34" y="50"/>
                    <a:pt x="34" y="50"/>
                  </a:cubicBezTo>
                  <a:cubicBezTo>
                    <a:pt x="22" y="50"/>
                    <a:pt x="22" y="50"/>
                    <a:pt x="22" y="50"/>
                  </a:cubicBezTo>
                  <a:lnTo>
                    <a:pt x="22" y="42"/>
                  </a:lnTo>
                  <a:close/>
                  <a:moveTo>
                    <a:pt x="34" y="35"/>
                  </a:moveTo>
                  <a:cubicBezTo>
                    <a:pt x="23" y="35"/>
                    <a:pt x="23" y="35"/>
                    <a:pt x="23" y="35"/>
                  </a:cubicBezTo>
                  <a:cubicBezTo>
                    <a:pt x="22" y="32"/>
                    <a:pt x="21" y="30"/>
                    <a:pt x="18" y="27"/>
                  </a:cubicBezTo>
                  <a:cubicBezTo>
                    <a:pt x="16" y="25"/>
                    <a:pt x="14" y="21"/>
                    <a:pt x="14" y="17"/>
                  </a:cubicBezTo>
                  <a:cubicBezTo>
                    <a:pt x="14" y="9"/>
                    <a:pt x="20" y="3"/>
                    <a:pt x="28" y="3"/>
                  </a:cubicBezTo>
                  <a:cubicBezTo>
                    <a:pt x="36" y="3"/>
                    <a:pt x="42" y="9"/>
                    <a:pt x="42" y="17"/>
                  </a:cubicBezTo>
                  <a:cubicBezTo>
                    <a:pt x="42" y="21"/>
                    <a:pt x="41" y="25"/>
                    <a:pt x="38" y="27"/>
                  </a:cubicBezTo>
                  <a:cubicBezTo>
                    <a:pt x="36" y="30"/>
                    <a:pt x="34" y="32"/>
                    <a:pt x="34" y="35"/>
                  </a:cubicBezTo>
                  <a:close/>
                  <a:moveTo>
                    <a:pt x="18" y="53"/>
                  </a:moveTo>
                  <a:cubicBezTo>
                    <a:pt x="18" y="53"/>
                    <a:pt x="19" y="52"/>
                    <a:pt x="20" y="52"/>
                  </a:cubicBezTo>
                  <a:cubicBezTo>
                    <a:pt x="21" y="52"/>
                    <a:pt x="21" y="52"/>
                    <a:pt x="21" y="52"/>
                  </a:cubicBezTo>
                  <a:cubicBezTo>
                    <a:pt x="35" y="52"/>
                    <a:pt x="35" y="52"/>
                    <a:pt x="35" y="52"/>
                  </a:cubicBezTo>
                  <a:cubicBezTo>
                    <a:pt x="36" y="52"/>
                    <a:pt x="36" y="52"/>
                    <a:pt x="36" y="52"/>
                  </a:cubicBezTo>
                  <a:cubicBezTo>
                    <a:pt x="37" y="52"/>
                    <a:pt x="38" y="53"/>
                    <a:pt x="38" y="53"/>
                  </a:cubicBezTo>
                  <a:cubicBezTo>
                    <a:pt x="38" y="54"/>
                    <a:pt x="37" y="54"/>
                    <a:pt x="36" y="54"/>
                  </a:cubicBezTo>
                  <a:cubicBezTo>
                    <a:pt x="20" y="54"/>
                    <a:pt x="20" y="54"/>
                    <a:pt x="20" y="54"/>
                  </a:cubicBezTo>
                  <a:cubicBezTo>
                    <a:pt x="19" y="54"/>
                    <a:pt x="18" y="54"/>
                    <a:pt x="18"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22" name="图形"/>
            <p:cNvSpPr>
              <a:spLocks noEditPoints="1"/>
            </p:cNvSpPr>
            <p:nvPr/>
          </p:nvSpPr>
          <p:spPr bwMode="auto">
            <a:xfrm>
              <a:off x="3474720" y="3687445"/>
              <a:ext cx="246380" cy="246380"/>
            </a:xfrm>
            <a:custGeom>
              <a:avLst/>
              <a:gdLst>
                <a:gd name="T0" fmla="*/ 19 w 68"/>
                <a:gd name="T1" fmla="*/ 0 h 68"/>
                <a:gd name="T2" fmla="*/ 6 w 68"/>
                <a:gd name="T3" fmla="*/ 15 h 68"/>
                <a:gd name="T4" fmla="*/ 9 w 68"/>
                <a:gd name="T5" fmla="*/ 68 h 68"/>
                <a:gd name="T6" fmla="*/ 68 w 68"/>
                <a:gd name="T7" fmla="*/ 58 h 68"/>
                <a:gd name="T8" fmla="*/ 5 w 68"/>
                <a:gd name="T9" fmla="*/ 62 h 68"/>
                <a:gd name="T10" fmla="*/ 6 w 68"/>
                <a:gd name="T11" fmla="*/ 19 h 68"/>
                <a:gd name="T12" fmla="*/ 5 w 68"/>
                <a:gd name="T13" fmla="*/ 62 h 68"/>
                <a:gd name="T14" fmla="*/ 9 w 68"/>
                <a:gd name="T15" fmla="*/ 6 h 68"/>
                <a:gd name="T16" fmla="*/ 12 w 68"/>
                <a:gd name="T17" fmla="*/ 6 h 68"/>
                <a:gd name="T18" fmla="*/ 7 w 68"/>
                <a:gd name="T19" fmla="*/ 63 h 68"/>
                <a:gd name="T20" fmla="*/ 16 w 68"/>
                <a:gd name="T21" fmla="*/ 6 h 68"/>
                <a:gd name="T22" fmla="*/ 14 w 68"/>
                <a:gd name="T23" fmla="*/ 58 h 68"/>
                <a:gd name="T24" fmla="*/ 18 w 68"/>
                <a:gd name="T25" fmla="*/ 58 h 68"/>
                <a:gd name="T26" fmla="*/ 23 w 68"/>
                <a:gd name="T27" fmla="*/ 3 h 68"/>
                <a:gd name="T28" fmla="*/ 65 w 68"/>
                <a:gd name="T29" fmla="*/ 58 h 68"/>
                <a:gd name="T30" fmla="*/ 18 w 68"/>
                <a:gd name="T31" fmla="*/ 58 h 68"/>
                <a:gd name="T32" fmla="*/ 23 w 68"/>
                <a:gd name="T33" fmla="*/ 10 h 68"/>
                <a:gd name="T34" fmla="*/ 29 w 68"/>
                <a:gd name="T35" fmla="*/ 17 h 68"/>
                <a:gd name="T36" fmla="*/ 29 w 68"/>
                <a:gd name="T37" fmla="*/ 10 h 68"/>
                <a:gd name="T38" fmla="*/ 29 w 68"/>
                <a:gd name="T39" fmla="*/ 20 h 68"/>
                <a:gd name="T40" fmla="*/ 25 w 68"/>
                <a:gd name="T41" fmla="*/ 13 h 68"/>
                <a:gd name="T42" fmla="*/ 39 w 68"/>
                <a:gd name="T43" fmla="*/ 20 h 68"/>
                <a:gd name="T44" fmla="*/ 39 w 68"/>
                <a:gd name="T45" fmla="*/ 10 h 68"/>
                <a:gd name="T46" fmla="*/ 35 w 68"/>
                <a:gd name="T47" fmla="*/ 14 h 68"/>
                <a:gd name="T48" fmla="*/ 35 w 68"/>
                <a:gd name="T49" fmla="*/ 16 h 68"/>
                <a:gd name="T50" fmla="*/ 39 w 68"/>
                <a:gd name="T51" fmla="*/ 20 h 68"/>
                <a:gd name="T52" fmla="*/ 42 w 68"/>
                <a:gd name="T53" fmla="*/ 10 h 68"/>
                <a:gd name="T54" fmla="*/ 44 w 68"/>
                <a:gd name="T55" fmla="*/ 17 h 68"/>
                <a:gd name="T56" fmla="*/ 47 w 68"/>
                <a:gd name="T57" fmla="*/ 10 h 68"/>
                <a:gd name="T58" fmla="*/ 49 w 68"/>
                <a:gd name="T59" fmla="*/ 17 h 68"/>
                <a:gd name="T60" fmla="*/ 52 w 68"/>
                <a:gd name="T61" fmla="*/ 10 h 68"/>
                <a:gd name="T62" fmla="*/ 47 w 68"/>
                <a:gd name="T63" fmla="*/ 15 h 68"/>
                <a:gd name="T64" fmla="*/ 46 w 68"/>
                <a:gd name="T65" fmla="*/ 15 h 68"/>
                <a:gd name="T66" fmla="*/ 57 w 68"/>
                <a:gd name="T67" fmla="*/ 17 h 68"/>
                <a:gd name="T68" fmla="*/ 57 w 68"/>
                <a:gd name="T69" fmla="*/ 10 h 68"/>
                <a:gd name="T70" fmla="*/ 57 w 68"/>
                <a:gd name="T71" fmla="*/ 12 h 68"/>
                <a:gd name="T72" fmla="*/ 59 w 68"/>
                <a:gd name="T73" fmla="*/ 17 h 68"/>
                <a:gd name="T74" fmla="*/ 53 w 68"/>
                <a:gd name="T75" fmla="*/ 17 h 68"/>
                <a:gd name="T76" fmla="*/ 60 w 68"/>
                <a:gd name="T77" fmla="*/ 24 h 68"/>
                <a:gd name="T78" fmla="*/ 60 w 68"/>
                <a:gd name="T79" fmla="*/ 22 h 68"/>
                <a:gd name="T80" fmla="*/ 23 w 68"/>
                <a:gd name="T81" fmla="*/ 34 h 68"/>
                <a:gd name="T82" fmla="*/ 60 w 68"/>
                <a:gd name="T83" fmla="*/ 34 h 68"/>
                <a:gd name="T84" fmla="*/ 40 w 68"/>
                <a:gd name="T85" fmla="*/ 39 h 68"/>
                <a:gd name="T86" fmla="*/ 23 w 68"/>
                <a:gd name="T87" fmla="*/ 42 h 68"/>
                <a:gd name="T88" fmla="*/ 23 w 68"/>
                <a:gd name="T89" fmla="*/ 44 h 68"/>
                <a:gd name="T90" fmla="*/ 40 w 68"/>
                <a:gd name="T91" fmla="*/ 47 h 68"/>
                <a:gd name="T92" fmla="*/ 23 w 68"/>
                <a:gd name="T93" fmla="*/ 47 h 68"/>
                <a:gd name="T94" fmla="*/ 40 w 68"/>
                <a:gd name="T95" fmla="*/ 54 h 68"/>
                <a:gd name="T96" fmla="*/ 23 w 68"/>
                <a:gd name="T97" fmla="*/ 57 h 68"/>
                <a:gd name="T98" fmla="*/ 23 w 68"/>
                <a:gd name="T99" fmla="*/ 59 h 68"/>
                <a:gd name="T100" fmla="*/ 43 w 68"/>
                <a:gd name="T101" fmla="*/ 37 h 68"/>
                <a:gd name="T102" fmla="*/ 60 w 68"/>
                <a:gd name="T103" fmla="*/ 37 h 68"/>
                <a:gd name="T104" fmla="*/ 45 w 68"/>
                <a:gd name="T105" fmla="*/ 3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 h="68">
                  <a:moveTo>
                    <a:pt x="62" y="0"/>
                  </a:moveTo>
                  <a:cubicBezTo>
                    <a:pt x="21" y="0"/>
                    <a:pt x="21" y="0"/>
                    <a:pt x="21" y="0"/>
                  </a:cubicBezTo>
                  <a:cubicBezTo>
                    <a:pt x="19" y="0"/>
                    <a:pt x="19" y="0"/>
                    <a:pt x="19" y="0"/>
                  </a:cubicBezTo>
                  <a:cubicBezTo>
                    <a:pt x="12" y="0"/>
                    <a:pt x="12" y="0"/>
                    <a:pt x="12" y="0"/>
                  </a:cubicBezTo>
                  <a:cubicBezTo>
                    <a:pt x="9" y="0"/>
                    <a:pt x="6" y="2"/>
                    <a:pt x="6" y="6"/>
                  </a:cubicBezTo>
                  <a:cubicBezTo>
                    <a:pt x="6" y="15"/>
                    <a:pt x="6" y="15"/>
                    <a:pt x="6" y="15"/>
                  </a:cubicBezTo>
                  <a:cubicBezTo>
                    <a:pt x="3" y="16"/>
                    <a:pt x="0" y="18"/>
                    <a:pt x="0" y="22"/>
                  </a:cubicBezTo>
                  <a:cubicBezTo>
                    <a:pt x="0" y="58"/>
                    <a:pt x="0" y="58"/>
                    <a:pt x="0" y="58"/>
                  </a:cubicBezTo>
                  <a:cubicBezTo>
                    <a:pt x="0" y="63"/>
                    <a:pt x="4" y="68"/>
                    <a:pt x="9" y="68"/>
                  </a:cubicBezTo>
                  <a:cubicBezTo>
                    <a:pt x="11" y="68"/>
                    <a:pt x="11" y="68"/>
                    <a:pt x="11" y="68"/>
                  </a:cubicBezTo>
                  <a:cubicBezTo>
                    <a:pt x="59" y="68"/>
                    <a:pt x="59" y="68"/>
                    <a:pt x="59" y="68"/>
                  </a:cubicBezTo>
                  <a:cubicBezTo>
                    <a:pt x="64" y="68"/>
                    <a:pt x="68" y="63"/>
                    <a:pt x="68" y="58"/>
                  </a:cubicBezTo>
                  <a:cubicBezTo>
                    <a:pt x="68" y="6"/>
                    <a:pt x="68" y="6"/>
                    <a:pt x="68" y="6"/>
                  </a:cubicBezTo>
                  <a:cubicBezTo>
                    <a:pt x="68" y="2"/>
                    <a:pt x="65" y="0"/>
                    <a:pt x="62" y="0"/>
                  </a:cubicBezTo>
                  <a:close/>
                  <a:moveTo>
                    <a:pt x="5" y="62"/>
                  </a:moveTo>
                  <a:cubicBezTo>
                    <a:pt x="4" y="61"/>
                    <a:pt x="3" y="60"/>
                    <a:pt x="3" y="58"/>
                  </a:cubicBezTo>
                  <a:cubicBezTo>
                    <a:pt x="3" y="22"/>
                    <a:pt x="3" y="22"/>
                    <a:pt x="3" y="22"/>
                  </a:cubicBezTo>
                  <a:cubicBezTo>
                    <a:pt x="3" y="20"/>
                    <a:pt x="5" y="19"/>
                    <a:pt x="6" y="19"/>
                  </a:cubicBezTo>
                  <a:cubicBezTo>
                    <a:pt x="7" y="19"/>
                    <a:pt x="7" y="19"/>
                    <a:pt x="7" y="19"/>
                  </a:cubicBezTo>
                  <a:cubicBezTo>
                    <a:pt x="7" y="58"/>
                    <a:pt x="7" y="58"/>
                    <a:pt x="7" y="58"/>
                  </a:cubicBezTo>
                  <a:cubicBezTo>
                    <a:pt x="7" y="60"/>
                    <a:pt x="6" y="61"/>
                    <a:pt x="5" y="62"/>
                  </a:cubicBezTo>
                  <a:close/>
                  <a:moveTo>
                    <a:pt x="7" y="63"/>
                  </a:moveTo>
                  <a:cubicBezTo>
                    <a:pt x="8" y="62"/>
                    <a:pt x="9" y="60"/>
                    <a:pt x="9" y="58"/>
                  </a:cubicBezTo>
                  <a:cubicBezTo>
                    <a:pt x="9" y="6"/>
                    <a:pt x="9" y="6"/>
                    <a:pt x="9" y="6"/>
                  </a:cubicBezTo>
                  <a:cubicBezTo>
                    <a:pt x="9" y="4"/>
                    <a:pt x="10" y="3"/>
                    <a:pt x="12" y="3"/>
                  </a:cubicBezTo>
                  <a:cubicBezTo>
                    <a:pt x="13" y="3"/>
                    <a:pt x="13" y="3"/>
                    <a:pt x="13" y="3"/>
                  </a:cubicBezTo>
                  <a:cubicBezTo>
                    <a:pt x="12" y="4"/>
                    <a:pt x="12" y="5"/>
                    <a:pt x="12" y="6"/>
                  </a:cubicBezTo>
                  <a:cubicBezTo>
                    <a:pt x="12" y="58"/>
                    <a:pt x="12" y="58"/>
                    <a:pt x="12" y="58"/>
                  </a:cubicBezTo>
                  <a:cubicBezTo>
                    <a:pt x="12" y="61"/>
                    <a:pt x="10" y="63"/>
                    <a:pt x="8" y="64"/>
                  </a:cubicBezTo>
                  <a:cubicBezTo>
                    <a:pt x="7" y="64"/>
                    <a:pt x="7" y="64"/>
                    <a:pt x="7" y="63"/>
                  </a:cubicBezTo>
                  <a:close/>
                  <a:moveTo>
                    <a:pt x="17" y="3"/>
                  </a:moveTo>
                  <a:cubicBezTo>
                    <a:pt x="17" y="3"/>
                    <a:pt x="17" y="3"/>
                    <a:pt x="17" y="3"/>
                  </a:cubicBezTo>
                  <a:cubicBezTo>
                    <a:pt x="17" y="4"/>
                    <a:pt x="16" y="5"/>
                    <a:pt x="16" y="6"/>
                  </a:cubicBezTo>
                  <a:cubicBezTo>
                    <a:pt x="16" y="58"/>
                    <a:pt x="16" y="58"/>
                    <a:pt x="16" y="58"/>
                  </a:cubicBezTo>
                  <a:cubicBezTo>
                    <a:pt x="16" y="61"/>
                    <a:pt x="14" y="64"/>
                    <a:pt x="10" y="64"/>
                  </a:cubicBezTo>
                  <a:cubicBezTo>
                    <a:pt x="12" y="63"/>
                    <a:pt x="14" y="61"/>
                    <a:pt x="14" y="58"/>
                  </a:cubicBezTo>
                  <a:cubicBezTo>
                    <a:pt x="14" y="6"/>
                    <a:pt x="14" y="6"/>
                    <a:pt x="14" y="6"/>
                  </a:cubicBezTo>
                  <a:cubicBezTo>
                    <a:pt x="14" y="4"/>
                    <a:pt x="15" y="3"/>
                    <a:pt x="17" y="3"/>
                  </a:cubicBezTo>
                  <a:close/>
                  <a:moveTo>
                    <a:pt x="18" y="58"/>
                  </a:moveTo>
                  <a:cubicBezTo>
                    <a:pt x="18" y="6"/>
                    <a:pt x="18" y="6"/>
                    <a:pt x="18" y="6"/>
                  </a:cubicBezTo>
                  <a:cubicBezTo>
                    <a:pt x="18" y="4"/>
                    <a:pt x="19" y="3"/>
                    <a:pt x="21" y="3"/>
                  </a:cubicBezTo>
                  <a:cubicBezTo>
                    <a:pt x="23" y="3"/>
                    <a:pt x="23" y="3"/>
                    <a:pt x="23" y="3"/>
                  </a:cubicBezTo>
                  <a:cubicBezTo>
                    <a:pt x="62" y="3"/>
                    <a:pt x="62" y="3"/>
                    <a:pt x="62" y="3"/>
                  </a:cubicBezTo>
                  <a:cubicBezTo>
                    <a:pt x="64" y="3"/>
                    <a:pt x="65" y="4"/>
                    <a:pt x="65" y="6"/>
                  </a:cubicBezTo>
                  <a:cubicBezTo>
                    <a:pt x="65" y="58"/>
                    <a:pt x="65" y="58"/>
                    <a:pt x="65" y="58"/>
                  </a:cubicBezTo>
                  <a:cubicBezTo>
                    <a:pt x="65" y="62"/>
                    <a:pt x="62" y="65"/>
                    <a:pt x="59" y="65"/>
                  </a:cubicBezTo>
                  <a:cubicBezTo>
                    <a:pt x="15" y="65"/>
                    <a:pt x="15" y="65"/>
                    <a:pt x="15" y="65"/>
                  </a:cubicBezTo>
                  <a:cubicBezTo>
                    <a:pt x="17" y="63"/>
                    <a:pt x="18" y="61"/>
                    <a:pt x="18" y="58"/>
                  </a:cubicBezTo>
                  <a:close/>
                  <a:moveTo>
                    <a:pt x="25" y="20"/>
                  </a:moveTo>
                  <a:cubicBezTo>
                    <a:pt x="23" y="20"/>
                    <a:pt x="23" y="20"/>
                    <a:pt x="23" y="20"/>
                  </a:cubicBezTo>
                  <a:cubicBezTo>
                    <a:pt x="23" y="10"/>
                    <a:pt x="23" y="10"/>
                    <a:pt x="23" y="10"/>
                  </a:cubicBezTo>
                  <a:cubicBezTo>
                    <a:pt x="26" y="10"/>
                    <a:pt x="26" y="10"/>
                    <a:pt x="26" y="10"/>
                  </a:cubicBezTo>
                  <a:cubicBezTo>
                    <a:pt x="28" y="14"/>
                    <a:pt x="28" y="14"/>
                    <a:pt x="28" y="14"/>
                  </a:cubicBezTo>
                  <a:cubicBezTo>
                    <a:pt x="29" y="15"/>
                    <a:pt x="29" y="16"/>
                    <a:pt x="29" y="17"/>
                  </a:cubicBezTo>
                  <a:cubicBezTo>
                    <a:pt x="30" y="17"/>
                    <a:pt x="30" y="17"/>
                    <a:pt x="30" y="17"/>
                  </a:cubicBezTo>
                  <a:cubicBezTo>
                    <a:pt x="29" y="16"/>
                    <a:pt x="29" y="14"/>
                    <a:pt x="29" y="13"/>
                  </a:cubicBezTo>
                  <a:cubicBezTo>
                    <a:pt x="29" y="10"/>
                    <a:pt x="29" y="10"/>
                    <a:pt x="29" y="10"/>
                  </a:cubicBezTo>
                  <a:cubicBezTo>
                    <a:pt x="31" y="10"/>
                    <a:pt x="31" y="10"/>
                    <a:pt x="31" y="10"/>
                  </a:cubicBezTo>
                  <a:cubicBezTo>
                    <a:pt x="31" y="20"/>
                    <a:pt x="31" y="20"/>
                    <a:pt x="31" y="20"/>
                  </a:cubicBezTo>
                  <a:cubicBezTo>
                    <a:pt x="29" y="20"/>
                    <a:pt x="29" y="20"/>
                    <a:pt x="29" y="20"/>
                  </a:cubicBezTo>
                  <a:cubicBezTo>
                    <a:pt x="27" y="16"/>
                    <a:pt x="27" y="16"/>
                    <a:pt x="27" y="16"/>
                  </a:cubicBezTo>
                  <a:cubicBezTo>
                    <a:pt x="26" y="15"/>
                    <a:pt x="26" y="14"/>
                    <a:pt x="25" y="13"/>
                  </a:cubicBezTo>
                  <a:cubicBezTo>
                    <a:pt x="25" y="13"/>
                    <a:pt x="25" y="13"/>
                    <a:pt x="25" y="13"/>
                  </a:cubicBezTo>
                  <a:cubicBezTo>
                    <a:pt x="25" y="14"/>
                    <a:pt x="25" y="15"/>
                    <a:pt x="25" y="17"/>
                  </a:cubicBezTo>
                  <a:lnTo>
                    <a:pt x="25" y="20"/>
                  </a:lnTo>
                  <a:close/>
                  <a:moveTo>
                    <a:pt x="39" y="20"/>
                  </a:moveTo>
                  <a:cubicBezTo>
                    <a:pt x="33" y="20"/>
                    <a:pt x="33" y="20"/>
                    <a:pt x="33" y="20"/>
                  </a:cubicBezTo>
                  <a:cubicBezTo>
                    <a:pt x="33" y="10"/>
                    <a:pt x="33" y="10"/>
                    <a:pt x="33" y="10"/>
                  </a:cubicBezTo>
                  <a:cubicBezTo>
                    <a:pt x="39" y="10"/>
                    <a:pt x="39" y="10"/>
                    <a:pt x="39" y="10"/>
                  </a:cubicBezTo>
                  <a:cubicBezTo>
                    <a:pt x="39" y="12"/>
                    <a:pt x="39" y="12"/>
                    <a:pt x="39" y="12"/>
                  </a:cubicBezTo>
                  <a:cubicBezTo>
                    <a:pt x="35" y="12"/>
                    <a:pt x="35" y="12"/>
                    <a:pt x="35" y="12"/>
                  </a:cubicBezTo>
                  <a:cubicBezTo>
                    <a:pt x="35" y="14"/>
                    <a:pt x="35" y="14"/>
                    <a:pt x="35" y="14"/>
                  </a:cubicBezTo>
                  <a:cubicBezTo>
                    <a:pt x="39" y="14"/>
                    <a:pt x="39" y="14"/>
                    <a:pt x="39" y="14"/>
                  </a:cubicBezTo>
                  <a:cubicBezTo>
                    <a:pt x="39" y="16"/>
                    <a:pt x="39" y="16"/>
                    <a:pt x="39" y="16"/>
                  </a:cubicBezTo>
                  <a:cubicBezTo>
                    <a:pt x="35" y="16"/>
                    <a:pt x="35" y="16"/>
                    <a:pt x="35" y="16"/>
                  </a:cubicBezTo>
                  <a:cubicBezTo>
                    <a:pt x="35" y="18"/>
                    <a:pt x="35" y="18"/>
                    <a:pt x="35" y="18"/>
                  </a:cubicBezTo>
                  <a:cubicBezTo>
                    <a:pt x="39" y="18"/>
                    <a:pt x="39" y="18"/>
                    <a:pt x="39" y="18"/>
                  </a:cubicBezTo>
                  <a:lnTo>
                    <a:pt x="39" y="20"/>
                  </a:lnTo>
                  <a:close/>
                  <a:moveTo>
                    <a:pt x="42" y="20"/>
                  </a:moveTo>
                  <a:cubicBezTo>
                    <a:pt x="40" y="10"/>
                    <a:pt x="40" y="10"/>
                    <a:pt x="40" y="10"/>
                  </a:cubicBezTo>
                  <a:cubicBezTo>
                    <a:pt x="42" y="10"/>
                    <a:pt x="42" y="10"/>
                    <a:pt x="42" y="10"/>
                  </a:cubicBezTo>
                  <a:cubicBezTo>
                    <a:pt x="43" y="14"/>
                    <a:pt x="43" y="14"/>
                    <a:pt x="43" y="14"/>
                  </a:cubicBezTo>
                  <a:cubicBezTo>
                    <a:pt x="43" y="15"/>
                    <a:pt x="44" y="16"/>
                    <a:pt x="44" y="17"/>
                  </a:cubicBezTo>
                  <a:cubicBezTo>
                    <a:pt x="44" y="17"/>
                    <a:pt x="44" y="17"/>
                    <a:pt x="44" y="17"/>
                  </a:cubicBezTo>
                  <a:cubicBezTo>
                    <a:pt x="44" y="16"/>
                    <a:pt x="44" y="15"/>
                    <a:pt x="44" y="14"/>
                  </a:cubicBezTo>
                  <a:cubicBezTo>
                    <a:pt x="45" y="10"/>
                    <a:pt x="45" y="10"/>
                    <a:pt x="45" y="10"/>
                  </a:cubicBezTo>
                  <a:cubicBezTo>
                    <a:pt x="47" y="10"/>
                    <a:pt x="47" y="10"/>
                    <a:pt x="47" y="10"/>
                  </a:cubicBezTo>
                  <a:cubicBezTo>
                    <a:pt x="48" y="14"/>
                    <a:pt x="48" y="14"/>
                    <a:pt x="48" y="14"/>
                  </a:cubicBezTo>
                  <a:cubicBezTo>
                    <a:pt x="48" y="15"/>
                    <a:pt x="49" y="16"/>
                    <a:pt x="49" y="17"/>
                  </a:cubicBezTo>
                  <a:cubicBezTo>
                    <a:pt x="49" y="17"/>
                    <a:pt x="49" y="17"/>
                    <a:pt x="49" y="17"/>
                  </a:cubicBezTo>
                  <a:cubicBezTo>
                    <a:pt x="49" y="16"/>
                    <a:pt x="49" y="15"/>
                    <a:pt x="49" y="14"/>
                  </a:cubicBezTo>
                  <a:cubicBezTo>
                    <a:pt x="50" y="10"/>
                    <a:pt x="50" y="10"/>
                    <a:pt x="50" y="10"/>
                  </a:cubicBezTo>
                  <a:cubicBezTo>
                    <a:pt x="52" y="10"/>
                    <a:pt x="52" y="10"/>
                    <a:pt x="52" y="10"/>
                  </a:cubicBezTo>
                  <a:cubicBezTo>
                    <a:pt x="50" y="20"/>
                    <a:pt x="50" y="20"/>
                    <a:pt x="50" y="20"/>
                  </a:cubicBezTo>
                  <a:cubicBezTo>
                    <a:pt x="47" y="20"/>
                    <a:pt x="47" y="20"/>
                    <a:pt x="47" y="20"/>
                  </a:cubicBezTo>
                  <a:cubicBezTo>
                    <a:pt x="47" y="15"/>
                    <a:pt x="47" y="15"/>
                    <a:pt x="47" y="15"/>
                  </a:cubicBezTo>
                  <a:cubicBezTo>
                    <a:pt x="47" y="15"/>
                    <a:pt x="46" y="14"/>
                    <a:pt x="46" y="13"/>
                  </a:cubicBezTo>
                  <a:cubicBezTo>
                    <a:pt x="46" y="13"/>
                    <a:pt x="46" y="13"/>
                    <a:pt x="46" y="13"/>
                  </a:cubicBezTo>
                  <a:cubicBezTo>
                    <a:pt x="46" y="14"/>
                    <a:pt x="46" y="15"/>
                    <a:pt x="46" y="15"/>
                  </a:cubicBezTo>
                  <a:cubicBezTo>
                    <a:pt x="45" y="20"/>
                    <a:pt x="45" y="20"/>
                    <a:pt x="45" y="20"/>
                  </a:cubicBezTo>
                  <a:lnTo>
                    <a:pt x="42" y="20"/>
                  </a:lnTo>
                  <a:close/>
                  <a:moveTo>
                    <a:pt x="57" y="17"/>
                  </a:moveTo>
                  <a:cubicBezTo>
                    <a:pt x="57" y="16"/>
                    <a:pt x="57" y="16"/>
                    <a:pt x="56" y="16"/>
                  </a:cubicBezTo>
                  <a:cubicBezTo>
                    <a:pt x="54" y="15"/>
                    <a:pt x="53" y="14"/>
                    <a:pt x="53" y="13"/>
                  </a:cubicBezTo>
                  <a:cubicBezTo>
                    <a:pt x="53" y="11"/>
                    <a:pt x="54" y="10"/>
                    <a:pt x="57" y="10"/>
                  </a:cubicBezTo>
                  <a:cubicBezTo>
                    <a:pt x="58" y="10"/>
                    <a:pt x="59" y="10"/>
                    <a:pt x="59" y="10"/>
                  </a:cubicBezTo>
                  <a:cubicBezTo>
                    <a:pt x="59" y="12"/>
                    <a:pt x="59" y="12"/>
                    <a:pt x="59" y="12"/>
                  </a:cubicBezTo>
                  <a:cubicBezTo>
                    <a:pt x="58" y="12"/>
                    <a:pt x="58" y="12"/>
                    <a:pt x="57" y="12"/>
                  </a:cubicBezTo>
                  <a:cubicBezTo>
                    <a:pt x="56" y="12"/>
                    <a:pt x="55" y="12"/>
                    <a:pt x="55" y="13"/>
                  </a:cubicBezTo>
                  <a:cubicBezTo>
                    <a:pt x="55" y="13"/>
                    <a:pt x="56" y="13"/>
                    <a:pt x="57" y="14"/>
                  </a:cubicBezTo>
                  <a:cubicBezTo>
                    <a:pt x="59" y="15"/>
                    <a:pt x="59" y="15"/>
                    <a:pt x="59" y="17"/>
                  </a:cubicBezTo>
                  <a:cubicBezTo>
                    <a:pt x="59" y="18"/>
                    <a:pt x="58" y="20"/>
                    <a:pt x="56" y="20"/>
                  </a:cubicBezTo>
                  <a:cubicBezTo>
                    <a:pt x="55" y="20"/>
                    <a:pt x="53" y="19"/>
                    <a:pt x="53" y="19"/>
                  </a:cubicBezTo>
                  <a:cubicBezTo>
                    <a:pt x="53" y="17"/>
                    <a:pt x="53" y="17"/>
                    <a:pt x="53" y="17"/>
                  </a:cubicBezTo>
                  <a:cubicBezTo>
                    <a:pt x="54" y="18"/>
                    <a:pt x="55" y="18"/>
                    <a:pt x="56" y="18"/>
                  </a:cubicBezTo>
                  <a:cubicBezTo>
                    <a:pt x="57" y="18"/>
                    <a:pt x="57" y="18"/>
                    <a:pt x="57" y="17"/>
                  </a:cubicBezTo>
                  <a:close/>
                  <a:moveTo>
                    <a:pt x="60" y="24"/>
                  </a:moveTo>
                  <a:cubicBezTo>
                    <a:pt x="23" y="24"/>
                    <a:pt x="23" y="24"/>
                    <a:pt x="23" y="24"/>
                  </a:cubicBezTo>
                  <a:cubicBezTo>
                    <a:pt x="23" y="22"/>
                    <a:pt x="23" y="22"/>
                    <a:pt x="23" y="22"/>
                  </a:cubicBezTo>
                  <a:cubicBezTo>
                    <a:pt x="60" y="22"/>
                    <a:pt x="60" y="22"/>
                    <a:pt x="60" y="22"/>
                  </a:cubicBezTo>
                  <a:lnTo>
                    <a:pt x="60" y="24"/>
                  </a:lnTo>
                  <a:close/>
                  <a:moveTo>
                    <a:pt x="60" y="34"/>
                  </a:moveTo>
                  <a:cubicBezTo>
                    <a:pt x="23" y="34"/>
                    <a:pt x="23" y="34"/>
                    <a:pt x="23" y="34"/>
                  </a:cubicBezTo>
                  <a:cubicBezTo>
                    <a:pt x="23" y="32"/>
                    <a:pt x="23" y="32"/>
                    <a:pt x="23" y="32"/>
                  </a:cubicBezTo>
                  <a:cubicBezTo>
                    <a:pt x="60" y="32"/>
                    <a:pt x="60" y="32"/>
                    <a:pt x="60" y="32"/>
                  </a:cubicBezTo>
                  <a:lnTo>
                    <a:pt x="60" y="34"/>
                  </a:lnTo>
                  <a:close/>
                  <a:moveTo>
                    <a:pt x="23" y="37"/>
                  </a:moveTo>
                  <a:cubicBezTo>
                    <a:pt x="40" y="37"/>
                    <a:pt x="40" y="37"/>
                    <a:pt x="40" y="37"/>
                  </a:cubicBezTo>
                  <a:cubicBezTo>
                    <a:pt x="40" y="39"/>
                    <a:pt x="40" y="39"/>
                    <a:pt x="40" y="39"/>
                  </a:cubicBezTo>
                  <a:cubicBezTo>
                    <a:pt x="23" y="39"/>
                    <a:pt x="23" y="39"/>
                    <a:pt x="23" y="39"/>
                  </a:cubicBezTo>
                  <a:lnTo>
                    <a:pt x="23" y="37"/>
                  </a:lnTo>
                  <a:close/>
                  <a:moveTo>
                    <a:pt x="23" y="42"/>
                  </a:moveTo>
                  <a:cubicBezTo>
                    <a:pt x="40" y="42"/>
                    <a:pt x="40" y="42"/>
                    <a:pt x="40" y="42"/>
                  </a:cubicBezTo>
                  <a:cubicBezTo>
                    <a:pt x="40" y="44"/>
                    <a:pt x="40" y="44"/>
                    <a:pt x="40" y="44"/>
                  </a:cubicBezTo>
                  <a:cubicBezTo>
                    <a:pt x="23" y="44"/>
                    <a:pt x="23" y="44"/>
                    <a:pt x="23" y="44"/>
                  </a:cubicBezTo>
                  <a:lnTo>
                    <a:pt x="23" y="42"/>
                  </a:lnTo>
                  <a:close/>
                  <a:moveTo>
                    <a:pt x="23" y="47"/>
                  </a:moveTo>
                  <a:cubicBezTo>
                    <a:pt x="40" y="47"/>
                    <a:pt x="40" y="47"/>
                    <a:pt x="40" y="47"/>
                  </a:cubicBezTo>
                  <a:cubicBezTo>
                    <a:pt x="40" y="49"/>
                    <a:pt x="40" y="49"/>
                    <a:pt x="40" y="49"/>
                  </a:cubicBezTo>
                  <a:cubicBezTo>
                    <a:pt x="23" y="49"/>
                    <a:pt x="23" y="49"/>
                    <a:pt x="23" y="49"/>
                  </a:cubicBezTo>
                  <a:lnTo>
                    <a:pt x="23" y="47"/>
                  </a:lnTo>
                  <a:close/>
                  <a:moveTo>
                    <a:pt x="23" y="52"/>
                  </a:moveTo>
                  <a:cubicBezTo>
                    <a:pt x="40" y="52"/>
                    <a:pt x="40" y="52"/>
                    <a:pt x="40" y="52"/>
                  </a:cubicBezTo>
                  <a:cubicBezTo>
                    <a:pt x="40" y="54"/>
                    <a:pt x="40" y="54"/>
                    <a:pt x="40" y="54"/>
                  </a:cubicBezTo>
                  <a:cubicBezTo>
                    <a:pt x="23" y="54"/>
                    <a:pt x="23" y="54"/>
                    <a:pt x="23" y="54"/>
                  </a:cubicBezTo>
                  <a:lnTo>
                    <a:pt x="23" y="52"/>
                  </a:lnTo>
                  <a:close/>
                  <a:moveTo>
                    <a:pt x="23" y="57"/>
                  </a:moveTo>
                  <a:cubicBezTo>
                    <a:pt x="40" y="57"/>
                    <a:pt x="40" y="57"/>
                    <a:pt x="40" y="57"/>
                  </a:cubicBezTo>
                  <a:cubicBezTo>
                    <a:pt x="40" y="59"/>
                    <a:pt x="40" y="59"/>
                    <a:pt x="40" y="59"/>
                  </a:cubicBezTo>
                  <a:cubicBezTo>
                    <a:pt x="23" y="59"/>
                    <a:pt x="23" y="59"/>
                    <a:pt x="23" y="59"/>
                  </a:cubicBezTo>
                  <a:lnTo>
                    <a:pt x="23" y="57"/>
                  </a:lnTo>
                  <a:close/>
                  <a:moveTo>
                    <a:pt x="60" y="37"/>
                  </a:moveTo>
                  <a:cubicBezTo>
                    <a:pt x="43" y="37"/>
                    <a:pt x="43" y="37"/>
                    <a:pt x="43" y="37"/>
                  </a:cubicBezTo>
                  <a:cubicBezTo>
                    <a:pt x="43" y="59"/>
                    <a:pt x="43" y="59"/>
                    <a:pt x="43" y="59"/>
                  </a:cubicBezTo>
                  <a:cubicBezTo>
                    <a:pt x="60" y="59"/>
                    <a:pt x="60" y="59"/>
                    <a:pt x="60" y="59"/>
                  </a:cubicBezTo>
                  <a:lnTo>
                    <a:pt x="60" y="37"/>
                  </a:lnTo>
                  <a:close/>
                  <a:moveTo>
                    <a:pt x="58" y="57"/>
                  </a:moveTo>
                  <a:cubicBezTo>
                    <a:pt x="45" y="57"/>
                    <a:pt x="45" y="57"/>
                    <a:pt x="45" y="57"/>
                  </a:cubicBezTo>
                  <a:cubicBezTo>
                    <a:pt x="45" y="39"/>
                    <a:pt x="45" y="39"/>
                    <a:pt x="45" y="39"/>
                  </a:cubicBezTo>
                  <a:cubicBezTo>
                    <a:pt x="58" y="39"/>
                    <a:pt x="58" y="39"/>
                    <a:pt x="58" y="39"/>
                  </a:cubicBezTo>
                  <a:lnTo>
                    <a:pt x="58" y="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25" name="图形"/>
            <p:cNvSpPr>
              <a:spLocks noEditPoints="1"/>
            </p:cNvSpPr>
            <p:nvPr/>
          </p:nvSpPr>
          <p:spPr bwMode="auto">
            <a:xfrm>
              <a:off x="3473450" y="3046730"/>
              <a:ext cx="258445" cy="243840"/>
            </a:xfrm>
            <a:custGeom>
              <a:avLst/>
              <a:gdLst>
                <a:gd name="T0" fmla="*/ 17 w 71"/>
                <a:gd name="T1" fmla="*/ 45 h 67"/>
                <a:gd name="T2" fmla="*/ 29 w 71"/>
                <a:gd name="T3" fmla="*/ 32 h 67"/>
                <a:gd name="T4" fmla="*/ 30 w 71"/>
                <a:gd name="T5" fmla="*/ 30 h 67"/>
                <a:gd name="T6" fmla="*/ 29 w 71"/>
                <a:gd name="T7" fmla="*/ 25 h 67"/>
                <a:gd name="T8" fmla="*/ 27 w 71"/>
                <a:gd name="T9" fmla="*/ 20 h 67"/>
                <a:gd name="T10" fmla="*/ 28 w 71"/>
                <a:gd name="T11" fmla="*/ 15 h 67"/>
                <a:gd name="T12" fmla="*/ 34 w 71"/>
                <a:gd name="T13" fmla="*/ 12 h 67"/>
                <a:gd name="T14" fmla="*/ 39 w 71"/>
                <a:gd name="T15" fmla="*/ 14 h 67"/>
                <a:gd name="T16" fmla="*/ 40 w 71"/>
                <a:gd name="T17" fmla="*/ 16 h 67"/>
                <a:gd name="T18" fmla="*/ 40 w 71"/>
                <a:gd name="T19" fmla="*/ 20 h 67"/>
                <a:gd name="T20" fmla="*/ 40 w 71"/>
                <a:gd name="T21" fmla="*/ 24 h 67"/>
                <a:gd name="T22" fmla="*/ 37 w 71"/>
                <a:gd name="T23" fmla="*/ 29 h 67"/>
                <a:gd name="T24" fmla="*/ 38 w 71"/>
                <a:gd name="T25" fmla="*/ 31 h 67"/>
                <a:gd name="T26" fmla="*/ 48 w 71"/>
                <a:gd name="T27" fmla="*/ 35 h 67"/>
                <a:gd name="T28" fmla="*/ 28 w 71"/>
                <a:gd name="T29" fmla="*/ 31 h 67"/>
                <a:gd name="T30" fmla="*/ 22 w 71"/>
                <a:gd name="T31" fmla="*/ 29 h 67"/>
                <a:gd name="T32" fmla="*/ 26 w 71"/>
                <a:gd name="T33" fmla="*/ 24 h 67"/>
                <a:gd name="T34" fmla="*/ 26 w 71"/>
                <a:gd name="T35" fmla="*/ 18 h 67"/>
                <a:gd name="T36" fmla="*/ 19 w 71"/>
                <a:gd name="T37" fmla="*/ 13 h 67"/>
                <a:gd name="T38" fmla="*/ 17 w 71"/>
                <a:gd name="T39" fmla="*/ 28 h 67"/>
                <a:gd name="T40" fmla="*/ 16 w 71"/>
                <a:gd name="T41" fmla="*/ 29 h 67"/>
                <a:gd name="T42" fmla="*/ 15 w 71"/>
                <a:gd name="T43" fmla="*/ 45 h 67"/>
                <a:gd name="T44" fmla="*/ 52 w 71"/>
                <a:gd name="T45" fmla="*/ 30 h 67"/>
                <a:gd name="T46" fmla="*/ 51 w 71"/>
                <a:gd name="T47" fmla="*/ 28 h 67"/>
                <a:gd name="T48" fmla="*/ 53 w 71"/>
                <a:gd name="T49" fmla="*/ 23 h 67"/>
                <a:gd name="T50" fmla="*/ 54 w 71"/>
                <a:gd name="T51" fmla="*/ 19 h 67"/>
                <a:gd name="T52" fmla="*/ 48 w 71"/>
                <a:gd name="T53" fmla="*/ 12 h 67"/>
                <a:gd name="T54" fmla="*/ 48 w 71"/>
                <a:gd name="T55" fmla="*/ 12 h 67"/>
                <a:gd name="T56" fmla="*/ 43 w 71"/>
                <a:gd name="T57" fmla="*/ 15 h 67"/>
                <a:gd name="T58" fmla="*/ 42 w 71"/>
                <a:gd name="T59" fmla="*/ 18 h 67"/>
                <a:gd name="T60" fmla="*/ 42 w 71"/>
                <a:gd name="T61" fmla="*/ 19 h 67"/>
                <a:gd name="T62" fmla="*/ 44 w 71"/>
                <a:gd name="T63" fmla="*/ 26 h 67"/>
                <a:gd name="T64" fmla="*/ 44 w 71"/>
                <a:gd name="T65" fmla="*/ 29 h 67"/>
                <a:gd name="T66" fmla="*/ 40 w 71"/>
                <a:gd name="T67" fmla="*/ 31 h 67"/>
                <a:gd name="T68" fmla="*/ 53 w 71"/>
                <a:gd name="T69" fmla="*/ 44 h 67"/>
                <a:gd name="T70" fmla="*/ 60 w 71"/>
                <a:gd name="T71" fmla="*/ 32 h 67"/>
                <a:gd name="T72" fmla="*/ 71 w 71"/>
                <a:gd name="T73" fmla="*/ 51 h 67"/>
                <a:gd name="T74" fmla="*/ 7 w 71"/>
                <a:gd name="T75" fmla="*/ 67 h 67"/>
                <a:gd name="T76" fmla="*/ 5 w 71"/>
                <a:gd name="T77" fmla="*/ 65 h 67"/>
                <a:gd name="T78" fmla="*/ 0 w 71"/>
                <a:gd name="T79" fmla="*/ 51 h 67"/>
                <a:gd name="T80" fmla="*/ 66 w 71"/>
                <a:gd name="T81" fmla="*/ 0 h 67"/>
                <a:gd name="T82" fmla="*/ 66 w 71"/>
                <a:gd name="T83" fmla="*/ 3 h 67"/>
                <a:gd name="T84" fmla="*/ 3 w 71"/>
                <a:gd name="T85" fmla="*/ 51 h 67"/>
                <a:gd name="T86" fmla="*/ 12 w 71"/>
                <a:gd name="T87" fmla="*/ 54 h 67"/>
                <a:gd name="T88" fmla="*/ 18 w 71"/>
                <a:gd name="T89" fmla="*/ 53 h 67"/>
                <a:gd name="T90" fmla="*/ 68 w 71"/>
                <a:gd name="T91" fmla="*/ 51 h 67"/>
                <a:gd name="T92" fmla="*/ 6 w 71"/>
                <a:gd name="T93" fmla="*/ 16 h 67"/>
                <a:gd name="T94" fmla="*/ 18 w 71"/>
                <a:gd name="T95" fmla="*/ 5 h 67"/>
                <a:gd name="T96" fmla="*/ 4 w 71"/>
                <a:gd name="T97" fmla="*/ 5 h 67"/>
                <a:gd name="T98" fmla="*/ 5 w 71"/>
                <a:gd name="T99" fmla="*/ 17 h 67"/>
                <a:gd name="T100" fmla="*/ 4 w 71"/>
                <a:gd name="T101" fmla="*/ 25 h 67"/>
                <a:gd name="T102" fmla="*/ 6 w 71"/>
                <a:gd name="T103" fmla="*/ 2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67">
                  <a:moveTo>
                    <a:pt x="48" y="35"/>
                  </a:moveTo>
                  <a:cubicBezTo>
                    <a:pt x="48" y="35"/>
                    <a:pt x="51" y="45"/>
                    <a:pt x="51" y="45"/>
                  </a:cubicBezTo>
                  <a:cubicBezTo>
                    <a:pt x="17" y="45"/>
                    <a:pt x="17" y="45"/>
                    <a:pt x="17" y="45"/>
                  </a:cubicBezTo>
                  <a:cubicBezTo>
                    <a:pt x="17" y="45"/>
                    <a:pt x="19" y="35"/>
                    <a:pt x="20" y="35"/>
                  </a:cubicBezTo>
                  <a:cubicBezTo>
                    <a:pt x="21" y="35"/>
                    <a:pt x="27" y="33"/>
                    <a:pt x="29" y="32"/>
                  </a:cubicBezTo>
                  <a:cubicBezTo>
                    <a:pt x="29" y="32"/>
                    <a:pt x="29" y="32"/>
                    <a:pt x="29" y="32"/>
                  </a:cubicBezTo>
                  <a:cubicBezTo>
                    <a:pt x="30" y="31"/>
                    <a:pt x="30" y="31"/>
                    <a:pt x="30" y="31"/>
                  </a:cubicBezTo>
                  <a:cubicBezTo>
                    <a:pt x="30" y="31"/>
                    <a:pt x="30" y="31"/>
                    <a:pt x="30" y="31"/>
                  </a:cubicBezTo>
                  <a:cubicBezTo>
                    <a:pt x="30" y="31"/>
                    <a:pt x="30" y="31"/>
                    <a:pt x="30" y="30"/>
                  </a:cubicBezTo>
                  <a:cubicBezTo>
                    <a:pt x="30" y="30"/>
                    <a:pt x="31" y="29"/>
                    <a:pt x="31" y="29"/>
                  </a:cubicBezTo>
                  <a:cubicBezTo>
                    <a:pt x="31" y="29"/>
                    <a:pt x="29" y="27"/>
                    <a:pt x="29" y="25"/>
                  </a:cubicBezTo>
                  <a:cubicBezTo>
                    <a:pt x="29" y="25"/>
                    <a:pt x="29" y="25"/>
                    <a:pt x="29" y="25"/>
                  </a:cubicBezTo>
                  <a:cubicBezTo>
                    <a:pt x="29" y="25"/>
                    <a:pt x="28" y="24"/>
                    <a:pt x="28" y="24"/>
                  </a:cubicBezTo>
                  <a:cubicBezTo>
                    <a:pt x="27" y="24"/>
                    <a:pt x="27" y="23"/>
                    <a:pt x="27" y="23"/>
                  </a:cubicBezTo>
                  <a:cubicBezTo>
                    <a:pt x="27" y="22"/>
                    <a:pt x="26" y="21"/>
                    <a:pt x="27" y="20"/>
                  </a:cubicBezTo>
                  <a:cubicBezTo>
                    <a:pt x="27" y="20"/>
                    <a:pt x="28" y="20"/>
                    <a:pt x="28" y="20"/>
                  </a:cubicBezTo>
                  <a:cubicBezTo>
                    <a:pt x="28" y="20"/>
                    <a:pt x="28" y="19"/>
                    <a:pt x="28" y="18"/>
                  </a:cubicBezTo>
                  <a:cubicBezTo>
                    <a:pt x="27" y="16"/>
                    <a:pt x="28" y="16"/>
                    <a:pt x="28" y="15"/>
                  </a:cubicBezTo>
                  <a:cubicBezTo>
                    <a:pt x="29" y="14"/>
                    <a:pt x="30" y="14"/>
                    <a:pt x="30" y="14"/>
                  </a:cubicBezTo>
                  <a:cubicBezTo>
                    <a:pt x="30" y="14"/>
                    <a:pt x="31" y="14"/>
                    <a:pt x="31" y="13"/>
                  </a:cubicBezTo>
                  <a:cubicBezTo>
                    <a:pt x="32" y="13"/>
                    <a:pt x="33" y="12"/>
                    <a:pt x="34" y="12"/>
                  </a:cubicBezTo>
                  <a:cubicBezTo>
                    <a:pt x="39" y="12"/>
                    <a:pt x="41" y="15"/>
                    <a:pt x="41" y="15"/>
                  </a:cubicBezTo>
                  <a:cubicBezTo>
                    <a:pt x="41" y="15"/>
                    <a:pt x="40" y="15"/>
                    <a:pt x="40" y="14"/>
                  </a:cubicBezTo>
                  <a:cubicBezTo>
                    <a:pt x="39" y="14"/>
                    <a:pt x="39" y="14"/>
                    <a:pt x="39" y="14"/>
                  </a:cubicBezTo>
                  <a:cubicBezTo>
                    <a:pt x="39" y="14"/>
                    <a:pt x="40" y="14"/>
                    <a:pt x="40" y="15"/>
                  </a:cubicBezTo>
                  <a:cubicBezTo>
                    <a:pt x="41" y="16"/>
                    <a:pt x="41" y="16"/>
                    <a:pt x="41" y="16"/>
                  </a:cubicBezTo>
                  <a:cubicBezTo>
                    <a:pt x="41" y="16"/>
                    <a:pt x="41" y="16"/>
                    <a:pt x="40" y="16"/>
                  </a:cubicBezTo>
                  <a:cubicBezTo>
                    <a:pt x="40" y="16"/>
                    <a:pt x="40" y="16"/>
                    <a:pt x="40" y="16"/>
                  </a:cubicBezTo>
                  <a:cubicBezTo>
                    <a:pt x="40" y="16"/>
                    <a:pt x="40" y="17"/>
                    <a:pt x="40" y="18"/>
                  </a:cubicBezTo>
                  <a:cubicBezTo>
                    <a:pt x="40" y="19"/>
                    <a:pt x="40" y="20"/>
                    <a:pt x="40" y="20"/>
                  </a:cubicBezTo>
                  <a:cubicBezTo>
                    <a:pt x="40" y="20"/>
                    <a:pt x="41" y="20"/>
                    <a:pt x="41" y="20"/>
                  </a:cubicBezTo>
                  <a:cubicBezTo>
                    <a:pt x="42" y="21"/>
                    <a:pt x="41" y="22"/>
                    <a:pt x="41" y="23"/>
                  </a:cubicBezTo>
                  <a:cubicBezTo>
                    <a:pt x="41" y="23"/>
                    <a:pt x="41" y="24"/>
                    <a:pt x="40" y="24"/>
                  </a:cubicBezTo>
                  <a:cubicBezTo>
                    <a:pt x="40" y="24"/>
                    <a:pt x="39" y="25"/>
                    <a:pt x="39" y="25"/>
                  </a:cubicBezTo>
                  <a:cubicBezTo>
                    <a:pt x="39" y="25"/>
                    <a:pt x="39" y="25"/>
                    <a:pt x="39" y="25"/>
                  </a:cubicBezTo>
                  <a:cubicBezTo>
                    <a:pt x="39" y="27"/>
                    <a:pt x="37" y="29"/>
                    <a:pt x="37" y="29"/>
                  </a:cubicBezTo>
                  <a:cubicBezTo>
                    <a:pt x="37" y="29"/>
                    <a:pt x="37" y="30"/>
                    <a:pt x="38" y="30"/>
                  </a:cubicBezTo>
                  <a:cubicBezTo>
                    <a:pt x="38" y="31"/>
                    <a:pt x="38" y="31"/>
                    <a:pt x="38" y="31"/>
                  </a:cubicBezTo>
                  <a:cubicBezTo>
                    <a:pt x="38" y="31"/>
                    <a:pt x="38" y="31"/>
                    <a:pt x="38" y="31"/>
                  </a:cubicBezTo>
                  <a:cubicBezTo>
                    <a:pt x="39" y="32"/>
                    <a:pt x="39" y="32"/>
                    <a:pt x="39" y="32"/>
                  </a:cubicBezTo>
                  <a:cubicBezTo>
                    <a:pt x="39" y="32"/>
                    <a:pt x="39" y="32"/>
                    <a:pt x="39" y="32"/>
                  </a:cubicBezTo>
                  <a:cubicBezTo>
                    <a:pt x="41" y="33"/>
                    <a:pt x="47" y="35"/>
                    <a:pt x="48" y="35"/>
                  </a:cubicBezTo>
                  <a:close/>
                  <a:moveTo>
                    <a:pt x="20" y="33"/>
                  </a:moveTo>
                  <a:cubicBezTo>
                    <a:pt x="20" y="33"/>
                    <a:pt x="24" y="32"/>
                    <a:pt x="28" y="31"/>
                  </a:cubicBezTo>
                  <a:cubicBezTo>
                    <a:pt x="28" y="31"/>
                    <a:pt x="28" y="31"/>
                    <a:pt x="28" y="31"/>
                  </a:cubicBezTo>
                  <a:cubicBezTo>
                    <a:pt x="26" y="30"/>
                    <a:pt x="23" y="29"/>
                    <a:pt x="23" y="29"/>
                  </a:cubicBezTo>
                  <a:cubicBezTo>
                    <a:pt x="23" y="29"/>
                    <a:pt x="23" y="29"/>
                    <a:pt x="23" y="29"/>
                  </a:cubicBezTo>
                  <a:cubicBezTo>
                    <a:pt x="23" y="29"/>
                    <a:pt x="22" y="29"/>
                    <a:pt x="22" y="29"/>
                  </a:cubicBezTo>
                  <a:cubicBezTo>
                    <a:pt x="22" y="29"/>
                    <a:pt x="22" y="28"/>
                    <a:pt x="22" y="28"/>
                  </a:cubicBezTo>
                  <a:cubicBezTo>
                    <a:pt x="24" y="28"/>
                    <a:pt x="25" y="27"/>
                    <a:pt x="25" y="27"/>
                  </a:cubicBezTo>
                  <a:cubicBezTo>
                    <a:pt x="25" y="27"/>
                    <a:pt x="25" y="26"/>
                    <a:pt x="26" y="24"/>
                  </a:cubicBezTo>
                  <a:cubicBezTo>
                    <a:pt x="25" y="24"/>
                    <a:pt x="25" y="24"/>
                    <a:pt x="25" y="23"/>
                  </a:cubicBezTo>
                  <a:cubicBezTo>
                    <a:pt x="24" y="21"/>
                    <a:pt x="25" y="19"/>
                    <a:pt x="26" y="19"/>
                  </a:cubicBezTo>
                  <a:cubicBezTo>
                    <a:pt x="26" y="18"/>
                    <a:pt x="26" y="18"/>
                    <a:pt x="26" y="18"/>
                  </a:cubicBezTo>
                  <a:cubicBezTo>
                    <a:pt x="25" y="15"/>
                    <a:pt x="24" y="14"/>
                    <a:pt x="23" y="14"/>
                  </a:cubicBezTo>
                  <a:cubicBezTo>
                    <a:pt x="22" y="13"/>
                    <a:pt x="22" y="14"/>
                    <a:pt x="22" y="14"/>
                  </a:cubicBezTo>
                  <a:cubicBezTo>
                    <a:pt x="22" y="14"/>
                    <a:pt x="22" y="13"/>
                    <a:pt x="19" y="13"/>
                  </a:cubicBezTo>
                  <a:cubicBezTo>
                    <a:pt x="17" y="13"/>
                    <a:pt x="14" y="15"/>
                    <a:pt x="14" y="18"/>
                  </a:cubicBezTo>
                  <a:cubicBezTo>
                    <a:pt x="12" y="22"/>
                    <a:pt x="14" y="28"/>
                    <a:pt x="14" y="28"/>
                  </a:cubicBezTo>
                  <a:cubicBezTo>
                    <a:pt x="14" y="28"/>
                    <a:pt x="16" y="28"/>
                    <a:pt x="17" y="28"/>
                  </a:cubicBezTo>
                  <a:cubicBezTo>
                    <a:pt x="17" y="28"/>
                    <a:pt x="17" y="29"/>
                    <a:pt x="17" y="29"/>
                  </a:cubicBezTo>
                  <a:cubicBezTo>
                    <a:pt x="17" y="29"/>
                    <a:pt x="17" y="29"/>
                    <a:pt x="16" y="29"/>
                  </a:cubicBezTo>
                  <a:cubicBezTo>
                    <a:pt x="16" y="29"/>
                    <a:pt x="16" y="29"/>
                    <a:pt x="16" y="29"/>
                  </a:cubicBezTo>
                  <a:cubicBezTo>
                    <a:pt x="16" y="29"/>
                    <a:pt x="11" y="31"/>
                    <a:pt x="10" y="31"/>
                  </a:cubicBezTo>
                  <a:cubicBezTo>
                    <a:pt x="10" y="31"/>
                    <a:pt x="8" y="45"/>
                    <a:pt x="8" y="45"/>
                  </a:cubicBezTo>
                  <a:cubicBezTo>
                    <a:pt x="15" y="45"/>
                    <a:pt x="15" y="45"/>
                    <a:pt x="15" y="45"/>
                  </a:cubicBezTo>
                  <a:cubicBezTo>
                    <a:pt x="15" y="45"/>
                    <a:pt x="15" y="45"/>
                    <a:pt x="15" y="44"/>
                  </a:cubicBezTo>
                  <a:cubicBezTo>
                    <a:pt x="18" y="34"/>
                    <a:pt x="19" y="33"/>
                    <a:pt x="20" y="33"/>
                  </a:cubicBezTo>
                  <a:close/>
                  <a:moveTo>
                    <a:pt x="52" y="30"/>
                  </a:moveTo>
                  <a:cubicBezTo>
                    <a:pt x="51" y="29"/>
                    <a:pt x="51" y="29"/>
                    <a:pt x="51" y="29"/>
                  </a:cubicBezTo>
                  <a:cubicBezTo>
                    <a:pt x="51" y="29"/>
                    <a:pt x="51" y="29"/>
                    <a:pt x="51" y="29"/>
                  </a:cubicBezTo>
                  <a:cubicBezTo>
                    <a:pt x="51" y="28"/>
                    <a:pt x="51" y="28"/>
                    <a:pt x="51" y="28"/>
                  </a:cubicBezTo>
                  <a:cubicBezTo>
                    <a:pt x="51" y="27"/>
                    <a:pt x="51" y="26"/>
                    <a:pt x="51" y="26"/>
                  </a:cubicBezTo>
                  <a:cubicBezTo>
                    <a:pt x="51" y="26"/>
                    <a:pt x="51" y="26"/>
                    <a:pt x="51" y="26"/>
                  </a:cubicBezTo>
                  <a:cubicBezTo>
                    <a:pt x="52" y="25"/>
                    <a:pt x="52" y="24"/>
                    <a:pt x="53" y="23"/>
                  </a:cubicBezTo>
                  <a:cubicBezTo>
                    <a:pt x="53" y="23"/>
                    <a:pt x="53" y="23"/>
                    <a:pt x="53" y="23"/>
                  </a:cubicBezTo>
                  <a:cubicBezTo>
                    <a:pt x="54" y="22"/>
                    <a:pt x="54" y="22"/>
                    <a:pt x="54" y="21"/>
                  </a:cubicBezTo>
                  <a:cubicBezTo>
                    <a:pt x="54" y="21"/>
                    <a:pt x="55" y="19"/>
                    <a:pt x="54" y="19"/>
                  </a:cubicBezTo>
                  <a:cubicBezTo>
                    <a:pt x="54" y="19"/>
                    <a:pt x="54" y="19"/>
                    <a:pt x="53" y="19"/>
                  </a:cubicBezTo>
                  <a:cubicBezTo>
                    <a:pt x="53" y="18"/>
                    <a:pt x="54" y="17"/>
                    <a:pt x="54" y="17"/>
                  </a:cubicBezTo>
                  <a:cubicBezTo>
                    <a:pt x="54" y="16"/>
                    <a:pt x="53"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5" y="12"/>
                    <a:pt x="44" y="13"/>
                    <a:pt x="43" y="14"/>
                  </a:cubicBezTo>
                  <a:cubicBezTo>
                    <a:pt x="43" y="15"/>
                    <a:pt x="43" y="15"/>
                    <a:pt x="43" y="15"/>
                  </a:cubicBezTo>
                  <a:cubicBezTo>
                    <a:pt x="43" y="15"/>
                    <a:pt x="43" y="16"/>
                    <a:pt x="43" y="16"/>
                  </a:cubicBezTo>
                  <a:cubicBezTo>
                    <a:pt x="43" y="16"/>
                    <a:pt x="43" y="16"/>
                    <a:pt x="43" y="16"/>
                  </a:cubicBezTo>
                  <a:cubicBezTo>
                    <a:pt x="43" y="17"/>
                    <a:pt x="43" y="18"/>
                    <a:pt x="42" y="18"/>
                  </a:cubicBezTo>
                  <a:cubicBezTo>
                    <a:pt x="42" y="18"/>
                    <a:pt x="42" y="18"/>
                    <a:pt x="42" y="18"/>
                  </a:cubicBezTo>
                  <a:cubicBezTo>
                    <a:pt x="42" y="18"/>
                    <a:pt x="42" y="18"/>
                    <a:pt x="42" y="19"/>
                  </a:cubicBezTo>
                  <a:cubicBezTo>
                    <a:pt x="42" y="19"/>
                    <a:pt x="42" y="19"/>
                    <a:pt x="42" y="19"/>
                  </a:cubicBezTo>
                  <a:cubicBezTo>
                    <a:pt x="42" y="19"/>
                    <a:pt x="42" y="19"/>
                    <a:pt x="42" y="19"/>
                  </a:cubicBezTo>
                  <a:cubicBezTo>
                    <a:pt x="43" y="19"/>
                    <a:pt x="44" y="21"/>
                    <a:pt x="43" y="23"/>
                  </a:cubicBezTo>
                  <a:cubicBezTo>
                    <a:pt x="43" y="24"/>
                    <a:pt x="44" y="25"/>
                    <a:pt x="44" y="26"/>
                  </a:cubicBezTo>
                  <a:cubicBezTo>
                    <a:pt x="45" y="26"/>
                    <a:pt x="45" y="26"/>
                    <a:pt x="45" y="26"/>
                  </a:cubicBezTo>
                  <a:cubicBezTo>
                    <a:pt x="45" y="26"/>
                    <a:pt x="45" y="27"/>
                    <a:pt x="45" y="28"/>
                  </a:cubicBezTo>
                  <a:cubicBezTo>
                    <a:pt x="44" y="28"/>
                    <a:pt x="44" y="28"/>
                    <a:pt x="44" y="29"/>
                  </a:cubicBezTo>
                  <a:cubicBezTo>
                    <a:pt x="44" y="29"/>
                    <a:pt x="44" y="29"/>
                    <a:pt x="44" y="29"/>
                  </a:cubicBezTo>
                  <a:cubicBezTo>
                    <a:pt x="44" y="30"/>
                    <a:pt x="44" y="30"/>
                    <a:pt x="44" y="30"/>
                  </a:cubicBezTo>
                  <a:cubicBezTo>
                    <a:pt x="43" y="30"/>
                    <a:pt x="41" y="30"/>
                    <a:pt x="40" y="31"/>
                  </a:cubicBezTo>
                  <a:cubicBezTo>
                    <a:pt x="40" y="31"/>
                    <a:pt x="40" y="31"/>
                    <a:pt x="40" y="31"/>
                  </a:cubicBezTo>
                  <a:cubicBezTo>
                    <a:pt x="43" y="32"/>
                    <a:pt x="48" y="33"/>
                    <a:pt x="48" y="33"/>
                  </a:cubicBezTo>
                  <a:cubicBezTo>
                    <a:pt x="49" y="33"/>
                    <a:pt x="50" y="34"/>
                    <a:pt x="53" y="44"/>
                  </a:cubicBezTo>
                  <a:cubicBezTo>
                    <a:pt x="53" y="45"/>
                    <a:pt x="53" y="45"/>
                    <a:pt x="53" y="45"/>
                  </a:cubicBezTo>
                  <a:cubicBezTo>
                    <a:pt x="63" y="45"/>
                    <a:pt x="63" y="45"/>
                    <a:pt x="63" y="45"/>
                  </a:cubicBezTo>
                  <a:cubicBezTo>
                    <a:pt x="62" y="40"/>
                    <a:pt x="61" y="32"/>
                    <a:pt x="60" y="32"/>
                  </a:cubicBezTo>
                  <a:cubicBezTo>
                    <a:pt x="59" y="32"/>
                    <a:pt x="54" y="30"/>
                    <a:pt x="52" y="30"/>
                  </a:cubicBezTo>
                  <a:close/>
                  <a:moveTo>
                    <a:pt x="71" y="5"/>
                  </a:moveTo>
                  <a:cubicBezTo>
                    <a:pt x="71" y="51"/>
                    <a:pt x="71" y="51"/>
                    <a:pt x="71" y="51"/>
                  </a:cubicBezTo>
                  <a:cubicBezTo>
                    <a:pt x="71" y="54"/>
                    <a:pt x="68" y="56"/>
                    <a:pt x="66" y="56"/>
                  </a:cubicBezTo>
                  <a:cubicBezTo>
                    <a:pt x="19" y="56"/>
                    <a:pt x="19" y="56"/>
                    <a:pt x="19" y="56"/>
                  </a:cubicBezTo>
                  <a:cubicBezTo>
                    <a:pt x="7" y="67"/>
                    <a:pt x="7" y="67"/>
                    <a:pt x="7" y="67"/>
                  </a:cubicBezTo>
                  <a:cubicBezTo>
                    <a:pt x="7" y="67"/>
                    <a:pt x="6" y="67"/>
                    <a:pt x="6" y="67"/>
                  </a:cubicBezTo>
                  <a:cubicBezTo>
                    <a:pt x="6" y="67"/>
                    <a:pt x="5" y="67"/>
                    <a:pt x="5" y="67"/>
                  </a:cubicBezTo>
                  <a:cubicBezTo>
                    <a:pt x="5" y="66"/>
                    <a:pt x="4" y="66"/>
                    <a:pt x="5" y="65"/>
                  </a:cubicBezTo>
                  <a:cubicBezTo>
                    <a:pt x="8" y="56"/>
                    <a:pt x="8" y="56"/>
                    <a:pt x="8" y="56"/>
                  </a:cubicBezTo>
                  <a:cubicBezTo>
                    <a:pt x="5" y="56"/>
                    <a:pt x="5" y="56"/>
                    <a:pt x="5" y="56"/>
                  </a:cubicBezTo>
                  <a:cubicBezTo>
                    <a:pt x="2" y="56"/>
                    <a:pt x="0" y="54"/>
                    <a:pt x="0" y="51"/>
                  </a:cubicBezTo>
                  <a:cubicBezTo>
                    <a:pt x="0" y="5"/>
                    <a:pt x="0" y="5"/>
                    <a:pt x="0" y="5"/>
                  </a:cubicBezTo>
                  <a:cubicBezTo>
                    <a:pt x="0" y="2"/>
                    <a:pt x="2" y="0"/>
                    <a:pt x="5" y="0"/>
                  </a:cubicBezTo>
                  <a:cubicBezTo>
                    <a:pt x="66" y="0"/>
                    <a:pt x="66" y="0"/>
                    <a:pt x="66" y="0"/>
                  </a:cubicBezTo>
                  <a:cubicBezTo>
                    <a:pt x="68" y="0"/>
                    <a:pt x="71" y="2"/>
                    <a:pt x="71" y="5"/>
                  </a:cubicBezTo>
                  <a:close/>
                  <a:moveTo>
                    <a:pt x="68" y="5"/>
                  </a:moveTo>
                  <a:cubicBezTo>
                    <a:pt x="68" y="4"/>
                    <a:pt x="67" y="3"/>
                    <a:pt x="66" y="3"/>
                  </a:cubicBezTo>
                  <a:cubicBezTo>
                    <a:pt x="5" y="3"/>
                    <a:pt x="5" y="3"/>
                    <a:pt x="5" y="3"/>
                  </a:cubicBezTo>
                  <a:cubicBezTo>
                    <a:pt x="4" y="3"/>
                    <a:pt x="3" y="4"/>
                    <a:pt x="3" y="5"/>
                  </a:cubicBezTo>
                  <a:cubicBezTo>
                    <a:pt x="3" y="51"/>
                    <a:pt x="3" y="51"/>
                    <a:pt x="3" y="51"/>
                  </a:cubicBezTo>
                  <a:cubicBezTo>
                    <a:pt x="3" y="52"/>
                    <a:pt x="4" y="53"/>
                    <a:pt x="5" y="53"/>
                  </a:cubicBezTo>
                  <a:cubicBezTo>
                    <a:pt x="10" y="53"/>
                    <a:pt x="10" y="53"/>
                    <a:pt x="10" y="53"/>
                  </a:cubicBezTo>
                  <a:cubicBezTo>
                    <a:pt x="11" y="53"/>
                    <a:pt x="11" y="53"/>
                    <a:pt x="12" y="54"/>
                  </a:cubicBezTo>
                  <a:cubicBezTo>
                    <a:pt x="12" y="54"/>
                    <a:pt x="12" y="55"/>
                    <a:pt x="12" y="55"/>
                  </a:cubicBezTo>
                  <a:cubicBezTo>
                    <a:pt x="10" y="60"/>
                    <a:pt x="10" y="60"/>
                    <a:pt x="10" y="60"/>
                  </a:cubicBezTo>
                  <a:cubicBezTo>
                    <a:pt x="18" y="53"/>
                    <a:pt x="18" y="53"/>
                    <a:pt x="18" y="53"/>
                  </a:cubicBezTo>
                  <a:cubicBezTo>
                    <a:pt x="18" y="53"/>
                    <a:pt x="18" y="53"/>
                    <a:pt x="19" y="53"/>
                  </a:cubicBezTo>
                  <a:cubicBezTo>
                    <a:pt x="66" y="53"/>
                    <a:pt x="66" y="53"/>
                    <a:pt x="66" y="53"/>
                  </a:cubicBezTo>
                  <a:cubicBezTo>
                    <a:pt x="67" y="53"/>
                    <a:pt x="68" y="52"/>
                    <a:pt x="68" y="51"/>
                  </a:cubicBezTo>
                  <a:lnTo>
                    <a:pt x="68" y="5"/>
                  </a:lnTo>
                  <a:close/>
                  <a:moveTo>
                    <a:pt x="5" y="17"/>
                  </a:moveTo>
                  <a:cubicBezTo>
                    <a:pt x="6" y="17"/>
                    <a:pt x="6" y="16"/>
                    <a:pt x="6" y="16"/>
                  </a:cubicBezTo>
                  <a:cubicBezTo>
                    <a:pt x="6" y="6"/>
                    <a:pt x="6" y="6"/>
                    <a:pt x="6" y="6"/>
                  </a:cubicBezTo>
                  <a:cubicBezTo>
                    <a:pt x="17" y="6"/>
                    <a:pt x="17" y="6"/>
                    <a:pt x="17" y="6"/>
                  </a:cubicBezTo>
                  <a:cubicBezTo>
                    <a:pt x="18" y="6"/>
                    <a:pt x="18" y="6"/>
                    <a:pt x="18" y="5"/>
                  </a:cubicBezTo>
                  <a:cubicBezTo>
                    <a:pt x="18" y="5"/>
                    <a:pt x="18" y="4"/>
                    <a:pt x="17" y="4"/>
                  </a:cubicBezTo>
                  <a:cubicBezTo>
                    <a:pt x="5" y="4"/>
                    <a:pt x="5" y="4"/>
                    <a:pt x="5" y="4"/>
                  </a:cubicBezTo>
                  <a:cubicBezTo>
                    <a:pt x="5" y="4"/>
                    <a:pt x="5" y="4"/>
                    <a:pt x="4" y="5"/>
                  </a:cubicBezTo>
                  <a:cubicBezTo>
                    <a:pt x="4" y="5"/>
                    <a:pt x="4" y="5"/>
                    <a:pt x="4" y="5"/>
                  </a:cubicBezTo>
                  <a:cubicBezTo>
                    <a:pt x="4" y="16"/>
                    <a:pt x="4" y="16"/>
                    <a:pt x="4" y="16"/>
                  </a:cubicBezTo>
                  <a:cubicBezTo>
                    <a:pt x="4" y="16"/>
                    <a:pt x="5" y="17"/>
                    <a:pt x="5" y="17"/>
                  </a:cubicBezTo>
                  <a:close/>
                  <a:moveTo>
                    <a:pt x="5" y="19"/>
                  </a:moveTo>
                  <a:cubicBezTo>
                    <a:pt x="5" y="19"/>
                    <a:pt x="4" y="19"/>
                    <a:pt x="4" y="20"/>
                  </a:cubicBezTo>
                  <a:cubicBezTo>
                    <a:pt x="4" y="25"/>
                    <a:pt x="4" y="25"/>
                    <a:pt x="4" y="25"/>
                  </a:cubicBezTo>
                  <a:cubicBezTo>
                    <a:pt x="4" y="25"/>
                    <a:pt x="5" y="26"/>
                    <a:pt x="5" y="26"/>
                  </a:cubicBezTo>
                  <a:cubicBezTo>
                    <a:pt x="6" y="26"/>
                    <a:pt x="6" y="25"/>
                    <a:pt x="6" y="25"/>
                  </a:cubicBezTo>
                  <a:cubicBezTo>
                    <a:pt x="6" y="20"/>
                    <a:pt x="6" y="20"/>
                    <a:pt x="6" y="20"/>
                  </a:cubicBezTo>
                  <a:cubicBezTo>
                    <a:pt x="6" y="19"/>
                    <a:pt x="6" y="19"/>
                    <a:pt x="5"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55">
                <a:cs typeface="+mn-ea"/>
                <a:sym typeface="+mn-lt"/>
              </a:endParaRPr>
            </a:p>
          </p:txBody>
        </p:sp>
        <p:sp>
          <p:nvSpPr>
            <p:cNvPr id="28" name="图形"/>
            <p:cNvSpPr>
              <a:spLocks noEditPoints="1"/>
            </p:cNvSpPr>
            <p:nvPr/>
          </p:nvSpPr>
          <p:spPr bwMode="auto">
            <a:xfrm>
              <a:off x="3470275" y="2388235"/>
              <a:ext cx="250825" cy="266065"/>
            </a:xfrm>
            <a:custGeom>
              <a:avLst/>
              <a:gdLst>
                <a:gd name="T0" fmla="*/ 55 w 69"/>
                <a:gd name="T1" fmla="*/ 29 h 73"/>
                <a:gd name="T2" fmla="*/ 49 w 69"/>
                <a:gd name="T3" fmla="*/ 20 h 73"/>
                <a:gd name="T4" fmla="*/ 41 w 69"/>
                <a:gd name="T5" fmla="*/ 13 h 73"/>
                <a:gd name="T6" fmla="*/ 39 w 69"/>
                <a:gd name="T7" fmla="*/ 0 h 73"/>
                <a:gd name="T8" fmla="*/ 58 w 69"/>
                <a:gd name="T9" fmla="*/ 11 h 73"/>
                <a:gd name="T10" fmla="*/ 68 w 69"/>
                <a:gd name="T11" fmla="*/ 30 h 73"/>
                <a:gd name="T12" fmla="*/ 61 w 69"/>
                <a:gd name="T13" fmla="*/ 30 h 73"/>
                <a:gd name="T14" fmla="*/ 55 w 69"/>
                <a:gd name="T15" fmla="*/ 14 h 73"/>
                <a:gd name="T16" fmla="*/ 40 w 69"/>
                <a:gd name="T17" fmla="*/ 9 h 73"/>
                <a:gd name="T18" fmla="*/ 61 w 69"/>
                <a:gd name="T19" fmla="*/ 30 h 73"/>
                <a:gd name="T20" fmla="*/ 63 w 69"/>
                <a:gd name="T21" fmla="*/ 43 h 73"/>
                <a:gd name="T22" fmla="*/ 32 w 69"/>
                <a:gd name="T23" fmla="*/ 54 h 73"/>
                <a:gd name="T24" fmla="*/ 32 w 69"/>
                <a:gd name="T25" fmla="*/ 57 h 73"/>
                <a:gd name="T26" fmla="*/ 34 w 69"/>
                <a:gd name="T27" fmla="*/ 72 h 73"/>
                <a:gd name="T28" fmla="*/ 24 w 69"/>
                <a:gd name="T29" fmla="*/ 65 h 73"/>
                <a:gd name="T30" fmla="*/ 21 w 69"/>
                <a:gd name="T31" fmla="*/ 65 h 73"/>
                <a:gd name="T32" fmla="*/ 16 w 69"/>
                <a:gd name="T33" fmla="*/ 69 h 73"/>
                <a:gd name="T34" fmla="*/ 0 w 69"/>
                <a:gd name="T35" fmla="*/ 53 h 73"/>
                <a:gd name="T36" fmla="*/ 15 w 69"/>
                <a:gd name="T37" fmla="*/ 37 h 73"/>
                <a:gd name="T38" fmla="*/ 26 w 69"/>
                <a:gd name="T39" fmla="*/ 6 h 73"/>
                <a:gd name="T40" fmla="*/ 28 w 69"/>
                <a:gd name="T41" fmla="*/ 6 h 73"/>
                <a:gd name="T42" fmla="*/ 7 w 69"/>
                <a:gd name="T43" fmla="*/ 51 h 73"/>
                <a:gd name="T44" fmla="*/ 6 w 69"/>
                <a:gd name="T45" fmla="*/ 50 h 73"/>
                <a:gd name="T46" fmla="*/ 3 w 69"/>
                <a:gd name="T47" fmla="*/ 53 h 73"/>
                <a:gd name="T48" fmla="*/ 17 w 69"/>
                <a:gd name="T49" fmla="*/ 64 h 73"/>
                <a:gd name="T50" fmla="*/ 16 w 69"/>
                <a:gd name="T51" fmla="*/ 66 h 73"/>
                <a:gd name="T52" fmla="*/ 30 w 69"/>
                <a:gd name="T53" fmla="*/ 52 h 73"/>
                <a:gd name="T54" fmla="*/ 8 w 69"/>
                <a:gd name="T55" fmla="*/ 52 h 73"/>
                <a:gd name="T56" fmla="*/ 20 w 69"/>
                <a:gd name="T57" fmla="*/ 61 h 73"/>
                <a:gd name="T58" fmla="*/ 29 w 69"/>
                <a:gd name="T59" fmla="*/ 56 h 73"/>
                <a:gd name="T60" fmla="*/ 22 w 69"/>
                <a:gd name="T61" fmla="*/ 62 h 73"/>
                <a:gd name="T62" fmla="*/ 23 w 69"/>
                <a:gd name="T63" fmla="*/ 62 h 73"/>
                <a:gd name="T64" fmla="*/ 27 w 69"/>
                <a:gd name="T65" fmla="*/ 61 h 73"/>
                <a:gd name="T66" fmla="*/ 36 w 69"/>
                <a:gd name="T67" fmla="*/ 66 h 73"/>
                <a:gd name="T68" fmla="*/ 42 w 69"/>
                <a:gd name="T69" fmla="*/ 27 h 73"/>
                <a:gd name="T70" fmla="*/ 18 w 69"/>
                <a:gd name="T71" fmla="*/ 38 h 73"/>
                <a:gd name="T72" fmla="*/ 28 w 69"/>
                <a:gd name="T73" fmla="*/ 16 h 73"/>
                <a:gd name="T74" fmla="*/ 31 w 69"/>
                <a:gd name="T75" fmla="*/ 51 h 73"/>
                <a:gd name="T76" fmla="*/ 27 w 69"/>
                <a:gd name="T77" fmla="*/ 9 h 73"/>
                <a:gd name="T78" fmla="*/ 60 w 69"/>
                <a:gd name="T79" fmla="*/ 42 h 73"/>
                <a:gd name="T80" fmla="*/ 21 w 69"/>
                <a:gd name="T81" fmla="*/ 48 h 73"/>
                <a:gd name="T82" fmla="*/ 14 w 69"/>
                <a:gd name="T83" fmla="*/ 54 h 73"/>
                <a:gd name="T84" fmla="*/ 12 w 69"/>
                <a:gd name="T85" fmla="*/ 51 h 73"/>
                <a:gd name="T86" fmla="*/ 21 w 69"/>
                <a:gd name="T87" fmla="*/ 47 h 73"/>
                <a:gd name="T88" fmla="*/ 14 w 69"/>
                <a:gd name="T89" fmla="*/ 5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9" h="73">
                  <a:moveTo>
                    <a:pt x="51" y="18"/>
                  </a:moveTo>
                  <a:cubicBezTo>
                    <a:pt x="53" y="21"/>
                    <a:pt x="55" y="24"/>
                    <a:pt x="56" y="28"/>
                  </a:cubicBezTo>
                  <a:cubicBezTo>
                    <a:pt x="56" y="28"/>
                    <a:pt x="56" y="29"/>
                    <a:pt x="55" y="29"/>
                  </a:cubicBezTo>
                  <a:cubicBezTo>
                    <a:pt x="55" y="29"/>
                    <a:pt x="55" y="29"/>
                    <a:pt x="55" y="29"/>
                  </a:cubicBezTo>
                  <a:cubicBezTo>
                    <a:pt x="54" y="29"/>
                    <a:pt x="54" y="29"/>
                    <a:pt x="54" y="28"/>
                  </a:cubicBezTo>
                  <a:cubicBezTo>
                    <a:pt x="53" y="25"/>
                    <a:pt x="51" y="22"/>
                    <a:pt x="49" y="20"/>
                  </a:cubicBezTo>
                  <a:cubicBezTo>
                    <a:pt x="47" y="17"/>
                    <a:pt x="44" y="16"/>
                    <a:pt x="40" y="15"/>
                  </a:cubicBezTo>
                  <a:cubicBezTo>
                    <a:pt x="40" y="15"/>
                    <a:pt x="40" y="14"/>
                    <a:pt x="40" y="14"/>
                  </a:cubicBezTo>
                  <a:cubicBezTo>
                    <a:pt x="40" y="13"/>
                    <a:pt x="40" y="13"/>
                    <a:pt x="41" y="13"/>
                  </a:cubicBezTo>
                  <a:cubicBezTo>
                    <a:pt x="45" y="14"/>
                    <a:pt x="48" y="16"/>
                    <a:pt x="51" y="18"/>
                  </a:cubicBezTo>
                  <a:close/>
                  <a:moveTo>
                    <a:pt x="59" y="10"/>
                  </a:moveTo>
                  <a:cubicBezTo>
                    <a:pt x="54" y="4"/>
                    <a:pt x="47" y="1"/>
                    <a:pt x="39" y="0"/>
                  </a:cubicBezTo>
                  <a:cubicBezTo>
                    <a:pt x="39" y="0"/>
                    <a:pt x="38" y="1"/>
                    <a:pt x="38" y="1"/>
                  </a:cubicBezTo>
                  <a:cubicBezTo>
                    <a:pt x="38" y="2"/>
                    <a:pt x="39" y="2"/>
                    <a:pt x="39" y="2"/>
                  </a:cubicBezTo>
                  <a:cubicBezTo>
                    <a:pt x="46" y="3"/>
                    <a:pt x="53" y="6"/>
                    <a:pt x="58" y="11"/>
                  </a:cubicBezTo>
                  <a:cubicBezTo>
                    <a:pt x="63" y="16"/>
                    <a:pt x="66" y="23"/>
                    <a:pt x="67" y="30"/>
                  </a:cubicBezTo>
                  <a:cubicBezTo>
                    <a:pt x="67" y="30"/>
                    <a:pt x="67" y="30"/>
                    <a:pt x="68" y="30"/>
                  </a:cubicBezTo>
                  <a:cubicBezTo>
                    <a:pt x="68" y="30"/>
                    <a:pt x="68" y="30"/>
                    <a:pt x="68" y="30"/>
                  </a:cubicBezTo>
                  <a:cubicBezTo>
                    <a:pt x="68" y="30"/>
                    <a:pt x="69" y="30"/>
                    <a:pt x="69" y="29"/>
                  </a:cubicBezTo>
                  <a:cubicBezTo>
                    <a:pt x="68" y="22"/>
                    <a:pt x="64" y="15"/>
                    <a:pt x="59" y="10"/>
                  </a:cubicBezTo>
                  <a:close/>
                  <a:moveTo>
                    <a:pt x="61" y="30"/>
                  </a:moveTo>
                  <a:cubicBezTo>
                    <a:pt x="61" y="30"/>
                    <a:pt x="61" y="30"/>
                    <a:pt x="61" y="30"/>
                  </a:cubicBezTo>
                  <a:cubicBezTo>
                    <a:pt x="62" y="30"/>
                    <a:pt x="62" y="29"/>
                    <a:pt x="62" y="29"/>
                  </a:cubicBezTo>
                  <a:cubicBezTo>
                    <a:pt x="61" y="23"/>
                    <a:pt x="59" y="18"/>
                    <a:pt x="55" y="14"/>
                  </a:cubicBezTo>
                  <a:cubicBezTo>
                    <a:pt x="51" y="10"/>
                    <a:pt x="46" y="8"/>
                    <a:pt x="40" y="7"/>
                  </a:cubicBezTo>
                  <a:cubicBezTo>
                    <a:pt x="40" y="7"/>
                    <a:pt x="39" y="7"/>
                    <a:pt x="39" y="7"/>
                  </a:cubicBezTo>
                  <a:cubicBezTo>
                    <a:pt x="39" y="8"/>
                    <a:pt x="39" y="9"/>
                    <a:pt x="40" y="9"/>
                  </a:cubicBezTo>
                  <a:cubicBezTo>
                    <a:pt x="45" y="9"/>
                    <a:pt x="50" y="12"/>
                    <a:pt x="53" y="15"/>
                  </a:cubicBezTo>
                  <a:cubicBezTo>
                    <a:pt x="57" y="19"/>
                    <a:pt x="59" y="24"/>
                    <a:pt x="60" y="29"/>
                  </a:cubicBezTo>
                  <a:cubicBezTo>
                    <a:pt x="60" y="29"/>
                    <a:pt x="61" y="30"/>
                    <a:pt x="61" y="30"/>
                  </a:cubicBezTo>
                  <a:close/>
                  <a:moveTo>
                    <a:pt x="63" y="41"/>
                  </a:moveTo>
                  <a:cubicBezTo>
                    <a:pt x="63" y="41"/>
                    <a:pt x="63" y="41"/>
                    <a:pt x="63" y="42"/>
                  </a:cubicBezTo>
                  <a:cubicBezTo>
                    <a:pt x="63" y="42"/>
                    <a:pt x="63" y="43"/>
                    <a:pt x="63" y="43"/>
                  </a:cubicBezTo>
                  <a:cubicBezTo>
                    <a:pt x="61" y="45"/>
                    <a:pt x="61" y="45"/>
                    <a:pt x="61" y="45"/>
                  </a:cubicBezTo>
                  <a:cubicBezTo>
                    <a:pt x="61" y="45"/>
                    <a:pt x="61" y="46"/>
                    <a:pt x="60" y="46"/>
                  </a:cubicBezTo>
                  <a:cubicBezTo>
                    <a:pt x="32" y="54"/>
                    <a:pt x="32" y="54"/>
                    <a:pt x="32" y="54"/>
                  </a:cubicBezTo>
                  <a:cubicBezTo>
                    <a:pt x="32" y="54"/>
                    <a:pt x="32" y="54"/>
                    <a:pt x="32" y="54"/>
                  </a:cubicBezTo>
                  <a:cubicBezTo>
                    <a:pt x="32" y="55"/>
                    <a:pt x="32" y="55"/>
                    <a:pt x="32" y="55"/>
                  </a:cubicBezTo>
                  <a:cubicBezTo>
                    <a:pt x="33" y="55"/>
                    <a:pt x="33" y="56"/>
                    <a:pt x="32" y="57"/>
                  </a:cubicBezTo>
                  <a:cubicBezTo>
                    <a:pt x="39" y="64"/>
                    <a:pt x="39" y="64"/>
                    <a:pt x="39" y="64"/>
                  </a:cubicBezTo>
                  <a:cubicBezTo>
                    <a:pt x="40" y="65"/>
                    <a:pt x="40" y="66"/>
                    <a:pt x="39" y="67"/>
                  </a:cubicBezTo>
                  <a:cubicBezTo>
                    <a:pt x="34" y="72"/>
                    <a:pt x="34" y="72"/>
                    <a:pt x="34" y="72"/>
                  </a:cubicBezTo>
                  <a:cubicBezTo>
                    <a:pt x="33" y="73"/>
                    <a:pt x="33" y="73"/>
                    <a:pt x="32" y="73"/>
                  </a:cubicBezTo>
                  <a:cubicBezTo>
                    <a:pt x="32" y="73"/>
                    <a:pt x="31" y="73"/>
                    <a:pt x="31" y="72"/>
                  </a:cubicBezTo>
                  <a:cubicBezTo>
                    <a:pt x="24" y="65"/>
                    <a:pt x="24" y="65"/>
                    <a:pt x="24" y="65"/>
                  </a:cubicBezTo>
                  <a:cubicBezTo>
                    <a:pt x="24" y="66"/>
                    <a:pt x="23" y="66"/>
                    <a:pt x="23" y="66"/>
                  </a:cubicBezTo>
                  <a:cubicBezTo>
                    <a:pt x="22" y="66"/>
                    <a:pt x="22" y="65"/>
                    <a:pt x="21" y="65"/>
                  </a:cubicBezTo>
                  <a:cubicBezTo>
                    <a:pt x="21" y="65"/>
                    <a:pt x="21" y="65"/>
                    <a:pt x="21" y="65"/>
                  </a:cubicBezTo>
                  <a:cubicBezTo>
                    <a:pt x="20" y="66"/>
                    <a:pt x="20" y="66"/>
                    <a:pt x="20" y="66"/>
                  </a:cubicBezTo>
                  <a:cubicBezTo>
                    <a:pt x="17" y="68"/>
                    <a:pt x="17" y="68"/>
                    <a:pt x="17" y="68"/>
                  </a:cubicBezTo>
                  <a:cubicBezTo>
                    <a:pt x="17" y="69"/>
                    <a:pt x="16" y="69"/>
                    <a:pt x="16" y="69"/>
                  </a:cubicBezTo>
                  <a:cubicBezTo>
                    <a:pt x="15" y="69"/>
                    <a:pt x="15" y="69"/>
                    <a:pt x="15" y="68"/>
                  </a:cubicBezTo>
                  <a:cubicBezTo>
                    <a:pt x="0" y="54"/>
                    <a:pt x="0" y="54"/>
                    <a:pt x="0" y="54"/>
                  </a:cubicBezTo>
                  <a:cubicBezTo>
                    <a:pt x="0" y="54"/>
                    <a:pt x="0" y="53"/>
                    <a:pt x="0" y="53"/>
                  </a:cubicBezTo>
                  <a:cubicBezTo>
                    <a:pt x="0" y="52"/>
                    <a:pt x="0" y="52"/>
                    <a:pt x="0" y="51"/>
                  </a:cubicBezTo>
                  <a:cubicBezTo>
                    <a:pt x="3" y="49"/>
                    <a:pt x="3" y="49"/>
                    <a:pt x="3" y="49"/>
                  </a:cubicBezTo>
                  <a:cubicBezTo>
                    <a:pt x="15" y="37"/>
                    <a:pt x="15" y="37"/>
                    <a:pt x="15" y="37"/>
                  </a:cubicBezTo>
                  <a:cubicBezTo>
                    <a:pt x="23" y="9"/>
                    <a:pt x="23" y="9"/>
                    <a:pt x="23" y="9"/>
                  </a:cubicBezTo>
                  <a:cubicBezTo>
                    <a:pt x="23" y="8"/>
                    <a:pt x="24" y="8"/>
                    <a:pt x="24" y="8"/>
                  </a:cubicBezTo>
                  <a:cubicBezTo>
                    <a:pt x="26" y="6"/>
                    <a:pt x="26" y="6"/>
                    <a:pt x="26" y="6"/>
                  </a:cubicBezTo>
                  <a:cubicBezTo>
                    <a:pt x="26" y="6"/>
                    <a:pt x="26" y="5"/>
                    <a:pt x="27" y="5"/>
                  </a:cubicBezTo>
                  <a:cubicBezTo>
                    <a:pt x="27" y="5"/>
                    <a:pt x="27" y="5"/>
                    <a:pt x="27" y="5"/>
                  </a:cubicBezTo>
                  <a:cubicBezTo>
                    <a:pt x="27" y="5"/>
                    <a:pt x="28" y="6"/>
                    <a:pt x="28" y="6"/>
                  </a:cubicBezTo>
                  <a:lnTo>
                    <a:pt x="63" y="41"/>
                  </a:lnTo>
                  <a:close/>
                  <a:moveTo>
                    <a:pt x="6" y="50"/>
                  </a:moveTo>
                  <a:cubicBezTo>
                    <a:pt x="7" y="51"/>
                    <a:pt x="7" y="51"/>
                    <a:pt x="7" y="51"/>
                  </a:cubicBezTo>
                  <a:cubicBezTo>
                    <a:pt x="18" y="40"/>
                    <a:pt x="18" y="40"/>
                    <a:pt x="18" y="40"/>
                  </a:cubicBezTo>
                  <a:cubicBezTo>
                    <a:pt x="17" y="39"/>
                    <a:pt x="17" y="39"/>
                    <a:pt x="17" y="39"/>
                  </a:cubicBezTo>
                  <a:lnTo>
                    <a:pt x="6" y="50"/>
                  </a:lnTo>
                  <a:close/>
                  <a:moveTo>
                    <a:pt x="5" y="52"/>
                  </a:moveTo>
                  <a:cubicBezTo>
                    <a:pt x="5" y="52"/>
                    <a:pt x="5" y="52"/>
                    <a:pt x="5" y="52"/>
                  </a:cubicBezTo>
                  <a:cubicBezTo>
                    <a:pt x="3" y="53"/>
                    <a:pt x="3" y="53"/>
                    <a:pt x="3" y="53"/>
                  </a:cubicBezTo>
                  <a:cubicBezTo>
                    <a:pt x="4" y="53"/>
                    <a:pt x="4" y="53"/>
                    <a:pt x="4" y="53"/>
                  </a:cubicBezTo>
                  <a:lnTo>
                    <a:pt x="5" y="52"/>
                  </a:lnTo>
                  <a:close/>
                  <a:moveTo>
                    <a:pt x="17" y="64"/>
                  </a:moveTo>
                  <a:cubicBezTo>
                    <a:pt x="7" y="53"/>
                    <a:pt x="7" y="53"/>
                    <a:pt x="7" y="53"/>
                  </a:cubicBezTo>
                  <a:cubicBezTo>
                    <a:pt x="5" y="55"/>
                    <a:pt x="5" y="55"/>
                    <a:pt x="5" y="55"/>
                  </a:cubicBezTo>
                  <a:cubicBezTo>
                    <a:pt x="16" y="66"/>
                    <a:pt x="16" y="66"/>
                    <a:pt x="16" y="66"/>
                  </a:cubicBezTo>
                  <a:lnTo>
                    <a:pt x="17" y="64"/>
                  </a:lnTo>
                  <a:close/>
                  <a:moveTo>
                    <a:pt x="24" y="57"/>
                  </a:moveTo>
                  <a:cubicBezTo>
                    <a:pt x="30" y="52"/>
                    <a:pt x="30" y="52"/>
                    <a:pt x="30" y="52"/>
                  </a:cubicBezTo>
                  <a:cubicBezTo>
                    <a:pt x="23" y="46"/>
                    <a:pt x="23" y="46"/>
                    <a:pt x="23" y="46"/>
                  </a:cubicBezTo>
                  <a:cubicBezTo>
                    <a:pt x="19" y="41"/>
                    <a:pt x="19" y="41"/>
                    <a:pt x="19" y="41"/>
                  </a:cubicBezTo>
                  <a:cubicBezTo>
                    <a:pt x="8" y="52"/>
                    <a:pt x="8" y="52"/>
                    <a:pt x="8" y="52"/>
                  </a:cubicBezTo>
                  <a:cubicBezTo>
                    <a:pt x="19" y="63"/>
                    <a:pt x="19" y="63"/>
                    <a:pt x="19" y="63"/>
                  </a:cubicBezTo>
                  <a:cubicBezTo>
                    <a:pt x="20" y="61"/>
                    <a:pt x="20" y="61"/>
                    <a:pt x="20" y="61"/>
                  </a:cubicBezTo>
                  <a:cubicBezTo>
                    <a:pt x="20" y="61"/>
                    <a:pt x="20" y="61"/>
                    <a:pt x="20" y="61"/>
                  </a:cubicBezTo>
                  <a:lnTo>
                    <a:pt x="24" y="57"/>
                  </a:lnTo>
                  <a:close/>
                  <a:moveTo>
                    <a:pt x="26" y="59"/>
                  </a:moveTo>
                  <a:cubicBezTo>
                    <a:pt x="29" y="56"/>
                    <a:pt x="29" y="56"/>
                    <a:pt x="29" y="56"/>
                  </a:cubicBezTo>
                  <a:cubicBezTo>
                    <a:pt x="29" y="56"/>
                    <a:pt x="29" y="56"/>
                    <a:pt x="29" y="56"/>
                  </a:cubicBezTo>
                  <a:cubicBezTo>
                    <a:pt x="26" y="59"/>
                    <a:pt x="26" y="59"/>
                    <a:pt x="26" y="59"/>
                  </a:cubicBezTo>
                  <a:cubicBezTo>
                    <a:pt x="22" y="62"/>
                    <a:pt x="22" y="62"/>
                    <a:pt x="22" y="62"/>
                  </a:cubicBezTo>
                  <a:cubicBezTo>
                    <a:pt x="23" y="62"/>
                    <a:pt x="23" y="62"/>
                    <a:pt x="23" y="62"/>
                  </a:cubicBezTo>
                  <a:cubicBezTo>
                    <a:pt x="23" y="62"/>
                    <a:pt x="23" y="62"/>
                    <a:pt x="23" y="62"/>
                  </a:cubicBezTo>
                  <a:cubicBezTo>
                    <a:pt x="23" y="62"/>
                    <a:pt x="23" y="62"/>
                    <a:pt x="23" y="62"/>
                  </a:cubicBezTo>
                  <a:lnTo>
                    <a:pt x="26" y="59"/>
                  </a:lnTo>
                  <a:close/>
                  <a:moveTo>
                    <a:pt x="29" y="59"/>
                  </a:moveTo>
                  <a:cubicBezTo>
                    <a:pt x="27" y="61"/>
                    <a:pt x="27" y="61"/>
                    <a:pt x="27" y="61"/>
                  </a:cubicBezTo>
                  <a:cubicBezTo>
                    <a:pt x="25" y="63"/>
                    <a:pt x="25" y="63"/>
                    <a:pt x="25" y="63"/>
                  </a:cubicBezTo>
                  <a:cubicBezTo>
                    <a:pt x="32" y="70"/>
                    <a:pt x="32" y="70"/>
                    <a:pt x="32" y="70"/>
                  </a:cubicBezTo>
                  <a:cubicBezTo>
                    <a:pt x="36" y="66"/>
                    <a:pt x="36" y="66"/>
                    <a:pt x="36" y="66"/>
                  </a:cubicBezTo>
                  <a:lnTo>
                    <a:pt x="29" y="59"/>
                  </a:lnTo>
                  <a:close/>
                  <a:moveTo>
                    <a:pt x="58" y="43"/>
                  </a:moveTo>
                  <a:cubicBezTo>
                    <a:pt x="42" y="27"/>
                    <a:pt x="42" y="27"/>
                    <a:pt x="42" y="27"/>
                  </a:cubicBezTo>
                  <a:cubicBezTo>
                    <a:pt x="26" y="11"/>
                    <a:pt x="26" y="11"/>
                    <a:pt x="26" y="11"/>
                  </a:cubicBezTo>
                  <a:cubicBezTo>
                    <a:pt x="18" y="37"/>
                    <a:pt x="18" y="37"/>
                    <a:pt x="18" y="37"/>
                  </a:cubicBezTo>
                  <a:cubicBezTo>
                    <a:pt x="18" y="38"/>
                    <a:pt x="18" y="38"/>
                    <a:pt x="18" y="38"/>
                  </a:cubicBezTo>
                  <a:cubicBezTo>
                    <a:pt x="26" y="15"/>
                    <a:pt x="26" y="15"/>
                    <a:pt x="26" y="15"/>
                  </a:cubicBezTo>
                  <a:cubicBezTo>
                    <a:pt x="26" y="15"/>
                    <a:pt x="27" y="14"/>
                    <a:pt x="27" y="15"/>
                  </a:cubicBezTo>
                  <a:cubicBezTo>
                    <a:pt x="28" y="15"/>
                    <a:pt x="28" y="15"/>
                    <a:pt x="28" y="16"/>
                  </a:cubicBezTo>
                  <a:cubicBezTo>
                    <a:pt x="20" y="39"/>
                    <a:pt x="20" y="39"/>
                    <a:pt x="20" y="39"/>
                  </a:cubicBezTo>
                  <a:cubicBezTo>
                    <a:pt x="25" y="44"/>
                    <a:pt x="25" y="44"/>
                    <a:pt x="25" y="44"/>
                  </a:cubicBezTo>
                  <a:cubicBezTo>
                    <a:pt x="31" y="51"/>
                    <a:pt x="31" y="51"/>
                    <a:pt x="31" y="51"/>
                  </a:cubicBezTo>
                  <a:lnTo>
                    <a:pt x="58" y="43"/>
                  </a:lnTo>
                  <a:close/>
                  <a:moveTo>
                    <a:pt x="60" y="42"/>
                  </a:moveTo>
                  <a:cubicBezTo>
                    <a:pt x="27" y="9"/>
                    <a:pt x="27" y="9"/>
                    <a:pt x="27" y="9"/>
                  </a:cubicBezTo>
                  <a:cubicBezTo>
                    <a:pt x="27" y="9"/>
                    <a:pt x="27" y="9"/>
                    <a:pt x="27" y="9"/>
                  </a:cubicBezTo>
                  <a:cubicBezTo>
                    <a:pt x="43" y="26"/>
                    <a:pt x="43" y="26"/>
                    <a:pt x="43" y="26"/>
                  </a:cubicBezTo>
                  <a:cubicBezTo>
                    <a:pt x="60" y="42"/>
                    <a:pt x="60" y="42"/>
                    <a:pt x="60" y="42"/>
                  </a:cubicBezTo>
                  <a:close/>
                  <a:moveTo>
                    <a:pt x="21" y="47"/>
                  </a:moveTo>
                  <a:cubicBezTo>
                    <a:pt x="21" y="47"/>
                    <a:pt x="21" y="47"/>
                    <a:pt x="21" y="48"/>
                  </a:cubicBezTo>
                  <a:cubicBezTo>
                    <a:pt x="21" y="48"/>
                    <a:pt x="21" y="48"/>
                    <a:pt x="21" y="48"/>
                  </a:cubicBezTo>
                  <a:cubicBezTo>
                    <a:pt x="15" y="54"/>
                    <a:pt x="15" y="54"/>
                    <a:pt x="15" y="54"/>
                  </a:cubicBezTo>
                  <a:cubicBezTo>
                    <a:pt x="15" y="54"/>
                    <a:pt x="15" y="54"/>
                    <a:pt x="14" y="54"/>
                  </a:cubicBezTo>
                  <a:cubicBezTo>
                    <a:pt x="14" y="54"/>
                    <a:pt x="14" y="54"/>
                    <a:pt x="14" y="54"/>
                  </a:cubicBezTo>
                  <a:cubicBezTo>
                    <a:pt x="12" y="52"/>
                    <a:pt x="12" y="52"/>
                    <a:pt x="12" y="52"/>
                  </a:cubicBezTo>
                  <a:cubicBezTo>
                    <a:pt x="12" y="52"/>
                    <a:pt x="12" y="51"/>
                    <a:pt x="12" y="51"/>
                  </a:cubicBezTo>
                  <a:cubicBezTo>
                    <a:pt x="12" y="51"/>
                    <a:pt x="12" y="51"/>
                    <a:pt x="12" y="51"/>
                  </a:cubicBezTo>
                  <a:cubicBezTo>
                    <a:pt x="17" y="45"/>
                    <a:pt x="17" y="45"/>
                    <a:pt x="17" y="45"/>
                  </a:cubicBezTo>
                  <a:cubicBezTo>
                    <a:pt x="18" y="45"/>
                    <a:pt x="18" y="45"/>
                    <a:pt x="19" y="45"/>
                  </a:cubicBezTo>
                  <a:lnTo>
                    <a:pt x="21" y="47"/>
                  </a:lnTo>
                  <a:close/>
                  <a:moveTo>
                    <a:pt x="18" y="48"/>
                  </a:moveTo>
                  <a:cubicBezTo>
                    <a:pt x="18" y="47"/>
                    <a:pt x="18" y="47"/>
                    <a:pt x="18" y="47"/>
                  </a:cubicBezTo>
                  <a:cubicBezTo>
                    <a:pt x="14" y="51"/>
                    <a:pt x="14" y="51"/>
                    <a:pt x="14" y="51"/>
                  </a:cubicBezTo>
                  <a:cubicBezTo>
                    <a:pt x="14" y="52"/>
                    <a:pt x="14" y="52"/>
                    <a:pt x="14" y="52"/>
                  </a:cubicBezTo>
                  <a:lnTo>
                    <a:pt x="18" y="48"/>
                  </a:lnTo>
                  <a:close/>
                </a:path>
              </a:pathLst>
            </a:custGeom>
            <a:solidFill>
              <a:schemeClr val="bg1"/>
            </a:solidFill>
            <a:ln>
              <a:noFill/>
            </a:ln>
          </p:spPr>
          <p:txBody>
            <a:bodyPr vert="horz" wrap="square" lIns="68580" tIns="34290" rIns="68580" bIns="34290" numCol="1" anchor="t" anchorCtr="0" compatLnSpc="1"/>
            <a:lstStyle/>
            <a:p>
              <a:endParaRPr lang="en-US" sz="1055">
                <a:cs typeface="+mn-ea"/>
                <a:sym typeface="+mn-lt"/>
              </a:endParaRPr>
            </a:p>
          </p:txBody>
        </p:sp>
        <p:sp>
          <p:nvSpPr>
            <p:cNvPr id="60" name="图形"/>
            <p:cNvSpPr txBox="1"/>
            <p:nvPr/>
          </p:nvSpPr>
          <p:spPr>
            <a:xfrm>
              <a:off x="1070610" y="4338955"/>
              <a:ext cx="10158730" cy="922020"/>
            </a:xfrm>
            <a:prstGeom prst="rect">
              <a:avLst/>
            </a:prstGeom>
            <a:noFill/>
          </p:spPr>
          <p:txBody>
            <a:bodyPr wrap="square" rtlCol="0" anchor="b">
              <a:spAutoFit/>
            </a:bodyPr>
            <a:lstStyle/>
            <a:p>
              <a:pPr algn="ctr">
                <a:lnSpc>
                  <a:spcPct val="150000"/>
                </a:lnSpc>
              </a:pPr>
              <a:r>
                <a:rPr lang="zh-CN" altLang="en-US" sz="1200">
                  <a:solidFill>
                    <a:schemeClr val="tx1">
                      <a:lumMod val="75000"/>
                      <a:lumOff val="25000"/>
                    </a:schemeClr>
                  </a:solidFill>
                  <a:cs typeface="+mn-ea"/>
                  <a:sym typeface="+mn-lt"/>
                </a:rPr>
                <a:t>在此处添加您的文本内容此处添加您的文本内容在此处添加您的文本内容此处添加您的文本内容在此处添加您的文本内容此处添加您的文本内容在此处添加您的文本内容此处添加您的文本内容在此处添加您的文本内容此处添加您的文本内容在此处添加您的文本内容此处添加您的文本内容在此处添加您的文本内容此处添加您的文本内容在此处添加您的文本内容此处添加您的文本内容</a:t>
              </a:r>
              <a:endParaRPr lang="zh-CN" altLang="en-US" sz="1200" dirty="0">
                <a:solidFill>
                  <a:schemeClr val="tx1">
                    <a:lumMod val="75000"/>
                    <a:lumOff val="25000"/>
                  </a:schemeClr>
                </a:solidFill>
                <a:cs typeface="+mn-ea"/>
                <a:sym typeface="+mn-lt"/>
              </a:endParaRPr>
            </a:p>
          </p:txBody>
        </p:sp>
        <p:sp>
          <p:nvSpPr>
            <p:cNvPr id="75" name="图形"/>
            <p:cNvSpPr txBox="1"/>
            <p:nvPr/>
          </p:nvSpPr>
          <p:spPr>
            <a:xfrm>
              <a:off x="8955405" y="2189480"/>
              <a:ext cx="2195195" cy="526811"/>
            </a:xfrm>
            <a:prstGeom prst="rect">
              <a:avLst/>
            </a:prstGeom>
            <a:noFill/>
          </p:spPr>
          <p:txBody>
            <a:bodyPr wrap="square" rtlCol="0" anchor="t">
              <a:spAutoFit/>
            </a:bodyPr>
            <a:lstStyle/>
            <a:p>
              <a:pPr algn="l">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sp>
          <p:nvSpPr>
            <p:cNvPr id="5" name="图形"/>
            <p:cNvSpPr txBox="1"/>
            <p:nvPr/>
          </p:nvSpPr>
          <p:spPr>
            <a:xfrm>
              <a:off x="8955405" y="2865755"/>
              <a:ext cx="2195195" cy="526811"/>
            </a:xfrm>
            <a:prstGeom prst="rect">
              <a:avLst/>
            </a:prstGeom>
            <a:noFill/>
          </p:spPr>
          <p:txBody>
            <a:bodyPr wrap="square" rtlCol="0" anchor="t">
              <a:spAutoFit/>
            </a:bodyPr>
            <a:lstStyle/>
            <a:p>
              <a:pPr algn="l">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sp>
          <p:nvSpPr>
            <p:cNvPr id="6" name="图形"/>
            <p:cNvSpPr txBox="1"/>
            <p:nvPr/>
          </p:nvSpPr>
          <p:spPr>
            <a:xfrm>
              <a:off x="8955405" y="3542030"/>
              <a:ext cx="2195195" cy="526811"/>
            </a:xfrm>
            <a:prstGeom prst="rect">
              <a:avLst/>
            </a:prstGeom>
            <a:noFill/>
          </p:spPr>
          <p:txBody>
            <a:bodyPr wrap="square" rtlCol="0" anchor="t">
              <a:spAutoFit/>
            </a:bodyPr>
            <a:lstStyle/>
            <a:p>
              <a:pPr algn="l">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sp>
          <p:nvSpPr>
            <p:cNvPr id="7" name="图形"/>
            <p:cNvSpPr txBox="1"/>
            <p:nvPr/>
          </p:nvSpPr>
          <p:spPr>
            <a:xfrm>
              <a:off x="1070610" y="2184400"/>
              <a:ext cx="2195195" cy="526811"/>
            </a:xfrm>
            <a:prstGeom prst="rect">
              <a:avLst/>
            </a:prstGeom>
            <a:noFill/>
          </p:spPr>
          <p:txBody>
            <a:bodyPr wrap="square" rtlCol="0" anchor="t">
              <a:spAutoFit/>
            </a:bodyPr>
            <a:lstStyle/>
            <a:p>
              <a:pPr algn="r">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sp>
          <p:nvSpPr>
            <p:cNvPr id="8" name="图形"/>
            <p:cNvSpPr txBox="1"/>
            <p:nvPr/>
          </p:nvSpPr>
          <p:spPr>
            <a:xfrm>
              <a:off x="1070610" y="2860675"/>
              <a:ext cx="2195195" cy="526811"/>
            </a:xfrm>
            <a:prstGeom prst="rect">
              <a:avLst/>
            </a:prstGeom>
            <a:noFill/>
          </p:spPr>
          <p:txBody>
            <a:bodyPr wrap="square" rtlCol="0" anchor="t">
              <a:spAutoFit/>
            </a:bodyPr>
            <a:lstStyle/>
            <a:p>
              <a:pPr algn="r">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sp>
          <p:nvSpPr>
            <p:cNvPr id="9" name="图形"/>
            <p:cNvSpPr txBox="1"/>
            <p:nvPr/>
          </p:nvSpPr>
          <p:spPr>
            <a:xfrm>
              <a:off x="1070610" y="3536950"/>
              <a:ext cx="2195195" cy="526811"/>
            </a:xfrm>
            <a:prstGeom prst="rect">
              <a:avLst/>
            </a:prstGeom>
            <a:noFill/>
          </p:spPr>
          <p:txBody>
            <a:bodyPr wrap="square" rtlCol="0" anchor="t">
              <a:spAutoFit/>
            </a:bodyPr>
            <a:lstStyle/>
            <a:p>
              <a:pPr algn="r">
                <a:lnSpc>
                  <a:spcPct val="150000"/>
                </a:lnSpc>
              </a:pPr>
              <a:r>
                <a:rPr lang="zh-CN" altLang="en-US" sz="1000">
                  <a:solidFill>
                    <a:schemeClr val="tx1">
                      <a:lumMod val="75000"/>
                      <a:lumOff val="25000"/>
                    </a:schemeClr>
                  </a:solidFill>
                  <a:cs typeface="+mn-ea"/>
                  <a:sym typeface="+mn-lt"/>
                </a:rPr>
                <a:t>在此处添加您的文本内容在此处添加您的文本内容此处添加文本内容</a:t>
              </a:r>
              <a:endParaRPr lang="zh-CN" altLang="en-US" sz="1000" dirty="0">
                <a:solidFill>
                  <a:schemeClr val="tx1">
                    <a:lumMod val="75000"/>
                    <a:lumOff val="25000"/>
                  </a:schemeClr>
                </a:solidFill>
                <a:cs typeface="+mn-ea"/>
                <a:sym typeface="+mn-lt"/>
              </a:endParaRPr>
            </a:p>
          </p:txBody>
        </p:sp>
      </p:grpSp>
    </p:spTree>
    <p:custDataLst>
      <p:tags r:id="rId1"/>
    </p:custDataLst>
  </p:cSld>
  <p:clrMapOvr>
    <a:masterClrMapping/>
  </p:clrMapOvr>
  <p:transition advTm="2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2)">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图形"/>
          <p:cNvGrpSpPr/>
          <p:nvPr/>
        </p:nvGrpSpPr>
        <p:grpSpPr>
          <a:xfrm>
            <a:off x="3934900" y="1925627"/>
            <a:ext cx="3847438" cy="3906771"/>
            <a:chOff x="3934900" y="1925627"/>
            <a:chExt cx="3847438" cy="3906771"/>
          </a:xfrm>
        </p:grpSpPr>
        <p:grpSp>
          <p:nvGrpSpPr>
            <p:cNvPr id="12" name="组合 11"/>
            <p:cNvGrpSpPr/>
            <p:nvPr/>
          </p:nvGrpSpPr>
          <p:grpSpPr>
            <a:xfrm>
              <a:off x="3934900" y="1925627"/>
              <a:ext cx="3847438" cy="3906771"/>
              <a:chOff x="3934900" y="1925627"/>
              <a:chExt cx="3847438" cy="3906771"/>
            </a:xfrm>
          </p:grpSpPr>
          <p:sp>
            <p:nvSpPr>
              <p:cNvPr id="5" name="图形"/>
              <p:cNvSpPr/>
              <p:nvPr/>
            </p:nvSpPr>
            <p:spPr>
              <a:xfrm>
                <a:off x="3934900" y="1925627"/>
                <a:ext cx="3847438" cy="390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70000" tIns="1215000" anchor="t" anchorCtr="0">
                <a:normAutofit/>
              </a:bodyPr>
              <a:lstStyle/>
              <a:p>
                <a:pPr defTabSz="685800">
                  <a:lnSpc>
                    <a:spcPct val="120000"/>
                  </a:lnSpc>
                  <a:defRPr/>
                </a:pPr>
                <a:endParaRPr lang="zh-CN" altLang="en-US" sz="900" dirty="0">
                  <a:solidFill>
                    <a:prstClr val="white"/>
                  </a:solidFill>
                  <a:cs typeface="+mn-ea"/>
                  <a:sym typeface="+mn-lt"/>
                </a:endParaRPr>
              </a:p>
            </p:txBody>
          </p:sp>
          <p:sp>
            <p:nvSpPr>
              <p:cNvPr id="8" name="图形"/>
              <p:cNvSpPr txBox="1"/>
              <p:nvPr/>
            </p:nvSpPr>
            <p:spPr>
              <a:xfrm>
                <a:off x="4317654" y="2286993"/>
                <a:ext cx="1468868" cy="787872"/>
              </a:xfrm>
              <a:prstGeom prst="rect">
                <a:avLst/>
              </a:prstGeom>
              <a:noFill/>
            </p:spPr>
            <p:txBody>
              <a:bodyPr wrap="none" lIns="0" tIns="0" rIns="0" bIns="0" anchor="b" anchorCtr="0">
                <a:noAutofit/>
              </a:bodyPr>
              <a:lstStyle/>
              <a:p>
                <a:pPr defTabSz="685800"/>
                <a:r>
                  <a:rPr lang="en-US" altLang="zh-CN" sz="4500" b="1" spc="-113" dirty="0">
                    <a:solidFill>
                      <a:srgbClr val="FBFBFB"/>
                    </a:solidFill>
                    <a:cs typeface="+mn-ea"/>
                    <a:sym typeface="+mn-lt"/>
                  </a:rPr>
                  <a:t>80%</a:t>
                </a:r>
              </a:p>
            </p:txBody>
          </p:sp>
        </p:grpSp>
        <p:sp>
          <p:nvSpPr>
            <p:cNvPr id="7" name="图形"/>
            <p:cNvSpPr/>
            <p:nvPr/>
          </p:nvSpPr>
          <p:spPr>
            <a:xfrm>
              <a:off x="4264274" y="3215509"/>
              <a:ext cx="2822192" cy="369332"/>
            </a:xfrm>
            <a:prstGeom prst="rect">
              <a:avLst/>
            </a:prstGeom>
          </p:spPr>
          <p:txBody>
            <a:bodyPr wrap="square">
              <a:spAutoFit/>
              <a:scene3d>
                <a:camera prst="orthographicFront"/>
                <a:lightRig rig="threePt" dir="t"/>
              </a:scene3d>
              <a:sp3d contourW="12700"/>
            </a:bodyPr>
            <a:lstStyle/>
            <a:p>
              <a:pPr algn="l"/>
              <a:r>
                <a:rPr lang="zh-CN" altLang="en-US" dirty="0">
                  <a:solidFill>
                    <a:schemeClr val="bg1"/>
                  </a:solidFill>
                  <a:cs typeface="+mn-ea"/>
                  <a:sym typeface="+mn-lt"/>
                </a:rPr>
                <a:t>请在此处</a:t>
              </a:r>
              <a:r>
                <a:rPr lang="zh-CN" altLang="en-US">
                  <a:solidFill>
                    <a:schemeClr val="bg1"/>
                  </a:solidFill>
                  <a:cs typeface="+mn-ea"/>
                  <a:sym typeface="+mn-lt"/>
                </a:rPr>
                <a:t>预设标题文本</a:t>
              </a:r>
              <a:endParaRPr lang="zh-CN" altLang="en-US" b="1" dirty="0">
                <a:solidFill>
                  <a:schemeClr val="bg1"/>
                </a:solidFill>
                <a:cs typeface="+mn-ea"/>
                <a:sym typeface="+mn-lt"/>
              </a:endParaRPr>
            </a:p>
          </p:txBody>
        </p:sp>
      </p:grpSp>
      <p:pic>
        <p:nvPicPr>
          <p:cNvPr id="9" name="图形" descr="E:\006包图网\素材\商务办公\13002.jpg13002"/>
          <p:cNvPicPr>
            <a:picLocks noGrp="1"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096911" y="1925613"/>
            <a:ext cx="2602609" cy="3898900"/>
          </a:xfrm>
          <a:custGeom>
            <a:avLst/>
            <a:gdLst>
              <a:gd name="connsiteX0" fmla="*/ 0 w 2881236"/>
              <a:gd name="connsiteY0" fmla="*/ 0 h 4186172"/>
              <a:gd name="connsiteX1" fmla="*/ 2881236 w 2881236"/>
              <a:gd name="connsiteY1" fmla="*/ 0 h 4186172"/>
              <a:gd name="connsiteX2" fmla="*/ 2881236 w 2881236"/>
              <a:gd name="connsiteY2" fmla="*/ 4186172 h 4186172"/>
              <a:gd name="connsiteX3" fmla="*/ 0 w 2881236"/>
              <a:gd name="connsiteY3" fmla="*/ 4186172 h 4186172"/>
            </a:gdLst>
            <a:ahLst/>
            <a:cxnLst>
              <a:cxn ang="0">
                <a:pos x="connsiteX0" y="connsiteY0"/>
              </a:cxn>
              <a:cxn ang="0">
                <a:pos x="connsiteX1" y="connsiteY1"/>
              </a:cxn>
              <a:cxn ang="0">
                <a:pos x="connsiteX2" y="connsiteY2"/>
              </a:cxn>
              <a:cxn ang="0">
                <a:pos x="connsiteX3" y="connsiteY3"/>
              </a:cxn>
            </a:cxnLst>
            <a:rect l="l" t="t" r="r" b="b"/>
            <a:pathLst>
              <a:path w="2881236" h="4186172">
                <a:moveTo>
                  <a:pt x="0" y="0"/>
                </a:moveTo>
                <a:lnTo>
                  <a:pt x="2881236" y="0"/>
                </a:lnTo>
                <a:lnTo>
                  <a:pt x="2881236" y="4186172"/>
                </a:lnTo>
                <a:lnTo>
                  <a:pt x="0" y="4186172"/>
                </a:lnTo>
                <a:close/>
              </a:path>
            </a:pathLst>
          </a:custGeom>
        </p:spPr>
      </p:pic>
      <p:pic>
        <p:nvPicPr>
          <p:cNvPr id="10" name="图形" descr="E:\006包图网\素材\商务办公\15451.jpg15451"/>
          <p:cNvPicPr>
            <a:picLocks noGrp="1"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8018573" y="1925627"/>
            <a:ext cx="2782570" cy="1855440"/>
          </a:xfrm>
          <a:custGeom>
            <a:avLst/>
            <a:gdLst>
              <a:gd name="connsiteX0" fmla="*/ 0 w 2984137"/>
              <a:gd name="connsiteY0" fmla="*/ 0 h 1995488"/>
              <a:gd name="connsiteX1" fmla="*/ 2984137 w 2984137"/>
              <a:gd name="connsiteY1" fmla="*/ 0 h 1995488"/>
              <a:gd name="connsiteX2" fmla="*/ 2984137 w 2984137"/>
              <a:gd name="connsiteY2" fmla="*/ 1995488 h 1995488"/>
              <a:gd name="connsiteX3" fmla="*/ 0 w 2984137"/>
              <a:gd name="connsiteY3" fmla="*/ 1995488 h 1995488"/>
            </a:gdLst>
            <a:ahLst/>
            <a:cxnLst>
              <a:cxn ang="0">
                <a:pos x="connsiteX0" y="connsiteY0"/>
              </a:cxn>
              <a:cxn ang="0">
                <a:pos x="connsiteX1" y="connsiteY1"/>
              </a:cxn>
              <a:cxn ang="0">
                <a:pos x="connsiteX2" y="connsiteY2"/>
              </a:cxn>
              <a:cxn ang="0">
                <a:pos x="connsiteX3" y="connsiteY3"/>
              </a:cxn>
            </a:cxnLst>
            <a:rect l="l" t="t" r="r" b="b"/>
            <a:pathLst>
              <a:path w="2984137" h="1995488">
                <a:moveTo>
                  <a:pt x="0" y="0"/>
                </a:moveTo>
                <a:lnTo>
                  <a:pt x="2984137" y="0"/>
                </a:lnTo>
                <a:lnTo>
                  <a:pt x="2984137" y="1995488"/>
                </a:lnTo>
                <a:lnTo>
                  <a:pt x="0" y="1995488"/>
                </a:lnTo>
                <a:close/>
              </a:path>
            </a:pathLst>
          </a:custGeom>
        </p:spPr>
      </p:pic>
      <p:pic>
        <p:nvPicPr>
          <p:cNvPr id="11" name="图形" descr="E:\006包图网\素材\商务办公\15466.jpg15466"/>
          <p:cNvPicPr>
            <a:picLocks noGrp="1"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8017719" y="3969121"/>
            <a:ext cx="2784278" cy="1856105"/>
          </a:xfrm>
          <a:custGeom>
            <a:avLst/>
            <a:gdLst>
              <a:gd name="connsiteX0" fmla="*/ 0 w 2984137"/>
              <a:gd name="connsiteY0" fmla="*/ 0 h 1995488"/>
              <a:gd name="connsiteX1" fmla="*/ 2984137 w 2984137"/>
              <a:gd name="connsiteY1" fmla="*/ 0 h 1995488"/>
              <a:gd name="connsiteX2" fmla="*/ 2984137 w 2984137"/>
              <a:gd name="connsiteY2" fmla="*/ 1995488 h 1995488"/>
              <a:gd name="connsiteX3" fmla="*/ 0 w 2984137"/>
              <a:gd name="connsiteY3" fmla="*/ 1995488 h 1995488"/>
            </a:gdLst>
            <a:ahLst/>
            <a:cxnLst>
              <a:cxn ang="0">
                <a:pos x="connsiteX0" y="connsiteY0"/>
              </a:cxn>
              <a:cxn ang="0">
                <a:pos x="connsiteX1" y="connsiteY1"/>
              </a:cxn>
              <a:cxn ang="0">
                <a:pos x="connsiteX2" y="connsiteY2"/>
              </a:cxn>
              <a:cxn ang="0">
                <a:pos x="connsiteX3" y="connsiteY3"/>
              </a:cxn>
            </a:cxnLst>
            <a:rect l="l" t="t" r="r" b="b"/>
            <a:pathLst>
              <a:path w="2984137" h="1995488">
                <a:moveTo>
                  <a:pt x="0" y="0"/>
                </a:moveTo>
                <a:lnTo>
                  <a:pt x="2984137" y="0"/>
                </a:lnTo>
                <a:lnTo>
                  <a:pt x="2984137" y="1995488"/>
                </a:lnTo>
                <a:lnTo>
                  <a:pt x="0" y="1995488"/>
                </a:lnTo>
                <a:close/>
              </a:path>
            </a:pathLst>
          </a:custGeom>
        </p:spPr>
      </p:pic>
      <p:sp>
        <p:nvSpPr>
          <p:cNvPr id="77" name="图形"/>
          <p:cNvSpPr/>
          <p:nvPr/>
        </p:nvSpPr>
        <p:spPr>
          <a:xfrm>
            <a:off x="4317365" y="3629660"/>
            <a:ext cx="2937510" cy="1753235"/>
          </a:xfrm>
          <a:prstGeom prst="rect">
            <a:avLst/>
          </a:prstGeom>
        </p:spPr>
        <p:txBody>
          <a:bodyPr wrap="square">
            <a:spAutoFit/>
          </a:bodyPr>
          <a:lstStyle/>
          <a:p>
            <a:pPr algn="l">
              <a:lnSpc>
                <a:spcPct val="150000"/>
              </a:lnSpc>
            </a:pPr>
            <a:r>
              <a:rPr lang="zh-CN" altLang="en-US" sz="1200" kern="0">
                <a:solidFill>
                  <a:schemeClr val="bg1"/>
                </a:solidFill>
                <a:uFillTx/>
                <a:cs typeface="+mn-ea"/>
                <a:sym typeface="+mn-lt"/>
              </a:rPr>
              <a:t>在此处添加您的文本内容在此处添加您的文本内容在此处添加您的文本内容在此处添加您的文本内容添加您的文本内容在此处添加您的文本内容在此处添加您的文本内容在此处添加您的文本内容在此处添加您的文本内容添加您的文本内容</a:t>
            </a:r>
            <a:endParaRPr lang="zh-CN" altLang="en-US" sz="1200" kern="0" dirty="0">
              <a:solidFill>
                <a:schemeClr val="bg1"/>
              </a:solidFill>
              <a:uFillTx/>
              <a:cs typeface="+mn-ea"/>
              <a:sym typeface="+mn-lt"/>
            </a:endParaRPr>
          </a:p>
        </p:txBody>
      </p:sp>
    </p:spTree>
    <p:custDataLst>
      <p:tags r:id="rId1"/>
    </p:custDataLst>
  </p:cSld>
  <p:clrMapOvr>
    <a:masterClrMapping/>
  </p:clrMapOvr>
  <p:transition advTm="2000">
    <p:pull/>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wipe(left)">
                                      <p:cBhvr>
                                        <p:cTn id="2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3"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图形"/>
          <p:cNvSpPr txBox="1"/>
          <p:nvPr/>
        </p:nvSpPr>
        <p:spPr>
          <a:xfrm>
            <a:off x="1414145" y="2015490"/>
            <a:ext cx="9370695" cy="132207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8000" i="0" u="none" strike="noStrike" kern="1200" cap="none" spc="0" normalizeH="0" baseline="0" noProof="0">
                <a:ln>
                  <a:noFill/>
                </a:ln>
                <a:solidFill>
                  <a:schemeClr val="tx1">
                    <a:lumMod val="85000"/>
                    <a:lumOff val="15000"/>
                  </a:schemeClr>
                </a:solidFill>
                <a:effectLst>
                  <a:glow rad="139700">
                    <a:schemeClr val="bg1">
                      <a:alpha val="40000"/>
                    </a:schemeClr>
                  </a:glow>
                </a:effectLst>
                <a:uLnTx/>
                <a:uFillTx/>
                <a:cs typeface="+mn-ea"/>
                <a:sym typeface="+mn-lt"/>
              </a:rPr>
              <a:t>谢谢您的观赏聆听</a:t>
            </a:r>
          </a:p>
        </p:txBody>
      </p:sp>
      <p:sp>
        <p:nvSpPr>
          <p:cNvPr id="12" name="图形"/>
          <p:cNvSpPr/>
          <p:nvPr/>
        </p:nvSpPr>
        <p:spPr>
          <a:xfrm>
            <a:off x="2376170" y="3796030"/>
            <a:ext cx="7446645" cy="657103"/>
          </a:xfrm>
          <a:prstGeom prst="rect">
            <a:avLst/>
          </a:prstGeom>
        </p:spPr>
        <p:txBody>
          <a:bodyPr wrap="square">
            <a:spAutoFit/>
          </a:bodyPr>
          <a:lstStyle/>
          <a:p>
            <a:pPr algn="ctr">
              <a:lnSpc>
                <a:spcPct val="150000"/>
              </a:lnSpc>
            </a:pP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a:t>
            </a:r>
            <a:r>
              <a:rPr lang="en-US" altLang="zh-CN" sz="1300" dirty="0">
                <a:solidFill>
                  <a:schemeClr val="tx1">
                    <a:lumMod val="85000"/>
                    <a:lumOff val="15000"/>
                  </a:schemeClr>
                </a:solidFill>
                <a:cs typeface="+mn-ea"/>
                <a:sym typeface="+mn-lt"/>
              </a:rPr>
              <a:t>.</a:t>
            </a:r>
            <a:r>
              <a:rPr lang="zh-CN" altLang="en-US" sz="1300" dirty="0">
                <a:solidFill>
                  <a:schemeClr val="tx1">
                    <a:lumMod val="85000"/>
                    <a:lumOff val="15000"/>
                  </a:schemeClr>
                </a:solidFill>
                <a:cs typeface="+mn-ea"/>
                <a:sym typeface="+mn-lt"/>
              </a:rPr>
              <a:t>Add your text content</a:t>
            </a:r>
            <a:r>
              <a:rPr lang="en-US" altLang="zh-CN" sz="1300" dirty="0">
                <a:solidFill>
                  <a:schemeClr val="tx1">
                    <a:lumMod val="85000"/>
                    <a:lumOff val="15000"/>
                  </a:schemeClr>
                </a:solidFill>
                <a:cs typeface="+mn-ea"/>
                <a:sym typeface="+mn-lt"/>
              </a:rPr>
              <a:t>.</a:t>
            </a:r>
            <a:endParaRPr kumimoji="0" lang="en-US" altLang="zh-CN" sz="1300" b="0" i="0" u="none" strike="noStrike" kern="1200" cap="none" spc="0" normalizeH="0" baseline="0" noProof="0">
              <a:ln>
                <a:noFill/>
              </a:ln>
              <a:solidFill>
                <a:schemeClr val="tx1">
                  <a:lumMod val="75000"/>
                  <a:lumOff val="25000"/>
                </a:schemeClr>
              </a:solidFill>
              <a:effectLst/>
              <a:uLnTx/>
              <a:uFillTx/>
              <a:cs typeface="+mn-ea"/>
              <a:sym typeface="+mn-lt"/>
            </a:endParaRPr>
          </a:p>
        </p:txBody>
      </p:sp>
      <p:grpSp>
        <p:nvGrpSpPr>
          <p:cNvPr id="13" name="组合 12"/>
          <p:cNvGrpSpPr/>
          <p:nvPr/>
        </p:nvGrpSpPr>
        <p:grpSpPr>
          <a:xfrm>
            <a:off x="856615" y="886460"/>
            <a:ext cx="1499870" cy="666115"/>
            <a:chOff x="1349" y="1396"/>
            <a:chExt cx="2362" cy="1049"/>
          </a:xfrm>
        </p:grpSpPr>
        <p:sp>
          <p:nvSpPr>
            <p:cNvPr id="14"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16" name="组合 15"/>
          <p:cNvGrpSpPr/>
          <p:nvPr/>
        </p:nvGrpSpPr>
        <p:grpSpPr>
          <a:xfrm>
            <a:off x="6894830" y="967740"/>
            <a:ext cx="4115435" cy="307975"/>
            <a:chOff x="10858" y="1524"/>
            <a:chExt cx="6481" cy="485"/>
          </a:xfrm>
        </p:grpSpPr>
        <p:sp>
          <p:nvSpPr>
            <p:cNvPr id="17"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18" name="图形"/>
            <p:cNvSpPr txBox="1"/>
            <p:nvPr/>
          </p:nvSpPr>
          <p:spPr>
            <a:xfrm>
              <a:off x="10858" y="1524"/>
              <a:ext cx="6481" cy="485"/>
            </a:xfrm>
            <a:prstGeom prst="rect">
              <a:avLst/>
            </a:prstGeom>
            <a:noFill/>
          </p:spPr>
          <p:txBody>
            <a:bodyPr wrap="none" rtlCol="0">
              <a:spAutoFit/>
            </a:bodyPr>
            <a:lstStyle/>
            <a:p>
              <a:pPr algn="l"/>
              <a:r>
                <a:rPr lang="zh-CN" altLang="en-US" sz="1400" dirty="0">
                  <a:cs typeface="+mn-ea"/>
                  <a:sym typeface="+mn-lt"/>
                </a:rPr>
                <a:t>工作总结</a:t>
              </a:r>
              <a:r>
                <a:rPr lang="en-US" altLang="zh-CN" sz="1400" dirty="0">
                  <a:cs typeface="+mn-ea"/>
                  <a:sym typeface="+mn-lt"/>
                </a:rPr>
                <a:t>       </a:t>
              </a:r>
              <a:r>
                <a:rPr lang="zh-CN" altLang="en-US" sz="1400" dirty="0">
                  <a:cs typeface="+mn-ea"/>
                  <a:sym typeface="+mn-lt"/>
                </a:rPr>
                <a:t>商务汇报</a:t>
              </a:r>
              <a:r>
                <a:rPr lang="en-US" altLang="zh-CN" sz="1400" dirty="0">
                  <a:cs typeface="+mn-ea"/>
                  <a:sym typeface="+mn-lt"/>
                </a:rPr>
                <a:t>      </a:t>
              </a:r>
              <a:r>
                <a:rPr lang="zh-CN" altLang="en-US" sz="1400" dirty="0">
                  <a:cs typeface="+mn-ea"/>
                  <a:sym typeface="+mn-lt"/>
                </a:rPr>
                <a:t>项目报告</a:t>
              </a:r>
              <a:r>
                <a:rPr lang="en-US" altLang="zh-CN" sz="1400" dirty="0">
                  <a:cs typeface="+mn-ea"/>
                  <a:sym typeface="+mn-lt"/>
                </a:rPr>
                <a:t>      </a:t>
              </a:r>
              <a:r>
                <a:rPr lang="zh-CN" altLang="en-US" sz="1400" dirty="0">
                  <a:cs typeface="+mn-ea"/>
                  <a:sym typeface="+mn-lt"/>
                </a:rPr>
                <a:t>计划汇报</a:t>
              </a:r>
              <a:r>
                <a:rPr lang="en-US" altLang="zh-CN" sz="1400" dirty="0">
                  <a:cs typeface="+mn-ea"/>
                  <a:sym typeface="+mn-lt"/>
                </a:rPr>
                <a:t> </a:t>
              </a:r>
            </a:p>
          </p:txBody>
        </p:sp>
      </p:grpSp>
      <p:grpSp>
        <p:nvGrpSpPr>
          <p:cNvPr id="19" name="组合 18"/>
          <p:cNvGrpSpPr/>
          <p:nvPr/>
        </p:nvGrpSpPr>
        <p:grpSpPr>
          <a:xfrm>
            <a:off x="890270" y="5678170"/>
            <a:ext cx="3023870" cy="306070"/>
            <a:chOff x="1402" y="8942"/>
            <a:chExt cx="4762" cy="482"/>
          </a:xfrm>
        </p:grpSpPr>
        <p:sp>
          <p:nvSpPr>
            <p:cNvPr id="20"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21"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2" name="组合 21"/>
          <p:cNvGrpSpPr/>
          <p:nvPr/>
        </p:nvGrpSpPr>
        <p:grpSpPr>
          <a:xfrm>
            <a:off x="5248910" y="5668010"/>
            <a:ext cx="2456180" cy="306070"/>
            <a:chOff x="8266" y="8926"/>
            <a:chExt cx="3868" cy="482"/>
          </a:xfrm>
        </p:grpSpPr>
        <p:sp>
          <p:nvSpPr>
            <p:cNvPr id="23"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24"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5" name="组合 24"/>
          <p:cNvGrpSpPr/>
          <p:nvPr/>
        </p:nvGrpSpPr>
        <p:grpSpPr>
          <a:xfrm>
            <a:off x="9118600" y="5668010"/>
            <a:ext cx="1765935" cy="307975"/>
            <a:chOff x="14360" y="8926"/>
            <a:chExt cx="2781" cy="485"/>
          </a:xfrm>
        </p:grpSpPr>
        <p:sp>
          <p:nvSpPr>
            <p:cNvPr id="26"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27"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8" name="组合 27"/>
          <p:cNvGrpSpPr/>
          <p:nvPr/>
        </p:nvGrpSpPr>
        <p:grpSpPr>
          <a:xfrm>
            <a:off x="895350" y="3306445"/>
            <a:ext cx="9958070" cy="398780"/>
            <a:chOff x="1410" y="5207"/>
            <a:chExt cx="15682" cy="628"/>
          </a:xfrm>
        </p:grpSpPr>
        <p:sp>
          <p:nvSpPr>
            <p:cNvPr id="29" name="图形"/>
            <p:cNvSpPr/>
            <p:nvPr/>
          </p:nvSpPr>
          <p:spPr>
            <a:xfrm>
              <a:off x="6214" y="5245"/>
              <a:ext cx="6688" cy="555"/>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grpSp>
          <p:nvGrpSpPr>
            <p:cNvPr id="30" name="组合 29"/>
            <p:cNvGrpSpPr/>
            <p:nvPr/>
          </p:nvGrpSpPr>
          <p:grpSpPr>
            <a:xfrm>
              <a:off x="4592" y="5207"/>
              <a:ext cx="9713" cy="628"/>
              <a:chOff x="4524" y="5128"/>
              <a:chExt cx="9713" cy="628"/>
            </a:xfrm>
          </p:grpSpPr>
          <p:sp>
            <p:nvSpPr>
              <p:cNvPr id="31" name="图形"/>
              <p:cNvSpPr txBox="1"/>
              <p:nvPr/>
            </p:nvSpPr>
            <p:spPr>
              <a:xfrm>
                <a:off x="6405" y="5128"/>
                <a:ext cx="6122" cy="628"/>
              </a:xfrm>
              <a:prstGeom prst="rect">
                <a:avLst/>
              </a:prstGeom>
              <a:noFill/>
            </p:spPr>
            <p:txBody>
              <a:bodyPr wrap="square">
                <a:spAutoFit/>
              </a:bodyPr>
              <a:lstStyle/>
              <a:p>
                <a:pPr marL="0" marR="0" lvl="0" indent="0" algn="dist" defTabSz="6858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0" normalizeH="0" baseline="0" noProof="0">
                    <a:ln>
                      <a:noFill/>
                    </a:ln>
                    <a:solidFill>
                      <a:schemeClr val="bg1"/>
                    </a:solidFill>
                    <a:effectLst/>
                    <a:uLnTx/>
                    <a:uFillTx/>
                    <a:cs typeface="+mn-ea"/>
                    <a:sym typeface="+mn-lt"/>
                  </a:rPr>
                  <a:t>高端商务几何风项目汇报</a:t>
                </a:r>
              </a:p>
            </p:txBody>
          </p:sp>
          <p:cxnSp>
            <p:nvCxnSpPr>
              <p:cNvPr id="32" name="图形"/>
              <p:cNvCxnSpPr/>
              <p:nvPr/>
            </p:nvCxnSpPr>
            <p:spPr>
              <a:xfrm flipH="1">
                <a:off x="4524" y="5499"/>
                <a:ext cx="121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图形"/>
              <p:cNvCxnSpPr/>
              <p:nvPr/>
            </p:nvCxnSpPr>
            <p:spPr>
              <a:xfrm flipH="1">
                <a:off x="13125" y="5444"/>
                <a:ext cx="1112"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4" name="图形"/>
            <p:cNvGrpSpPr/>
            <p:nvPr/>
          </p:nvGrpSpPr>
          <p:grpSpPr>
            <a:xfrm>
              <a:off x="16892" y="5267"/>
              <a:ext cx="201" cy="341"/>
              <a:chOff x="373626" y="2399071"/>
              <a:chExt cx="235974" cy="393290"/>
            </a:xfrm>
          </p:grpSpPr>
          <p:cxnSp>
            <p:nvCxnSpPr>
              <p:cNvPr id="35" name="图形"/>
              <p:cNvCxnSpPr/>
              <p:nvPr/>
            </p:nvCxnSpPr>
            <p:spPr>
              <a:xfrm>
                <a:off x="373626" y="2399071"/>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图形"/>
              <p:cNvCxnSpPr/>
              <p:nvPr/>
            </p:nvCxnSpPr>
            <p:spPr>
              <a:xfrm flipH="1">
                <a:off x="373626" y="2595716"/>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7" name="图形"/>
            <p:cNvGrpSpPr/>
            <p:nvPr/>
          </p:nvGrpSpPr>
          <p:grpSpPr>
            <a:xfrm flipH="1">
              <a:off x="1410" y="5267"/>
              <a:ext cx="201" cy="341"/>
              <a:chOff x="373626" y="2399071"/>
              <a:chExt cx="235974" cy="393290"/>
            </a:xfrm>
          </p:grpSpPr>
          <p:cxnSp>
            <p:nvCxnSpPr>
              <p:cNvPr id="38" name="图形"/>
              <p:cNvCxnSpPr/>
              <p:nvPr/>
            </p:nvCxnSpPr>
            <p:spPr>
              <a:xfrm>
                <a:off x="373626" y="2399071"/>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图形"/>
              <p:cNvCxnSpPr/>
              <p:nvPr/>
            </p:nvCxnSpPr>
            <p:spPr>
              <a:xfrm flipH="1">
                <a:off x="373626" y="2595716"/>
                <a:ext cx="235974" cy="19664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6545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4"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图形"/>
          <p:cNvSpPr txBox="1"/>
          <p:nvPr/>
        </p:nvSpPr>
        <p:spPr>
          <a:xfrm>
            <a:off x="4972685" y="2529840"/>
            <a:ext cx="5397500" cy="1106805"/>
          </a:xfrm>
          <a:prstGeom prst="rect">
            <a:avLst/>
          </a:prstGeom>
          <a:noFill/>
          <a:ln w="9525">
            <a:noFill/>
          </a:ln>
        </p:spPr>
        <p:txBody>
          <a:bodyPr wrap="square" anchor="t" anchorCtr="0">
            <a:spAutoFit/>
          </a:bodyPr>
          <a:lstStyle/>
          <a:p>
            <a:pPr algn="dist"/>
            <a:r>
              <a:rPr lang="zh-CN" altLang="en-US" sz="6600">
                <a:cs typeface="+mn-ea"/>
                <a:sym typeface="+mn-lt"/>
              </a:rPr>
              <a:t>工作内容概述</a:t>
            </a:r>
            <a:endParaRPr lang="zh-CN" altLang="en-US" sz="6600" dirty="0">
              <a:solidFill>
                <a:schemeClr val="tx1">
                  <a:lumMod val="85000"/>
                  <a:lumOff val="15000"/>
                </a:schemeClr>
              </a:solidFill>
              <a:cs typeface="+mn-ea"/>
              <a:sym typeface="+mn-lt"/>
            </a:endParaRPr>
          </a:p>
        </p:txBody>
      </p:sp>
      <p:sp>
        <p:nvSpPr>
          <p:cNvPr id="6" name="图形"/>
          <p:cNvSpPr txBox="1"/>
          <p:nvPr/>
        </p:nvSpPr>
        <p:spPr>
          <a:xfrm>
            <a:off x="4991100" y="3572510"/>
            <a:ext cx="5574665" cy="700576"/>
          </a:xfrm>
          <a:prstGeom prst="rect">
            <a:avLst/>
          </a:prstGeom>
          <a:noFill/>
        </p:spPr>
        <p:txBody>
          <a:bodyPr wrap="square" rtlCol="0" anchor="t">
            <a:spAutoFit/>
          </a:bodyPr>
          <a:lstStyle/>
          <a:p>
            <a:pPr algn="l">
              <a:lnSpc>
                <a:spcPct val="150000"/>
              </a:lnSpc>
            </a:pP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a:t>
            </a:r>
            <a:r>
              <a:rPr lang="en-US" altLang="zh-CN" sz="1400">
                <a:solidFill>
                  <a:schemeClr val="tx1">
                    <a:lumMod val="85000"/>
                    <a:lumOff val="15000"/>
                  </a:schemeClr>
                </a:solidFill>
                <a:cs typeface="+mn-ea"/>
                <a:sym typeface="+mn-lt"/>
              </a:rPr>
              <a:t> </a:t>
            </a:r>
            <a:r>
              <a:rPr lang="zh-CN" altLang="en-US" sz="1400">
                <a:solidFill>
                  <a:schemeClr val="tx1">
                    <a:lumMod val="85000"/>
                    <a:lumOff val="15000"/>
                  </a:schemeClr>
                </a:solidFill>
                <a:cs typeface="+mn-ea"/>
                <a:sym typeface="+mn-lt"/>
              </a:rPr>
              <a:t>content</a:t>
            </a:r>
            <a:r>
              <a:rPr lang="en-US" altLang="zh-CN" sz="1400">
                <a:solidFill>
                  <a:schemeClr val="tx1">
                    <a:lumMod val="85000"/>
                    <a:lumOff val="15000"/>
                  </a:schemeClr>
                </a:solidFill>
                <a:cs typeface="+mn-ea"/>
                <a:sym typeface="+mn-lt"/>
              </a:rPr>
              <a:t>.</a:t>
            </a:r>
          </a:p>
          <a:p>
            <a:pPr algn="l">
              <a:lnSpc>
                <a:spcPct val="150000"/>
              </a:lnSpc>
            </a:pPr>
            <a:r>
              <a:rPr lang="zh-CN" altLang="en-US" sz="1400">
                <a:solidFill>
                  <a:schemeClr val="tx1">
                    <a:lumMod val="85000"/>
                    <a:lumOff val="15000"/>
                  </a:schemeClr>
                </a:solidFill>
                <a:cs typeface="+mn-ea"/>
                <a:sym typeface="+mn-lt"/>
              </a:rPr>
              <a:t>Add your text</a:t>
            </a:r>
            <a:r>
              <a:rPr lang="en-US" altLang="zh-CN" sz="1400">
                <a:solidFill>
                  <a:schemeClr val="tx1">
                    <a:lumMod val="85000"/>
                    <a:lumOff val="15000"/>
                  </a:schemeClr>
                </a:solidFill>
                <a:cs typeface="+mn-ea"/>
                <a:sym typeface="+mn-lt"/>
              </a:rPr>
              <a:t> content.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 here.</a:t>
            </a:r>
          </a:p>
        </p:txBody>
      </p:sp>
      <p:grpSp>
        <p:nvGrpSpPr>
          <p:cNvPr id="13" name="组合 12"/>
          <p:cNvGrpSpPr/>
          <p:nvPr/>
        </p:nvGrpSpPr>
        <p:grpSpPr>
          <a:xfrm>
            <a:off x="2033270" y="2194560"/>
            <a:ext cx="2938780" cy="2266950"/>
            <a:chOff x="3202" y="3456"/>
            <a:chExt cx="4628" cy="3570"/>
          </a:xfrm>
        </p:grpSpPr>
        <p:sp>
          <p:nvSpPr>
            <p:cNvPr id="7" name="图形"/>
            <p:cNvSpPr/>
            <p:nvPr/>
          </p:nvSpPr>
          <p:spPr>
            <a:xfrm>
              <a:off x="3731" y="3456"/>
              <a:ext cx="3570" cy="3570"/>
            </a:xfrm>
            <a:prstGeom prst="ellipse">
              <a:avLst/>
            </a:prstGeom>
            <a:gradFill>
              <a:gsLst>
                <a:gs pos="0">
                  <a:srgbClr val="E4D178"/>
                </a:gs>
                <a:gs pos="71000">
                  <a:srgbClr val="DDC367"/>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图形"/>
            <p:cNvSpPr txBox="1"/>
            <p:nvPr/>
          </p:nvSpPr>
          <p:spPr>
            <a:xfrm>
              <a:off x="3202" y="3491"/>
              <a:ext cx="4628" cy="3295"/>
            </a:xfrm>
            <a:prstGeom prst="rect">
              <a:avLst/>
            </a:prstGeom>
            <a:noFill/>
          </p:spPr>
          <p:txBody>
            <a:bodyPr wrap="square" rtlCol="0">
              <a:spAutoFit/>
            </a:bodyPr>
            <a:lstStyle/>
            <a:p>
              <a:pPr algn="ctr"/>
              <a:r>
                <a:rPr lang="en-US" altLang="zh-CN" sz="13000" b="1" dirty="0">
                  <a:solidFill>
                    <a:schemeClr val="bg1"/>
                  </a:solidFill>
                  <a:cs typeface="+mn-ea"/>
                  <a:sym typeface="+mn-lt"/>
                </a:rPr>
                <a:t>1</a:t>
              </a:r>
            </a:p>
          </p:txBody>
        </p:sp>
        <p:sp>
          <p:nvSpPr>
            <p:cNvPr id="8" name="图形"/>
            <p:cNvSpPr txBox="1"/>
            <p:nvPr/>
          </p:nvSpPr>
          <p:spPr>
            <a:xfrm>
              <a:off x="5762" y="4917"/>
              <a:ext cx="1332" cy="580"/>
            </a:xfrm>
            <a:prstGeom prst="rect">
              <a:avLst/>
            </a:prstGeom>
            <a:noFill/>
          </p:spPr>
          <p:txBody>
            <a:bodyPr wrap="square" rtlCol="0">
              <a:spAutoFit/>
            </a:bodyPr>
            <a:lstStyle/>
            <a:p>
              <a:r>
                <a:rPr lang="en-US" altLang="zh-CN" dirty="0">
                  <a:solidFill>
                    <a:schemeClr val="bg1"/>
                  </a:solidFill>
                  <a:cs typeface="+mn-ea"/>
                  <a:sym typeface="+mn-lt"/>
                </a:rPr>
                <a:t>ONE.</a:t>
              </a:r>
            </a:p>
          </p:txBody>
        </p:sp>
      </p:grpSp>
      <p:grpSp>
        <p:nvGrpSpPr>
          <p:cNvPr id="12" name="组合 11"/>
          <p:cNvGrpSpPr/>
          <p:nvPr/>
        </p:nvGrpSpPr>
        <p:grpSpPr>
          <a:xfrm>
            <a:off x="1642110" y="2821305"/>
            <a:ext cx="1371600" cy="1370330"/>
            <a:chOff x="2586" y="4443"/>
            <a:chExt cx="2160" cy="2158"/>
          </a:xfrm>
        </p:grpSpPr>
        <p:sp>
          <p:nvSpPr>
            <p:cNvPr id="23" name="图形"/>
            <p:cNvSpPr/>
            <p:nvPr/>
          </p:nvSpPr>
          <p:spPr>
            <a:xfrm>
              <a:off x="2587" y="4443"/>
              <a:ext cx="2159" cy="215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图形"/>
            <p:cNvSpPr txBox="1"/>
            <p:nvPr/>
          </p:nvSpPr>
          <p:spPr>
            <a:xfrm>
              <a:off x="2586" y="4563"/>
              <a:ext cx="2160" cy="1888"/>
            </a:xfrm>
            <a:prstGeom prst="rect">
              <a:avLst/>
            </a:prstGeom>
            <a:noFill/>
          </p:spPr>
          <p:txBody>
            <a:bodyPr wrap="square" rtlCol="0" anchor="t">
              <a:spAutoFit/>
            </a:bodyPr>
            <a:lstStyle/>
            <a:p>
              <a:pPr algn="ctr"/>
              <a:r>
                <a:rPr lang="en-US" altLang="zh-CN" sz="7200" b="1" dirty="0">
                  <a:solidFill>
                    <a:schemeClr val="bg1"/>
                  </a:solidFill>
                  <a:cs typeface="+mn-ea"/>
                  <a:sym typeface="+mn-lt"/>
                </a:rPr>
                <a:t>0</a:t>
              </a:r>
            </a:p>
          </p:txBody>
        </p:sp>
      </p:grpSp>
      <p:grpSp>
        <p:nvGrpSpPr>
          <p:cNvPr id="3" name="组合 2"/>
          <p:cNvGrpSpPr/>
          <p:nvPr/>
        </p:nvGrpSpPr>
        <p:grpSpPr>
          <a:xfrm>
            <a:off x="856615" y="886460"/>
            <a:ext cx="1499870" cy="666115"/>
            <a:chOff x="1349" y="1396"/>
            <a:chExt cx="2362" cy="1049"/>
          </a:xfrm>
        </p:grpSpPr>
        <p:sp>
          <p:nvSpPr>
            <p:cNvPr id="46"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11" name="组合 10"/>
          <p:cNvGrpSpPr/>
          <p:nvPr/>
        </p:nvGrpSpPr>
        <p:grpSpPr>
          <a:xfrm>
            <a:off x="7085330" y="967740"/>
            <a:ext cx="4115435" cy="307975"/>
            <a:chOff x="11158" y="1524"/>
            <a:chExt cx="6481" cy="485"/>
          </a:xfrm>
        </p:grpSpPr>
        <p:sp>
          <p:nvSpPr>
            <p:cNvPr id="59"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45" name="图形"/>
            <p:cNvSpPr txBox="1"/>
            <p:nvPr/>
          </p:nvSpPr>
          <p:spPr>
            <a:xfrm>
              <a:off x="11158" y="1524"/>
              <a:ext cx="6481" cy="485"/>
            </a:xfrm>
            <a:prstGeom prst="rect">
              <a:avLst/>
            </a:prstGeom>
            <a:noFill/>
          </p:spPr>
          <p:txBody>
            <a:bodyPr wrap="none" rtlCol="0">
              <a:spAutoFit/>
            </a:bodyPr>
            <a:lstStyle/>
            <a:p>
              <a:pPr algn="l"/>
              <a:r>
                <a:rPr lang="zh-CN" altLang="en-US" sz="1400">
                  <a:cs typeface="+mn-ea"/>
                  <a:sym typeface="+mn-lt"/>
                </a:rPr>
                <a:t>工作总结</a:t>
              </a:r>
              <a:r>
                <a:rPr lang="en-US" altLang="zh-CN" sz="1400">
                  <a:cs typeface="+mn-ea"/>
                  <a:sym typeface="+mn-lt"/>
                </a:rPr>
                <a:t>       </a:t>
              </a:r>
              <a:r>
                <a:rPr lang="zh-CN" altLang="en-US" sz="1400">
                  <a:cs typeface="+mn-ea"/>
                  <a:sym typeface="+mn-lt"/>
                </a:rPr>
                <a:t>商务汇报</a:t>
              </a:r>
              <a:r>
                <a:rPr lang="en-US" altLang="zh-CN" sz="1400">
                  <a:cs typeface="+mn-ea"/>
                  <a:sym typeface="+mn-lt"/>
                </a:rPr>
                <a:t>      </a:t>
              </a:r>
              <a:r>
                <a:rPr lang="zh-CN" altLang="en-US" sz="1400">
                  <a:cs typeface="+mn-ea"/>
                  <a:sym typeface="+mn-lt"/>
                </a:rPr>
                <a:t>项目报告</a:t>
              </a:r>
              <a:r>
                <a:rPr lang="en-US" altLang="zh-CN" sz="1400">
                  <a:cs typeface="+mn-ea"/>
                  <a:sym typeface="+mn-lt"/>
                </a:rPr>
                <a:t>      </a:t>
              </a:r>
              <a:r>
                <a:rPr lang="zh-CN" altLang="en-US" sz="1400">
                  <a:cs typeface="+mn-ea"/>
                  <a:sym typeface="+mn-lt"/>
                </a:rPr>
                <a:t>计划汇报</a:t>
              </a:r>
              <a:r>
                <a:rPr lang="en-US" altLang="zh-CN" sz="1400">
                  <a:cs typeface="+mn-ea"/>
                  <a:sym typeface="+mn-lt"/>
                </a:rPr>
                <a:t> </a:t>
              </a:r>
            </a:p>
          </p:txBody>
        </p:sp>
      </p:grpSp>
      <p:grpSp>
        <p:nvGrpSpPr>
          <p:cNvPr id="17" name="组合 16"/>
          <p:cNvGrpSpPr/>
          <p:nvPr/>
        </p:nvGrpSpPr>
        <p:grpSpPr>
          <a:xfrm>
            <a:off x="890270" y="5678170"/>
            <a:ext cx="3023870" cy="306070"/>
            <a:chOff x="1402" y="8942"/>
            <a:chExt cx="4762" cy="482"/>
          </a:xfrm>
        </p:grpSpPr>
        <p:sp>
          <p:nvSpPr>
            <p:cNvPr id="14"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15"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8" name="组合 17"/>
          <p:cNvGrpSpPr/>
          <p:nvPr/>
        </p:nvGrpSpPr>
        <p:grpSpPr>
          <a:xfrm>
            <a:off x="5248910" y="5668010"/>
            <a:ext cx="2456180" cy="306070"/>
            <a:chOff x="8266" y="8926"/>
            <a:chExt cx="3868" cy="482"/>
          </a:xfrm>
        </p:grpSpPr>
        <p:sp>
          <p:nvSpPr>
            <p:cNvPr id="16"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19"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9118600" y="5668010"/>
            <a:ext cx="1765935" cy="307975"/>
            <a:chOff x="14360" y="8926"/>
            <a:chExt cx="2781" cy="485"/>
          </a:xfrm>
        </p:grpSpPr>
        <p:sp>
          <p:nvSpPr>
            <p:cNvPr id="21"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22"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ustDataLst>
      <p:tags r:id="rId1"/>
    </p:custDataLst>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图形"/>
          <p:cNvGrpSpPr/>
          <p:nvPr/>
        </p:nvGrpSpPr>
        <p:grpSpPr>
          <a:xfrm>
            <a:off x="962025" y="1889512"/>
            <a:ext cx="10280147" cy="4019798"/>
            <a:chOff x="894" y="3109"/>
            <a:chExt cx="17511" cy="6847"/>
          </a:xfrm>
        </p:grpSpPr>
        <p:pic>
          <p:nvPicPr>
            <p:cNvPr id="65" name="图形" descr="E:\006包图网\素材\商务办公\15356.jpg15356"/>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94" y="3109"/>
              <a:ext cx="10182" cy="3607"/>
            </a:xfrm>
            <a:prstGeom prst="rect">
              <a:avLst/>
            </a:prstGeom>
          </p:spPr>
        </p:pic>
        <p:sp>
          <p:nvSpPr>
            <p:cNvPr id="66" name="图形"/>
            <p:cNvSpPr/>
            <p:nvPr/>
          </p:nvSpPr>
          <p:spPr>
            <a:xfrm>
              <a:off x="894" y="6947"/>
              <a:ext cx="3010" cy="30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900" kern="1200">
                  <a:solidFill>
                    <a:schemeClr val="lt1"/>
                  </a:solidFill>
                  <a:latin typeface="+mn-lt"/>
                  <a:ea typeface="+mn-ea"/>
                  <a:cs typeface="+mn-cs"/>
                </a:defRPr>
              </a:lvl1pPr>
              <a:lvl2pPr marL="457200" algn="l" defTabSz="913765" rtl="0" eaLnBrk="1" latinLnBrk="0" hangingPunct="1">
                <a:defRPr sz="1900" kern="1200">
                  <a:solidFill>
                    <a:schemeClr val="lt1"/>
                  </a:solidFill>
                  <a:latin typeface="+mn-lt"/>
                  <a:ea typeface="+mn-ea"/>
                  <a:cs typeface="+mn-cs"/>
                </a:defRPr>
              </a:lvl2pPr>
              <a:lvl3pPr marL="914400" algn="l" defTabSz="913765" rtl="0" eaLnBrk="1" latinLnBrk="0" hangingPunct="1">
                <a:defRPr sz="1900" kern="1200">
                  <a:solidFill>
                    <a:schemeClr val="lt1"/>
                  </a:solidFill>
                  <a:latin typeface="+mn-lt"/>
                  <a:ea typeface="+mn-ea"/>
                  <a:cs typeface="+mn-cs"/>
                </a:defRPr>
              </a:lvl3pPr>
              <a:lvl4pPr marL="1371600" algn="l" defTabSz="913765" rtl="0" eaLnBrk="1" latinLnBrk="0" hangingPunct="1">
                <a:defRPr sz="1900" kern="1200">
                  <a:solidFill>
                    <a:schemeClr val="lt1"/>
                  </a:solidFill>
                  <a:latin typeface="+mn-lt"/>
                  <a:ea typeface="+mn-ea"/>
                  <a:cs typeface="+mn-cs"/>
                </a:defRPr>
              </a:lvl4pPr>
              <a:lvl5pPr marL="1828800" algn="l" defTabSz="913765" rtl="0" eaLnBrk="1" latinLnBrk="0" hangingPunct="1">
                <a:defRPr sz="1900" kern="1200">
                  <a:solidFill>
                    <a:schemeClr val="lt1"/>
                  </a:solidFill>
                  <a:latin typeface="+mn-lt"/>
                  <a:ea typeface="+mn-ea"/>
                  <a:cs typeface="+mn-cs"/>
                </a:defRPr>
              </a:lvl5pPr>
              <a:lvl6pPr marL="2286000" algn="l" defTabSz="913765" rtl="0" eaLnBrk="1" latinLnBrk="0" hangingPunct="1">
                <a:defRPr sz="1900" kern="1200">
                  <a:solidFill>
                    <a:schemeClr val="lt1"/>
                  </a:solidFill>
                  <a:latin typeface="+mn-lt"/>
                  <a:ea typeface="+mn-ea"/>
                  <a:cs typeface="+mn-cs"/>
                </a:defRPr>
              </a:lvl6pPr>
              <a:lvl7pPr marL="2743200" algn="l" defTabSz="913765" rtl="0" eaLnBrk="1" latinLnBrk="0" hangingPunct="1">
                <a:defRPr sz="1900" kern="1200">
                  <a:solidFill>
                    <a:schemeClr val="lt1"/>
                  </a:solidFill>
                  <a:latin typeface="+mn-lt"/>
                  <a:ea typeface="+mn-ea"/>
                  <a:cs typeface="+mn-cs"/>
                </a:defRPr>
              </a:lvl7pPr>
              <a:lvl8pPr marL="3200400" algn="l" defTabSz="913765" rtl="0" eaLnBrk="1" latinLnBrk="0" hangingPunct="1">
                <a:defRPr sz="1900" kern="1200">
                  <a:solidFill>
                    <a:schemeClr val="lt1"/>
                  </a:solidFill>
                  <a:latin typeface="+mn-lt"/>
                  <a:ea typeface="+mn-ea"/>
                  <a:cs typeface="+mn-cs"/>
                </a:defRPr>
              </a:lvl8pPr>
              <a:lvl9pPr marL="3657600" algn="l" defTabSz="913765" rtl="0" eaLnBrk="1" latinLnBrk="0" hangingPunct="1">
                <a:defRPr sz="1900" kern="1200">
                  <a:solidFill>
                    <a:schemeClr val="lt1"/>
                  </a:solidFill>
                  <a:latin typeface="+mn-lt"/>
                  <a:ea typeface="+mn-ea"/>
                  <a:cs typeface="+mn-cs"/>
                </a:defRPr>
              </a:lvl9pPr>
            </a:lstStyle>
            <a:p>
              <a:pPr algn="ctr"/>
              <a:endParaRPr lang="zh-CN" altLang="en-US">
                <a:cs typeface="+mn-ea"/>
                <a:sym typeface="+mn-lt"/>
              </a:endParaRPr>
            </a:p>
          </p:txBody>
        </p:sp>
        <p:sp>
          <p:nvSpPr>
            <p:cNvPr id="67" name="图形"/>
            <p:cNvSpPr/>
            <p:nvPr/>
          </p:nvSpPr>
          <p:spPr>
            <a:xfrm>
              <a:off x="4124" y="6946"/>
              <a:ext cx="6951" cy="30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3765" rtl="0" eaLnBrk="1" latinLnBrk="0" hangingPunct="1">
                <a:defRPr sz="1900" kern="1200">
                  <a:solidFill>
                    <a:schemeClr val="lt1"/>
                  </a:solidFill>
                  <a:latin typeface="+mn-lt"/>
                  <a:ea typeface="+mn-ea"/>
                  <a:cs typeface="+mn-cs"/>
                </a:defRPr>
              </a:lvl1pPr>
              <a:lvl2pPr marL="457200" algn="l" defTabSz="913765" rtl="0" eaLnBrk="1" latinLnBrk="0" hangingPunct="1">
                <a:defRPr sz="1900" kern="1200">
                  <a:solidFill>
                    <a:schemeClr val="lt1"/>
                  </a:solidFill>
                  <a:latin typeface="+mn-lt"/>
                  <a:ea typeface="+mn-ea"/>
                  <a:cs typeface="+mn-cs"/>
                </a:defRPr>
              </a:lvl2pPr>
              <a:lvl3pPr marL="914400" algn="l" defTabSz="913765" rtl="0" eaLnBrk="1" latinLnBrk="0" hangingPunct="1">
                <a:defRPr sz="1900" kern="1200">
                  <a:solidFill>
                    <a:schemeClr val="lt1"/>
                  </a:solidFill>
                  <a:latin typeface="+mn-lt"/>
                  <a:ea typeface="+mn-ea"/>
                  <a:cs typeface="+mn-cs"/>
                </a:defRPr>
              </a:lvl3pPr>
              <a:lvl4pPr marL="1371600" algn="l" defTabSz="913765" rtl="0" eaLnBrk="1" latinLnBrk="0" hangingPunct="1">
                <a:defRPr sz="1900" kern="1200">
                  <a:solidFill>
                    <a:schemeClr val="lt1"/>
                  </a:solidFill>
                  <a:latin typeface="+mn-lt"/>
                  <a:ea typeface="+mn-ea"/>
                  <a:cs typeface="+mn-cs"/>
                </a:defRPr>
              </a:lvl4pPr>
              <a:lvl5pPr marL="1828800" algn="l" defTabSz="913765" rtl="0" eaLnBrk="1" latinLnBrk="0" hangingPunct="1">
                <a:defRPr sz="1900" kern="1200">
                  <a:solidFill>
                    <a:schemeClr val="lt1"/>
                  </a:solidFill>
                  <a:latin typeface="+mn-lt"/>
                  <a:ea typeface="+mn-ea"/>
                  <a:cs typeface="+mn-cs"/>
                </a:defRPr>
              </a:lvl5pPr>
              <a:lvl6pPr marL="2286000" algn="l" defTabSz="913765" rtl="0" eaLnBrk="1" latinLnBrk="0" hangingPunct="1">
                <a:defRPr sz="1900" kern="1200">
                  <a:solidFill>
                    <a:schemeClr val="lt1"/>
                  </a:solidFill>
                  <a:latin typeface="+mn-lt"/>
                  <a:ea typeface="+mn-ea"/>
                  <a:cs typeface="+mn-cs"/>
                </a:defRPr>
              </a:lvl6pPr>
              <a:lvl7pPr marL="2743200" algn="l" defTabSz="913765" rtl="0" eaLnBrk="1" latinLnBrk="0" hangingPunct="1">
                <a:defRPr sz="1900" kern="1200">
                  <a:solidFill>
                    <a:schemeClr val="lt1"/>
                  </a:solidFill>
                  <a:latin typeface="+mn-lt"/>
                  <a:ea typeface="+mn-ea"/>
                  <a:cs typeface="+mn-cs"/>
                </a:defRPr>
              </a:lvl7pPr>
              <a:lvl8pPr marL="3200400" algn="l" defTabSz="913765" rtl="0" eaLnBrk="1" latinLnBrk="0" hangingPunct="1">
                <a:defRPr sz="1900" kern="1200">
                  <a:solidFill>
                    <a:schemeClr val="lt1"/>
                  </a:solidFill>
                  <a:latin typeface="+mn-lt"/>
                  <a:ea typeface="+mn-ea"/>
                  <a:cs typeface="+mn-cs"/>
                </a:defRPr>
              </a:lvl8pPr>
              <a:lvl9pPr marL="3657600" algn="l" defTabSz="913765" rtl="0" eaLnBrk="1" latinLnBrk="0" hangingPunct="1">
                <a:defRPr sz="1900" kern="1200">
                  <a:solidFill>
                    <a:schemeClr val="lt1"/>
                  </a:solidFill>
                  <a:latin typeface="+mn-lt"/>
                  <a:ea typeface="+mn-ea"/>
                  <a:cs typeface="+mn-cs"/>
                </a:defRPr>
              </a:lvl9pPr>
            </a:lstStyle>
            <a:p>
              <a:pPr algn="ctr"/>
              <a:endParaRPr lang="zh-CN" altLang="en-US">
                <a:cs typeface="+mn-ea"/>
                <a:sym typeface="+mn-lt"/>
              </a:endParaRPr>
            </a:p>
          </p:txBody>
        </p:sp>
        <p:sp>
          <p:nvSpPr>
            <p:cNvPr id="68" name="图形"/>
            <p:cNvSpPr>
              <a:spLocks noChangeArrowheads="1"/>
            </p:cNvSpPr>
            <p:nvPr/>
          </p:nvSpPr>
          <p:spPr bwMode="auto">
            <a:xfrm>
              <a:off x="4575" y="7282"/>
              <a:ext cx="3066" cy="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a:lstStyle>
            <a:p>
              <a:pPr algn="l" fontAlgn="base">
                <a:spcBef>
                  <a:spcPct val="0"/>
                </a:spcBef>
                <a:spcAft>
                  <a:spcPct val="0"/>
                </a:spcAft>
              </a:pPr>
              <a:r>
                <a:rPr lang="zh-CN" altLang="en-US" sz="2000">
                  <a:solidFill>
                    <a:schemeClr val="bg1"/>
                  </a:solidFill>
                  <a:cs typeface="+mn-ea"/>
                  <a:sym typeface="+mn-lt"/>
                </a:rPr>
                <a:t>预设标题文本</a:t>
              </a:r>
              <a:endParaRPr lang="zh-CN" altLang="en-US" sz="2000" kern="0" noProof="0" dirty="0">
                <a:ln>
                  <a:noFill/>
                </a:ln>
                <a:solidFill>
                  <a:schemeClr val="bg1"/>
                </a:solidFill>
                <a:effectLst/>
                <a:uLnTx/>
                <a:uFillTx/>
                <a:cs typeface="+mn-ea"/>
                <a:sym typeface="+mn-lt"/>
              </a:endParaRPr>
            </a:p>
          </p:txBody>
        </p:sp>
        <p:sp>
          <p:nvSpPr>
            <p:cNvPr id="69" name="图形"/>
            <p:cNvSpPr/>
            <p:nvPr/>
          </p:nvSpPr>
          <p:spPr>
            <a:xfrm>
              <a:off x="4483" y="7942"/>
              <a:ext cx="6233" cy="157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indent="0" algn="l" eaLnBrk="1" hangingPunct="1">
                <a:lnSpc>
                  <a:spcPct val="150000"/>
                </a:lnSpc>
                <a:buNone/>
              </a:pPr>
              <a:r>
                <a:rPr lang="zh-CN" altLang="en-US" sz="1200" b="1" dirty="0">
                  <a:solidFill>
                    <a:schemeClr val="bg1"/>
                  </a:solidFill>
                  <a:cs typeface="+mn-ea"/>
                  <a:sym typeface="+mn-lt"/>
                </a:rPr>
                <a:t>在此输入文本内容在此输入文本内容在此输入文本内容在此输入文本内容在此输入文本内容在此输入文本内容在此输入文本内容</a:t>
              </a:r>
              <a:endParaRPr lang="zh-CN" altLang="en-US" sz="1200" dirty="0">
                <a:solidFill>
                  <a:schemeClr val="bg1"/>
                </a:solidFill>
                <a:cs typeface="+mn-ea"/>
                <a:sym typeface="+mn-lt"/>
              </a:endParaRPr>
            </a:p>
          </p:txBody>
        </p:sp>
        <p:sp>
          <p:nvSpPr>
            <p:cNvPr id="2656" name="图形"/>
            <p:cNvSpPr/>
            <p:nvPr/>
          </p:nvSpPr>
          <p:spPr>
            <a:xfrm>
              <a:off x="1446" y="7508"/>
              <a:ext cx="1907" cy="1884"/>
            </a:xfrm>
            <a:custGeom>
              <a:avLst/>
              <a:gdLst/>
              <a:ahLst/>
              <a:cxnLst>
                <a:cxn ang="0">
                  <a:pos x="wd2" y="hd2"/>
                </a:cxn>
                <a:cxn ang="5400000">
                  <a:pos x="wd2" y="hd2"/>
                </a:cxn>
                <a:cxn ang="10800000">
                  <a:pos x="wd2" y="hd2"/>
                </a:cxn>
                <a:cxn ang="16200000">
                  <a:pos x="wd2" y="hd2"/>
                </a:cxn>
              </a:cxnLst>
              <a:rect l="0" t="0" r="r" b="b"/>
              <a:pathLst>
                <a:path w="21600" h="21600" extrusionOk="0">
                  <a:moveTo>
                    <a:pt x="14727" y="10800"/>
                  </a:moveTo>
                  <a:cubicBezTo>
                    <a:pt x="14186" y="10800"/>
                    <a:pt x="13745" y="11240"/>
                    <a:pt x="13745" y="11782"/>
                  </a:cubicBezTo>
                  <a:cubicBezTo>
                    <a:pt x="13745" y="12324"/>
                    <a:pt x="14186" y="12764"/>
                    <a:pt x="14727" y="12764"/>
                  </a:cubicBezTo>
                  <a:cubicBezTo>
                    <a:pt x="15269" y="12764"/>
                    <a:pt x="15709" y="12324"/>
                    <a:pt x="15709" y="11782"/>
                  </a:cubicBezTo>
                  <a:cubicBezTo>
                    <a:pt x="15709" y="11240"/>
                    <a:pt x="15269" y="10800"/>
                    <a:pt x="14727" y="10800"/>
                  </a:cubicBezTo>
                  <a:moveTo>
                    <a:pt x="20618" y="0"/>
                  </a:moveTo>
                  <a:lnTo>
                    <a:pt x="4909" y="0"/>
                  </a:lnTo>
                  <a:cubicBezTo>
                    <a:pt x="4367" y="0"/>
                    <a:pt x="3927" y="440"/>
                    <a:pt x="3927" y="982"/>
                  </a:cubicBezTo>
                  <a:lnTo>
                    <a:pt x="3927" y="5891"/>
                  </a:lnTo>
                  <a:cubicBezTo>
                    <a:pt x="3927" y="6162"/>
                    <a:pt x="4147" y="6382"/>
                    <a:pt x="4418" y="6382"/>
                  </a:cubicBezTo>
                  <a:cubicBezTo>
                    <a:pt x="4690" y="6382"/>
                    <a:pt x="4909" y="6162"/>
                    <a:pt x="4909" y="5891"/>
                  </a:cubicBezTo>
                  <a:lnTo>
                    <a:pt x="4909" y="982"/>
                  </a:lnTo>
                  <a:lnTo>
                    <a:pt x="20618" y="982"/>
                  </a:lnTo>
                  <a:lnTo>
                    <a:pt x="20618" y="12764"/>
                  </a:lnTo>
                  <a:lnTo>
                    <a:pt x="19145" y="12764"/>
                  </a:lnTo>
                  <a:cubicBezTo>
                    <a:pt x="18874" y="12764"/>
                    <a:pt x="18655" y="12984"/>
                    <a:pt x="18655" y="13255"/>
                  </a:cubicBezTo>
                  <a:cubicBezTo>
                    <a:pt x="18655" y="13526"/>
                    <a:pt x="18874" y="13745"/>
                    <a:pt x="19145" y="13745"/>
                  </a:cubicBezTo>
                  <a:lnTo>
                    <a:pt x="20618" y="13745"/>
                  </a:lnTo>
                  <a:lnTo>
                    <a:pt x="20618" y="16691"/>
                  </a:lnTo>
                  <a:lnTo>
                    <a:pt x="19145" y="16691"/>
                  </a:lnTo>
                  <a:cubicBezTo>
                    <a:pt x="18874" y="16691"/>
                    <a:pt x="18655" y="16911"/>
                    <a:pt x="18655" y="17182"/>
                  </a:cubicBezTo>
                  <a:cubicBezTo>
                    <a:pt x="18655" y="17453"/>
                    <a:pt x="18874" y="17673"/>
                    <a:pt x="19145" y="17673"/>
                  </a:cubicBezTo>
                  <a:lnTo>
                    <a:pt x="20618" y="17673"/>
                  </a:lnTo>
                  <a:cubicBezTo>
                    <a:pt x="21160" y="17673"/>
                    <a:pt x="21600" y="17234"/>
                    <a:pt x="21600" y="16691"/>
                  </a:cubicBezTo>
                  <a:lnTo>
                    <a:pt x="21600" y="982"/>
                  </a:lnTo>
                  <a:cubicBezTo>
                    <a:pt x="21600" y="440"/>
                    <a:pt x="21160" y="0"/>
                    <a:pt x="20618" y="0"/>
                  </a:cubicBezTo>
                  <a:moveTo>
                    <a:pt x="14727" y="13745"/>
                  </a:moveTo>
                  <a:cubicBezTo>
                    <a:pt x="14456" y="13745"/>
                    <a:pt x="14236" y="13966"/>
                    <a:pt x="14236" y="14236"/>
                  </a:cubicBezTo>
                  <a:cubicBezTo>
                    <a:pt x="14236" y="14508"/>
                    <a:pt x="14456" y="14727"/>
                    <a:pt x="14727" y="14727"/>
                  </a:cubicBezTo>
                  <a:cubicBezTo>
                    <a:pt x="14999" y="14727"/>
                    <a:pt x="15218" y="14508"/>
                    <a:pt x="15218" y="14236"/>
                  </a:cubicBezTo>
                  <a:cubicBezTo>
                    <a:pt x="15218" y="13966"/>
                    <a:pt x="14999" y="13745"/>
                    <a:pt x="14727" y="13745"/>
                  </a:cubicBezTo>
                  <a:moveTo>
                    <a:pt x="16691" y="19636"/>
                  </a:moveTo>
                  <a:cubicBezTo>
                    <a:pt x="16691" y="20178"/>
                    <a:pt x="16251" y="20618"/>
                    <a:pt x="15709" y="20618"/>
                  </a:cubicBezTo>
                  <a:lnTo>
                    <a:pt x="1964" y="20618"/>
                  </a:lnTo>
                  <a:cubicBezTo>
                    <a:pt x="1422" y="20618"/>
                    <a:pt x="982" y="20178"/>
                    <a:pt x="982" y="19636"/>
                  </a:cubicBezTo>
                  <a:lnTo>
                    <a:pt x="982" y="10800"/>
                  </a:lnTo>
                  <a:cubicBezTo>
                    <a:pt x="982" y="10258"/>
                    <a:pt x="1422" y="9818"/>
                    <a:pt x="1964" y="9818"/>
                  </a:cubicBezTo>
                  <a:lnTo>
                    <a:pt x="3927" y="9818"/>
                  </a:lnTo>
                  <a:cubicBezTo>
                    <a:pt x="5891" y="9818"/>
                    <a:pt x="5891" y="7855"/>
                    <a:pt x="7364" y="7855"/>
                  </a:cubicBezTo>
                  <a:lnTo>
                    <a:pt x="8836" y="7855"/>
                  </a:lnTo>
                  <a:lnTo>
                    <a:pt x="10309" y="7855"/>
                  </a:lnTo>
                  <a:cubicBezTo>
                    <a:pt x="11782" y="7855"/>
                    <a:pt x="11782" y="9818"/>
                    <a:pt x="13745" y="9818"/>
                  </a:cubicBezTo>
                  <a:lnTo>
                    <a:pt x="15709" y="9818"/>
                  </a:lnTo>
                  <a:cubicBezTo>
                    <a:pt x="16251" y="9818"/>
                    <a:pt x="16691" y="10258"/>
                    <a:pt x="16691" y="10800"/>
                  </a:cubicBezTo>
                  <a:cubicBezTo>
                    <a:pt x="16691" y="10800"/>
                    <a:pt x="16691" y="19636"/>
                    <a:pt x="16691" y="19636"/>
                  </a:cubicBezTo>
                  <a:close/>
                  <a:moveTo>
                    <a:pt x="15709" y="8836"/>
                  </a:moveTo>
                  <a:lnTo>
                    <a:pt x="13745" y="8836"/>
                  </a:lnTo>
                  <a:cubicBezTo>
                    <a:pt x="12273" y="8836"/>
                    <a:pt x="12273" y="6873"/>
                    <a:pt x="10309" y="6873"/>
                  </a:cubicBezTo>
                  <a:lnTo>
                    <a:pt x="7364" y="6873"/>
                  </a:lnTo>
                  <a:cubicBezTo>
                    <a:pt x="5400" y="6873"/>
                    <a:pt x="5400" y="8836"/>
                    <a:pt x="3927" y="8836"/>
                  </a:cubicBezTo>
                  <a:lnTo>
                    <a:pt x="1964" y="8836"/>
                  </a:lnTo>
                  <a:cubicBezTo>
                    <a:pt x="879" y="8836"/>
                    <a:pt x="0" y="9716"/>
                    <a:pt x="0" y="10800"/>
                  </a:cubicBezTo>
                  <a:lnTo>
                    <a:pt x="0" y="19636"/>
                  </a:lnTo>
                  <a:cubicBezTo>
                    <a:pt x="0" y="20721"/>
                    <a:pt x="879" y="21600"/>
                    <a:pt x="1964" y="21600"/>
                  </a:cubicBezTo>
                  <a:lnTo>
                    <a:pt x="15709" y="21600"/>
                  </a:lnTo>
                  <a:cubicBezTo>
                    <a:pt x="16794" y="21600"/>
                    <a:pt x="17673" y="20721"/>
                    <a:pt x="17673" y="19636"/>
                  </a:cubicBezTo>
                  <a:lnTo>
                    <a:pt x="17673" y="10800"/>
                  </a:lnTo>
                  <a:cubicBezTo>
                    <a:pt x="17673" y="9716"/>
                    <a:pt x="16794" y="8836"/>
                    <a:pt x="15709" y="8836"/>
                  </a:cubicBezTo>
                  <a:moveTo>
                    <a:pt x="8836" y="17673"/>
                  </a:moveTo>
                  <a:cubicBezTo>
                    <a:pt x="7210" y="17673"/>
                    <a:pt x="5891" y="16354"/>
                    <a:pt x="5891" y="14727"/>
                  </a:cubicBezTo>
                  <a:cubicBezTo>
                    <a:pt x="5891" y="13101"/>
                    <a:pt x="7210" y="11782"/>
                    <a:pt x="8836" y="11782"/>
                  </a:cubicBezTo>
                  <a:cubicBezTo>
                    <a:pt x="10463" y="11782"/>
                    <a:pt x="11782" y="13101"/>
                    <a:pt x="11782" y="14727"/>
                  </a:cubicBezTo>
                  <a:cubicBezTo>
                    <a:pt x="11782" y="16354"/>
                    <a:pt x="10463" y="17673"/>
                    <a:pt x="8836" y="17673"/>
                  </a:cubicBezTo>
                  <a:moveTo>
                    <a:pt x="8836" y="10800"/>
                  </a:moveTo>
                  <a:cubicBezTo>
                    <a:pt x="6668" y="10800"/>
                    <a:pt x="4909" y="12558"/>
                    <a:pt x="4909" y="14727"/>
                  </a:cubicBezTo>
                  <a:cubicBezTo>
                    <a:pt x="4909" y="16896"/>
                    <a:pt x="6668" y="18655"/>
                    <a:pt x="8836" y="18655"/>
                  </a:cubicBezTo>
                  <a:cubicBezTo>
                    <a:pt x="11005" y="18655"/>
                    <a:pt x="12764" y="16896"/>
                    <a:pt x="12764" y="14727"/>
                  </a:cubicBezTo>
                  <a:cubicBezTo>
                    <a:pt x="12764" y="12558"/>
                    <a:pt x="11005" y="10800"/>
                    <a:pt x="8836" y="10800"/>
                  </a:cubicBezTo>
                  <a:moveTo>
                    <a:pt x="8836" y="15709"/>
                  </a:moveTo>
                  <a:cubicBezTo>
                    <a:pt x="8295" y="15709"/>
                    <a:pt x="7855" y="15269"/>
                    <a:pt x="7855" y="14727"/>
                  </a:cubicBezTo>
                  <a:cubicBezTo>
                    <a:pt x="7855" y="14186"/>
                    <a:pt x="8295" y="13745"/>
                    <a:pt x="8836" y="13745"/>
                  </a:cubicBezTo>
                  <a:cubicBezTo>
                    <a:pt x="9378" y="13745"/>
                    <a:pt x="9818" y="14186"/>
                    <a:pt x="9818" y="14727"/>
                  </a:cubicBezTo>
                  <a:cubicBezTo>
                    <a:pt x="9818" y="15269"/>
                    <a:pt x="9378" y="15709"/>
                    <a:pt x="8836" y="15709"/>
                  </a:cubicBezTo>
                  <a:moveTo>
                    <a:pt x="8836" y="12764"/>
                  </a:moveTo>
                  <a:cubicBezTo>
                    <a:pt x="7752" y="12764"/>
                    <a:pt x="6873" y="13643"/>
                    <a:pt x="6873" y="14727"/>
                  </a:cubicBezTo>
                  <a:cubicBezTo>
                    <a:pt x="6873" y="15812"/>
                    <a:pt x="7752" y="16691"/>
                    <a:pt x="8836" y="16691"/>
                  </a:cubicBezTo>
                  <a:cubicBezTo>
                    <a:pt x="9921" y="16691"/>
                    <a:pt x="10800" y="15812"/>
                    <a:pt x="10800" y="14727"/>
                  </a:cubicBezTo>
                  <a:cubicBezTo>
                    <a:pt x="10800" y="13643"/>
                    <a:pt x="9921" y="12764"/>
                    <a:pt x="8836" y="12764"/>
                  </a:cubicBezTo>
                </a:path>
              </a:pathLst>
            </a:custGeom>
            <a:solidFill>
              <a:schemeClr val="bg1"/>
            </a:solidFill>
            <a:ln w="12700">
              <a:miter lim="400000"/>
            </a:ln>
          </p:spPr>
          <p:txBody>
            <a:bodyPr lIns="38090" tIns="38090" rIns="38090" bIns="38090" anchor="ctr"/>
            <a:lstStyle/>
            <a:p>
              <a:pPr defTabSz="4572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dirty="0">
                <a:cs typeface="+mn-ea"/>
                <a:sym typeface="+mn-lt"/>
              </a:endParaRPr>
            </a:p>
          </p:txBody>
        </p:sp>
        <p:sp>
          <p:nvSpPr>
            <p:cNvPr id="70" name="图形" descr="e7d195523061f1c09e9d68d7cf438b91ef959ecb14fc25d26BBA7F7DBC18E55DFF4014AF651F0BF2569D4B6C1DA7F1A4683A481403BD872FC687266AD13265C1DE7C373772FD8728ABDD69ADD03BFF5BE2862BC891DBB79EFD6D31993CB5334542F9662FDE7EBD77C4E40A881231F412373A9C06CE9B60E52C9DA7EF759FC907FEDAB07D9E6D7E29C2265FE3A64A3226"/>
            <p:cNvSpPr/>
            <p:nvPr/>
          </p:nvSpPr>
          <p:spPr>
            <a:xfrm>
              <a:off x="11681" y="3844"/>
              <a:ext cx="6724" cy="1045"/>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添加您的文本内容此处添加您的文本内容此处添加您的文本内容添加文本内容添加文本内容添加您的文本内容</a:t>
              </a:r>
              <a:endParaRPr lang="en-US" altLang="zh-CN" sz="1200">
                <a:solidFill>
                  <a:schemeClr val="tx1">
                    <a:lumMod val="50000"/>
                    <a:lumOff val="50000"/>
                  </a:schemeClr>
                </a:solidFill>
                <a:cs typeface="+mn-ea"/>
                <a:sym typeface="+mn-lt"/>
              </a:endParaRPr>
            </a:p>
          </p:txBody>
        </p:sp>
        <p:sp>
          <p:nvSpPr>
            <p:cNvPr id="74" name="图形" descr="e7d195523061f1c09e9d68d7cf438b91ef959ecb14fc25d26BBA7F7DBC18E55DFF4014AF651F0BF2569D4B6C1DA7F1A4683A481403BD872FC687266AD13265C1DE7C373772FD8728ABDD69ADD03BFF5BE2862BC891DBB79ED9A1819BC282DECB56AE8835BDD3592A29611765161E6F9AB128C5C815AC95EA67D637C44218307C3B2BB820D9BFC219D857C8E986233DAC"/>
            <p:cNvSpPr txBox="1">
              <a:spLocks noChangeArrowheads="1"/>
            </p:cNvSpPr>
            <p:nvPr/>
          </p:nvSpPr>
          <p:spPr bwMode="auto">
            <a:xfrm>
              <a:off x="11681" y="3264"/>
              <a:ext cx="4653"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a:r>
                <a:rPr lang="zh-CN" altLang="en-US" sz="2200">
                  <a:solidFill>
                    <a:schemeClr val="tx1">
                      <a:lumMod val="85000"/>
                      <a:lumOff val="15000"/>
                    </a:schemeClr>
                  </a:solidFill>
                  <a:latin typeface="+mn-lt"/>
                  <a:ea typeface="+mn-ea"/>
                  <a:cs typeface="+mn-ea"/>
                  <a:sym typeface="+mn-lt"/>
                </a:rPr>
                <a:t>预设标题文本</a:t>
              </a:r>
              <a:endParaRPr lang="zh-CN" altLang="en-US" sz="2200" b="1" kern="0" noProof="0" dirty="0">
                <a:ln>
                  <a:noFill/>
                </a:ln>
                <a:solidFill>
                  <a:schemeClr val="tx1">
                    <a:lumMod val="75000"/>
                    <a:lumOff val="25000"/>
                  </a:schemeClr>
                </a:solidFill>
                <a:effectLst/>
                <a:uLnTx/>
                <a:uFillTx/>
                <a:latin typeface="+mn-lt"/>
                <a:ea typeface="+mn-ea"/>
                <a:cs typeface="+mn-ea"/>
                <a:sym typeface="+mn-lt"/>
              </a:endParaRPr>
            </a:p>
          </p:txBody>
        </p:sp>
        <p:sp>
          <p:nvSpPr>
            <p:cNvPr id="76" name="图形" descr="e7d195523061f1c09e9d68d7cf438b91ef959ecb14fc25d26BBA7F7DBC18E55DFF4014AF651F0BF2569D4B6C1DA7F1A4683A481403BD872FC687266AD13265C1DE7C373772FD8728ABDD69ADD03BFF5BE2862BC891DBB79EFD6D31993CB5334542F9662FDE7EBD77C4E40A881231F412373A9C06CE9B60E52C9DA7EF759FC907FEDAB07D9E6D7E29C2265FE3A64A3226"/>
            <p:cNvSpPr/>
            <p:nvPr/>
          </p:nvSpPr>
          <p:spPr>
            <a:xfrm>
              <a:off x="11681" y="6060"/>
              <a:ext cx="6724" cy="1045"/>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添加您的文本内容此处添加您的文本内容此处添加您的文本内容添加文本内容添加文本内容添加您的文本内容</a:t>
              </a:r>
              <a:endParaRPr lang="en-US" altLang="zh-CN" sz="1200">
                <a:solidFill>
                  <a:schemeClr val="tx1">
                    <a:lumMod val="50000"/>
                    <a:lumOff val="50000"/>
                  </a:schemeClr>
                </a:solidFill>
                <a:cs typeface="+mn-ea"/>
                <a:sym typeface="+mn-lt"/>
              </a:endParaRPr>
            </a:p>
          </p:txBody>
        </p:sp>
        <p:sp>
          <p:nvSpPr>
            <p:cNvPr id="77" name="图形" descr="e7d195523061f1c09e9d68d7cf438b91ef959ecb14fc25d26BBA7F7DBC18E55DFF4014AF651F0BF2569D4B6C1DA7F1A4683A481403BD872FC687266AD13265C1DE7C373772FD8728ABDD69ADD03BFF5BE2862BC891DBB79ED9A1819BC282DECB56AE8835BDD3592A29611765161E6F9AB128C5C815AC95EA67D637C44218307C3B2BB820D9BFC219D857C8E986233DAC"/>
            <p:cNvSpPr txBox="1">
              <a:spLocks noChangeArrowheads="1"/>
            </p:cNvSpPr>
            <p:nvPr/>
          </p:nvSpPr>
          <p:spPr bwMode="auto">
            <a:xfrm>
              <a:off x="11681" y="5480"/>
              <a:ext cx="4807"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a:r>
                <a:rPr lang="zh-CN" altLang="en-US" sz="2200">
                  <a:solidFill>
                    <a:schemeClr val="tx1">
                      <a:lumMod val="85000"/>
                      <a:lumOff val="15000"/>
                    </a:schemeClr>
                  </a:solidFill>
                  <a:latin typeface="+mn-lt"/>
                  <a:ea typeface="+mn-ea"/>
                  <a:cs typeface="+mn-ea"/>
                  <a:sym typeface="+mn-lt"/>
                </a:rPr>
                <a:t>预设标题文本</a:t>
              </a:r>
              <a:endParaRPr lang="zh-CN" altLang="en-US" sz="2200" b="1" kern="0" noProof="0" dirty="0">
                <a:ln>
                  <a:noFill/>
                </a:ln>
                <a:solidFill>
                  <a:schemeClr val="tx1">
                    <a:lumMod val="75000"/>
                    <a:lumOff val="25000"/>
                  </a:schemeClr>
                </a:solidFill>
                <a:effectLst/>
                <a:uLnTx/>
                <a:uFillTx/>
                <a:latin typeface="+mn-lt"/>
                <a:ea typeface="+mn-ea"/>
                <a:cs typeface="+mn-ea"/>
                <a:sym typeface="+mn-lt"/>
              </a:endParaRPr>
            </a:p>
          </p:txBody>
        </p:sp>
        <p:sp>
          <p:nvSpPr>
            <p:cNvPr id="78" name="图形" descr="e7d195523061f1c09e9d68d7cf438b91ef959ecb14fc25d26BBA7F7DBC18E55DFF4014AF651F0BF2569D4B6C1DA7F1A4683A481403BD872FC687266AD13265C1DE7C373772FD8728ABDD69ADD03BFF5BE2862BC891DBB79EFD6D31993CB5334542F9662FDE7EBD77C4E40A881231F412373A9C06CE9B60E52C9DA7EF759FC907FEDAB07D9E6D7E29C2265FE3A64A3226"/>
            <p:cNvSpPr/>
            <p:nvPr/>
          </p:nvSpPr>
          <p:spPr>
            <a:xfrm>
              <a:off x="11681" y="8355"/>
              <a:ext cx="6724" cy="1045"/>
            </a:xfrm>
            <a:prstGeom prst="rect">
              <a:avLst/>
            </a:prstGeom>
          </p:spPr>
          <p:txBody>
            <a:bodyPr wrap="square">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添加您的文本内容此处添加您的文本内容此处添加您的文本内容添加文本内容添加文本内容添加您的文本内容</a:t>
              </a:r>
              <a:endParaRPr lang="en-US" altLang="zh-CN" sz="1200">
                <a:solidFill>
                  <a:schemeClr val="tx1">
                    <a:lumMod val="50000"/>
                    <a:lumOff val="50000"/>
                  </a:schemeClr>
                </a:solidFill>
                <a:cs typeface="+mn-ea"/>
                <a:sym typeface="+mn-lt"/>
              </a:endParaRPr>
            </a:p>
          </p:txBody>
        </p:sp>
        <p:sp>
          <p:nvSpPr>
            <p:cNvPr id="79" name="图形" descr="e7d195523061f1c09e9d68d7cf438b91ef959ecb14fc25d26BBA7F7DBC18E55DFF4014AF651F0BF2569D4B6C1DA7F1A4683A481403BD872FC687266AD13265C1DE7C373772FD8728ABDD69ADD03BFF5BE2862BC891DBB79ED9A1819BC282DECB56AE8835BDD3592A29611765161E6F9AB128C5C815AC95EA67D637C44218307C3B2BB820D9BFC219D857C8E986233DAC"/>
            <p:cNvSpPr txBox="1">
              <a:spLocks noChangeArrowheads="1"/>
            </p:cNvSpPr>
            <p:nvPr/>
          </p:nvSpPr>
          <p:spPr bwMode="auto">
            <a:xfrm>
              <a:off x="11681" y="7775"/>
              <a:ext cx="4807" cy="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l"/>
              <a:r>
                <a:rPr lang="zh-CN" altLang="en-US" sz="2200">
                  <a:solidFill>
                    <a:schemeClr val="tx1">
                      <a:lumMod val="85000"/>
                      <a:lumOff val="15000"/>
                    </a:schemeClr>
                  </a:solidFill>
                  <a:latin typeface="+mn-lt"/>
                  <a:ea typeface="+mn-ea"/>
                  <a:cs typeface="+mn-ea"/>
                  <a:sym typeface="+mn-lt"/>
                </a:rPr>
                <a:t>预设标题文本</a:t>
              </a:r>
              <a:endParaRPr lang="zh-CN" altLang="en-US" sz="2200" b="1" kern="0" noProof="0" dirty="0">
                <a:ln>
                  <a:noFill/>
                </a:ln>
                <a:solidFill>
                  <a:schemeClr val="tx1">
                    <a:lumMod val="75000"/>
                    <a:lumOff val="25000"/>
                  </a:schemeClr>
                </a:solidFill>
                <a:effectLst/>
                <a:uLnTx/>
                <a:uFillTx/>
                <a:latin typeface="+mn-lt"/>
                <a:ea typeface="+mn-ea"/>
                <a:cs typeface="+mn-ea"/>
                <a:sym typeface="+mn-lt"/>
              </a:endParaRPr>
            </a:p>
          </p:txBody>
        </p:sp>
      </p:grpSp>
      <p:sp>
        <p:nvSpPr>
          <p:cNvPr id="2" name="文本框 1"/>
          <p:cNvSpPr txBox="1"/>
          <p:nvPr/>
        </p:nvSpPr>
        <p:spPr>
          <a:xfrm>
            <a:off x="4518734" y="621437"/>
            <a:ext cx="168675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ustDataLst>
      <p:tags r:id="rId1"/>
    </p:custDataLst>
  </p:cSld>
  <p:clrMapOvr>
    <a:masterClrMapping/>
  </p:clrMapOvr>
  <p:transition advTm="2000">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500" fill="hold">
                                          <p:stCondLst>
                                            <p:cond delay="0"/>
                                          </p:stCondLst>
                                        </p:cTn>
                                        <p:tgtEl>
                                          <p:spTgt spid="64"/>
                                        </p:tgtEl>
                                        <p:attrNameLst>
                                          <p:attrName>style.visibility</p:attrName>
                                        </p:attrNameLst>
                                      </p:cBhvr>
                                      <p:to>
                                        <p:strVal val="visible"/>
                                      </p:to>
                                    </p:set>
                                    <p:animEffect transition="in" filter="plus(in)">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图形"/>
          <p:cNvGrpSpPr/>
          <p:nvPr/>
        </p:nvGrpSpPr>
        <p:grpSpPr>
          <a:xfrm>
            <a:off x="648335" y="1647825"/>
            <a:ext cx="10782935" cy="4077970"/>
            <a:chOff x="1021" y="2595"/>
            <a:chExt cx="16981" cy="6422"/>
          </a:xfrm>
        </p:grpSpPr>
        <p:grpSp>
          <p:nvGrpSpPr>
            <p:cNvPr id="12" name="组合 11"/>
            <p:cNvGrpSpPr/>
            <p:nvPr/>
          </p:nvGrpSpPr>
          <p:grpSpPr>
            <a:xfrm>
              <a:off x="7758" y="2595"/>
              <a:ext cx="3225" cy="6422"/>
              <a:chOff x="9426" y="2186"/>
              <a:chExt cx="2853" cy="5680"/>
            </a:xfrm>
          </p:grpSpPr>
          <p:sp>
            <p:nvSpPr>
              <p:cNvPr id="215084" name="图形"/>
              <p:cNvSpPr/>
              <p:nvPr/>
            </p:nvSpPr>
            <p:spPr bwMode="auto">
              <a:xfrm>
                <a:off x="9426" y="2186"/>
                <a:ext cx="2853" cy="3170"/>
              </a:xfrm>
              <a:custGeom>
                <a:avLst/>
                <a:gdLst>
                  <a:gd name="T0" fmla="*/ 0 w 1141"/>
                  <a:gd name="T1" fmla="*/ 961 h 1268"/>
                  <a:gd name="T2" fmla="*/ 1141 w 1141"/>
                  <a:gd name="T3" fmla="*/ 1268 h 1268"/>
                  <a:gd name="T4" fmla="*/ 1141 w 1141"/>
                  <a:gd name="T5" fmla="*/ 285 h 1268"/>
                  <a:gd name="T6" fmla="*/ 576 w 1141"/>
                  <a:gd name="T7" fmla="*/ 0 h 1268"/>
                  <a:gd name="T8" fmla="*/ 0 w 1141"/>
                  <a:gd name="T9" fmla="*/ 285 h 1268"/>
                  <a:gd name="T10" fmla="*/ 0 w 1141"/>
                  <a:gd name="T11" fmla="*/ 961 h 1268"/>
                </a:gdLst>
                <a:ahLst/>
                <a:cxnLst>
                  <a:cxn ang="0">
                    <a:pos x="T0" y="T1"/>
                  </a:cxn>
                  <a:cxn ang="0">
                    <a:pos x="T2" y="T3"/>
                  </a:cxn>
                  <a:cxn ang="0">
                    <a:pos x="T4" y="T5"/>
                  </a:cxn>
                  <a:cxn ang="0">
                    <a:pos x="T6" y="T7"/>
                  </a:cxn>
                  <a:cxn ang="0">
                    <a:pos x="T8" y="T9"/>
                  </a:cxn>
                  <a:cxn ang="0">
                    <a:pos x="T10" y="T11"/>
                  </a:cxn>
                </a:cxnLst>
                <a:rect l="0" t="0" r="r" b="b"/>
                <a:pathLst>
                  <a:path w="1141" h="1268">
                    <a:moveTo>
                      <a:pt x="0" y="961"/>
                    </a:moveTo>
                    <a:lnTo>
                      <a:pt x="1141" y="1268"/>
                    </a:lnTo>
                    <a:lnTo>
                      <a:pt x="1141" y="285"/>
                    </a:lnTo>
                    <a:lnTo>
                      <a:pt x="576" y="0"/>
                    </a:lnTo>
                    <a:lnTo>
                      <a:pt x="0" y="285"/>
                    </a:lnTo>
                    <a:lnTo>
                      <a:pt x="0" y="961"/>
                    </a:lnTo>
                    <a:close/>
                  </a:path>
                </a:pathLst>
              </a:custGeom>
              <a:solidFill>
                <a:schemeClr val="accent1"/>
              </a:solidFill>
              <a:ln>
                <a:noFill/>
              </a:ln>
            </p:spPr>
            <p:txBody>
              <a:bodyPr/>
              <a:lstStyle/>
              <a:p>
                <a:endParaRPr lang="zh-CN" altLang="en-US" sz="1600">
                  <a:cs typeface="+mn-ea"/>
                  <a:sym typeface="+mn-lt"/>
                </a:endParaRPr>
              </a:p>
            </p:txBody>
          </p:sp>
          <p:sp>
            <p:nvSpPr>
              <p:cNvPr id="215088" name="图形"/>
              <p:cNvSpPr/>
              <p:nvPr/>
            </p:nvSpPr>
            <p:spPr bwMode="auto">
              <a:xfrm>
                <a:off x="10268" y="2604"/>
                <a:ext cx="330" cy="343"/>
              </a:xfrm>
              <a:custGeom>
                <a:avLst/>
                <a:gdLst>
                  <a:gd name="T0" fmla="*/ 73 w 132"/>
                  <a:gd name="T1" fmla="*/ 0 h 137"/>
                  <a:gd name="T2" fmla="*/ 73 w 132"/>
                  <a:gd name="T3" fmla="*/ 62 h 137"/>
                  <a:gd name="T4" fmla="*/ 132 w 132"/>
                  <a:gd name="T5" fmla="*/ 62 h 137"/>
                  <a:gd name="T6" fmla="*/ 132 w 132"/>
                  <a:gd name="T7" fmla="*/ 76 h 137"/>
                  <a:gd name="T8" fmla="*/ 73 w 132"/>
                  <a:gd name="T9" fmla="*/ 76 h 137"/>
                  <a:gd name="T10" fmla="*/ 73 w 132"/>
                  <a:gd name="T11" fmla="*/ 137 h 137"/>
                  <a:gd name="T12" fmla="*/ 59 w 132"/>
                  <a:gd name="T13" fmla="*/ 137 h 137"/>
                  <a:gd name="T14" fmla="*/ 59 w 132"/>
                  <a:gd name="T15" fmla="*/ 76 h 137"/>
                  <a:gd name="T16" fmla="*/ 0 w 132"/>
                  <a:gd name="T17" fmla="*/ 76 h 137"/>
                  <a:gd name="T18" fmla="*/ 0 w 132"/>
                  <a:gd name="T19" fmla="*/ 62 h 137"/>
                  <a:gd name="T20" fmla="*/ 59 w 132"/>
                  <a:gd name="T21" fmla="*/ 62 h 137"/>
                  <a:gd name="T22" fmla="*/ 59 w 132"/>
                  <a:gd name="T23" fmla="*/ 0 h 137"/>
                  <a:gd name="T24" fmla="*/ 73 w 132"/>
                  <a:gd name="T25"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 h="137">
                    <a:moveTo>
                      <a:pt x="73" y="0"/>
                    </a:moveTo>
                    <a:lnTo>
                      <a:pt x="73" y="62"/>
                    </a:lnTo>
                    <a:lnTo>
                      <a:pt x="132" y="62"/>
                    </a:lnTo>
                    <a:lnTo>
                      <a:pt x="132" y="76"/>
                    </a:lnTo>
                    <a:lnTo>
                      <a:pt x="73" y="76"/>
                    </a:lnTo>
                    <a:lnTo>
                      <a:pt x="73" y="137"/>
                    </a:lnTo>
                    <a:lnTo>
                      <a:pt x="59" y="137"/>
                    </a:lnTo>
                    <a:lnTo>
                      <a:pt x="59" y="76"/>
                    </a:lnTo>
                    <a:lnTo>
                      <a:pt x="0" y="76"/>
                    </a:lnTo>
                    <a:lnTo>
                      <a:pt x="0" y="62"/>
                    </a:lnTo>
                    <a:lnTo>
                      <a:pt x="59" y="62"/>
                    </a:lnTo>
                    <a:lnTo>
                      <a:pt x="59" y="0"/>
                    </a:lnTo>
                    <a:lnTo>
                      <a:pt x="73" y="0"/>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15089" name="图形"/>
              <p:cNvSpPr/>
              <p:nvPr/>
            </p:nvSpPr>
            <p:spPr bwMode="auto">
              <a:xfrm>
                <a:off x="9426" y="4844"/>
                <a:ext cx="2853" cy="3023"/>
              </a:xfrm>
              <a:custGeom>
                <a:avLst/>
                <a:gdLst>
                  <a:gd name="T0" fmla="*/ 0 w 1141"/>
                  <a:gd name="T1" fmla="*/ 0 h 1209"/>
                  <a:gd name="T2" fmla="*/ 1141 w 1141"/>
                  <a:gd name="T3" fmla="*/ 304 h 1209"/>
                  <a:gd name="T4" fmla="*/ 1141 w 1141"/>
                  <a:gd name="T5" fmla="*/ 923 h 1209"/>
                  <a:gd name="T6" fmla="*/ 576 w 1141"/>
                  <a:gd name="T7" fmla="*/ 1209 h 1209"/>
                  <a:gd name="T8" fmla="*/ 0 w 1141"/>
                  <a:gd name="T9" fmla="*/ 923 h 1209"/>
                  <a:gd name="T10" fmla="*/ 0 w 1141"/>
                  <a:gd name="T11" fmla="*/ 0 h 1209"/>
                </a:gdLst>
                <a:ahLst/>
                <a:cxnLst>
                  <a:cxn ang="0">
                    <a:pos x="T0" y="T1"/>
                  </a:cxn>
                  <a:cxn ang="0">
                    <a:pos x="T2" y="T3"/>
                  </a:cxn>
                  <a:cxn ang="0">
                    <a:pos x="T4" y="T5"/>
                  </a:cxn>
                  <a:cxn ang="0">
                    <a:pos x="T6" y="T7"/>
                  </a:cxn>
                  <a:cxn ang="0">
                    <a:pos x="T8" y="T9"/>
                  </a:cxn>
                  <a:cxn ang="0">
                    <a:pos x="T10" y="T11"/>
                  </a:cxn>
                </a:cxnLst>
                <a:rect l="0" t="0" r="r" b="b"/>
                <a:pathLst>
                  <a:path w="1141" h="1209">
                    <a:moveTo>
                      <a:pt x="0" y="0"/>
                    </a:moveTo>
                    <a:lnTo>
                      <a:pt x="1141" y="304"/>
                    </a:lnTo>
                    <a:lnTo>
                      <a:pt x="1141" y="923"/>
                    </a:lnTo>
                    <a:lnTo>
                      <a:pt x="576" y="1209"/>
                    </a:lnTo>
                    <a:lnTo>
                      <a:pt x="0" y="923"/>
                    </a:lnTo>
                    <a:lnTo>
                      <a:pt x="0" y="0"/>
                    </a:lnTo>
                    <a:close/>
                  </a:path>
                </a:pathLst>
              </a:custGeom>
              <a:solidFill>
                <a:schemeClr val="accent1"/>
              </a:solidFill>
              <a:ln>
                <a:noFill/>
              </a:ln>
            </p:spPr>
            <p:txBody>
              <a:bodyPr/>
              <a:lstStyle/>
              <a:p>
                <a:endParaRPr lang="zh-CN" altLang="en-US" sz="1600">
                  <a:cs typeface="+mn-ea"/>
                  <a:sym typeface="+mn-lt"/>
                </a:endParaRPr>
              </a:p>
            </p:txBody>
          </p:sp>
          <p:sp>
            <p:nvSpPr>
              <p:cNvPr id="215093" name="图形"/>
              <p:cNvSpPr/>
              <p:nvPr/>
            </p:nvSpPr>
            <p:spPr bwMode="auto">
              <a:xfrm>
                <a:off x="10332" y="7030"/>
                <a:ext cx="195" cy="48"/>
              </a:xfrm>
              <a:custGeom>
                <a:avLst/>
                <a:gdLst>
                  <a:gd name="T0" fmla="*/ 78 w 78"/>
                  <a:gd name="T1" fmla="*/ 0 h 19"/>
                  <a:gd name="T2" fmla="*/ 76 w 78"/>
                  <a:gd name="T3" fmla="*/ 19 h 19"/>
                  <a:gd name="T4" fmla="*/ 0 w 78"/>
                  <a:gd name="T5" fmla="*/ 19 h 19"/>
                  <a:gd name="T6" fmla="*/ 5 w 78"/>
                  <a:gd name="T7" fmla="*/ 0 h 19"/>
                  <a:gd name="T8" fmla="*/ 78 w 78"/>
                  <a:gd name="T9" fmla="*/ 0 h 19"/>
                </a:gdLst>
                <a:ahLst/>
                <a:cxnLst>
                  <a:cxn ang="0">
                    <a:pos x="T0" y="T1"/>
                  </a:cxn>
                  <a:cxn ang="0">
                    <a:pos x="T2" y="T3"/>
                  </a:cxn>
                  <a:cxn ang="0">
                    <a:pos x="T4" y="T5"/>
                  </a:cxn>
                  <a:cxn ang="0">
                    <a:pos x="T6" y="T7"/>
                  </a:cxn>
                  <a:cxn ang="0">
                    <a:pos x="T8" y="T9"/>
                  </a:cxn>
                </a:cxnLst>
                <a:rect l="0" t="0" r="r" b="b"/>
                <a:pathLst>
                  <a:path w="78" h="19">
                    <a:moveTo>
                      <a:pt x="78" y="0"/>
                    </a:moveTo>
                    <a:lnTo>
                      <a:pt x="76" y="19"/>
                    </a:lnTo>
                    <a:lnTo>
                      <a:pt x="0" y="19"/>
                    </a:lnTo>
                    <a:lnTo>
                      <a:pt x="5" y="0"/>
                    </a:lnTo>
                    <a:lnTo>
                      <a:pt x="78" y="0"/>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15082" name="图形"/>
              <p:cNvSpPr>
                <a:spLocks noEditPoints="1"/>
              </p:cNvSpPr>
              <p:nvPr/>
            </p:nvSpPr>
            <p:spPr bwMode="auto">
              <a:xfrm>
                <a:off x="10593" y="3094"/>
                <a:ext cx="468" cy="1360"/>
              </a:xfrm>
              <a:custGeom>
                <a:avLst/>
                <a:gdLst>
                  <a:gd name="T0" fmla="*/ 79 w 79"/>
                  <a:gd name="T1" fmla="*/ 151 h 230"/>
                  <a:gd name="T2" fmla="*/ 65 w 79"/>
                  <a:gd name="T3" fmla="*/ 151 h 230"/>
                  <a:gd name="T4" fmla="*/ 65 w 79"/>
                  <a:gd name="T5" fmla="*/ 230 h 230"/>
                  <a:gd name="T6" fmla="*/ 45 w 79"/>
                  <a:gd name="T7" fmla="*/ 230 h 230"/>
                  <a:gd name="T8" fmla="*/ 45 w 79"/>
                  <a:gd name="T9" fmla="*/ 151 h 230"/>
                  <a:gd name="T10" fmla="*/ 34 w 79"/>
                  <a:gd name="T11" fmla="*/ 151 h 230"/>
                  <a:gd name="T12" fmla="*/ 34 w 79"/>
                  <a:gd name="T13" fmla="*/ 230 h 230"/>
                  <a:gd name="T14" fmla="*/ 15 w 79"/>
                  <a:gd name="T15" fmla="*/ 230 h 230"/>
                  <a:gd name="T16" fmla="*/ 15 w 79"/>
                  <a:gd name="T17" fmla="*/ 151 h 230"/>
                  <a:gd name="T18" fmla="*/ 0 w 79"/>
                  <a:gd name="T19" fmla="*/ 151 h 230"/>
                  <a:gd name="T20" fmla="*/ 0 w 79"/>
                  <a:gd name="T21" fmla="*/ 72 h 230"/>
                  <a:gd name="T22" fmla="*/ 8 w 79"/>
                  <a:gd name="T23" fmla="*/ 55 h 230"/>
                  <a:gd name="T24" fmla="*/ 24 w 79"/>
                  <a:gd name="T25" fmla="*/ 44 h 230"/>
                  <a:gd name="T26" fmla="*/ 40 w 79"/>
                  <a:gd name="T27" fmla="*/ 41 h 230"/>
                  <a:gd name="T28" fmla="*/ 61 w 79"/>
                  <a:gd name="T29" fmla="*/ 47 h 230"/>
                  <a:gd name="T30" fmla="*/ 77 w 79"/>
                  <a:gd name="T31" fmla="*/ 64 h 230"/>
                  <a:gd name="T32" fmla="*/ 79 w 79"/>
                  <a:gd name="T33" fmla="*/ 71 h 230"/>
                  <a:gd name="T34" fmla="*/ 79 w 79"/>
                  <a:gd name="T35" fmla="*/ 151 h 230"/>
                  <a:gd name="T36" fmla="*/ 57 w 79"/>
                  <a:gd name="T37" fmla="*/ 17 h 230"/>
                  <a:gd name="T38" fmla="*/ 52 w 79"/>
                  <a:gd name="T39" fmla="*/ 29 h 230"/>
                  <a:gd name="T40" fmla="*/ 40 w 79"/>
                  <a:gd name="T41" fmla="*/ 34 h 230"/>
                  <a:gd name="T42" fmla="*/ 28 w 79"/>
                  <a:gd name="T43" fmla="*/ 29 h 230"/>
                  <a:gd name="T44" fmla="*/ 23 w 79"/>
                  <a:gd name="T45" fmla="*/ 17 h 230"/>
                  <a:gd name="T46" fmla="*/ 28 w 79"/>
                  <a:gd name="T47" fmla="*/ 5 h 230"/>
                  <a:gd name="T48" fmla="*/ 40 w 79"/>
                  <a:gd name="T49" fmla="*/ 0 h 230"/>
                  <a:gd name="T50" fmla="*/ 52 w 79"/>
                  <a:gd name="T51" fmla="*/ 5 h 230"/>
                  <a:gd name="T52" fmla="*/ 57 w 79"/>
                  <a:gd name="T53" fmla="*/ 1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9" h="230">
                    <a:moveTo>
                      <a:pt x="79" y="151"/>
                    </a:moveTo>
                    <a:cubicBezTo>
                      <a:pt x="65" y="151"/>
                      <a:pt x="65" y="151"/>
                      <a:pt x="65" y="151"/>
                    </a:cubicBezTo>
                    <a:cubicBezTo>
                      <a:pt x="65" y="230"/>
                      <a:pt x="65" y="230"/>
                      <a:pt x="65" y="230"/>
                    </a:cubicBezTo>
                    <a:cubicBezTo>
                      <a:pt x="45" y="230"/>
                      <a:pt x="45" y="230"/>
                      <a:pt x="45" y="230"/>
                    </a:cubicBezTo>
                    <a:cubicBezTo>
                      <a:pt x="45" y="151"/>
                      <a:pt x="45" y="151"/>
                      <a:pt x="45" y="151"/>
                    </a:cubicBezTo>
                    <a:cubicBezTo>
                      <a:pt x="34" y="151"/>
                      <a:pt x="34" y="151"/>
                      <a:pt x="34" y="151"/>
                    </a:cubicBezTo>
                    <a:cubicBezTo>
                      <a:pt x="34" y="230"/>
                      <a:pt x="34" y="230"/>
                      <a:pt x="34" y="230"/>
                    </a:cubicBezTo>
                    <a:cubicBezTo>
                      <a:pt x="15" y="230"/>
                      <a:pt x="15" y="230"/>
                      <a:pt x="15" y="230"/>
                    </a:cubicBezTo>
                    <a:cubicBezTo>
                      <a:pt x="15" y="151"/>
                      <a:pt x="15" y="151"/>
                      <a:pt x="15" y="151"/>
                    </a:cubicBezTo>
                    <a:cubicBezTo>
                      <a:pt x="0" y="151"/>
                      <a:pt x="0" y="151"/>
                      <a:pt x="0" y="151"/>
                    </a:cubicBezTo>
                    <a:cubicBezTo>
                      <a:pt x="0" y="72"/>
                      <a:pt x="0" y="72"/>
                      <a:pt x="0" y="72"/>
                    </a:cubicBezTo>
                    <a:cubicBezTo>
                      <a:pt x="0" y="66"/>
                      <a:pt x="3" y="61"/>
                      <a:pt x="8" y="55"/>
                    </a:cubicBezTo>
                    <a:cubicBezTo>
                      <a:pt x="13" y="49"/>
                      <a:pt x="18" y="46"/>
                      <a:pt x="24" y="44"/>
                    </a:cubicBezTo>
                    <a:cubicBezTo>
                      <a:pt x="32" y="42"/>
                      <a:pt x="37" y="41"/>
                      <a:pt x="40" y="41"/>
                    </a:cubicBezTo>
                    <a:cubicBezTo>
                      <a:pt x="47" y="41"/>
                      <a:pt x="54" y="43"/>
                      <a:pt x="61" y="47"/>
                    </a:cubicBezTo>
                    <a:cubicBezTo>
                      <a:pt x="69" y="51"/>
                      <a:pt x="74" y="56"/>
                      <a:pt x="77" y="64"/>
                    </a:cubicBezTo>
                    <a:cubicBezTo>
                      <a:pt x="79" y="67"/>
                      <a:pt x="79" y="69"/>
                      <a:pt x="79" y="71"/>
                    </a:cubicBezTo>
                    <a:lnTo>
                      <a:pt x="79" y="151"/>
                    </a:lnTo>
                    <a:close/>
                    <a:moveTo>
                      <a:pt x="57" y="17"/>
                    </a:moveTo>
                    <a:cubicBezTo>
                      <a:pt x="57" y="22"/>
                      <a:pt x="55" y="26"/>
                      <a:pt x="52" y="29"/>
                    </a:cubicBezTo>
                    <a:cubicBezTo>
                      <a:pt x="49" y="32"/>
                      <a:pt x="45" y="34"/>
                      <a:pt x="40" y="34"/>
                    </a:cubicBezTo>
                    <a:cubicBezTo>
                      <a:pt x="35" y="34"/>
                      <a:pt x="31" y="32"/>
                      <a:pt x="28" y="29"/>
                    </a:cubicBezTo>
                    <a:cubicBezTo>
                      <a:pt x="24" y="26"/>
                      <a:pt x="23" y="22"/>
                      <a:pt x="23" y="17"/>
                    </a:cubicBezTo>
                    <a:cubicBezTo>
                      <a:pt x="23" y="13"/>
                      <a:pt x="24" y="9"/>
                      <a:pt x="28" y="5"/>
                    </a:cubicBezTo>
                    <a:cubicBezTo>
                      <a:pt x="32" y="2"/>
                      <a:pt x="36" y="0"/>
                      <a:pt x="40" y="0"/>
                    </a:cubicBezTo>
                    <a:cubicBezTo>
                      <a:pt x="45" y="0"/>
                      <a:pt x="49" y="2"/>
                      <a:pt x="52" y="5"/>
                    </a:cubicBezTo>
                    <a:cubicBezTo>
                      <a:pt x="56" y="9"/>
                      <a:pt x="57" y="13"/>
                      <a:pt x="57" y="17"/>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15083" name="图形"/>
              <p:cNvSpPr>
                <a:spLocks noEditPoints="1"/>
              </p:cNvSpPr>
              <p:nvPr/>
            </p:nvSpPr>
            <p:spPr bwMode="auto">
              <a:xfrm>
                <a:off x="10558" y="5404"/>
                <a:ext cx="545" cy="1175"/>
              </a:xfrm>
              <a:custGeom>
                <a:avLst/>
                <a:gdLst>
                  <a:gd name="T0" fmla="*/ 87 w 92"/>
                  <a:gd name="T1" fmla="*/ 117 h 199"/>
                  <a:gd name="T2" fmla="*/ 92 w 92"/>
                  <a:gd name="T3" fmla="*/ 114 h 199"/>
                  <a:gd name="T4" fmla="*/ 64 w 92"/>
                  <a:gd name="T5" fmla="*/ 47 h 199"/>
                  <a:gd name="T6" fmla="*/ 28 w 92"/>
                  <a:gd name="T7" fmla="*/ 47 h 199"/>
                  <a:gd name="T8" fmla="*/ 0 w 92"/>
                  <a:gd name="T9" fmla="*/ 114 h 199"/>
                  <a:gd name="T10" fmla="*/ 6 w 92"/>
                  <a:gd name="T11" fmla="*/ 116 h 199"/>
                  <a:gd name="T12" fmla="*/ 31 w 92"/>
                  <a:gd name="T13" fmla="*/ 68 h 199"/>
                  <a:gd name="T14" fmla="*/ 34 w 92"/>
                  <a:gd name="T15" fmla="*/ 90 h 199"/>
                  <a:gd name="T16" fmla="*/ 9 w 92"/>
                  <a:gd name="T17" fmla="*/ 136 h 199"/>
                  <a:gd name="T18" fmla="*/ 34 w 92"/>
                  <a:gd name="T19" fmla="*/ 136 h 199"/>
                  <a:gd name="T20" fmla="*/ 43 w 92"/>
                  <a:gd name="T21" fmla="*/ 199 h 199"/>
                  <a:gd name="T22" fmla="*/ 51 w 92"/>
                  <a:gd name="T23" fmla="*/ 199 h 199"/>
                  <a:gd name="T24" fmla="*/ 58 w 92"/>
                  <a:gd name="T25" fmla="*/ 136 h 199"/>
                  <a:gd name="T26" fmla="*/ 83 w 92"/>
                  <a:gd name="T27" fmla="*/ 136 h 199"/>
                  <a:gd name="T28" fmla="*/ 57 w 92"/>
                  <a:gd name="T29" fmla="*/ 90 h 199"/>
                  <a:gd name="T30" fmla="*/ 61 w 92"/>
                  <a:gd name="T31" fmla="*/ 68 h 199"/>
                  <a:gd name="T32" fmla="*/ 87 w 92"/>
                  <a:gd name="T33" fmla="*/ 117 h 199"/>
                  <a:gd name="T34" fmla="*/ 45 w 92"/>
                  <a:gd name="T35" fmla="*/ 31 h 199"/>
                  <a:gd name="T36" fmla="*/ 55 w 92"/>
                  <a:gd name="T37" fmla="*/ 27 h 199"/>
                  <a:gd name="T38" fmla="*/ 60 w 92"/>
                  <a:gd name="T39" fmla="*/ 16 h 199"/>
                  <a:gd name="T40" fmla="*/ 56 w 92"/>
                  <a:gd name="T41" fmla="*/ 5 h 199"/>
                  <a:gd name="T42" fmla="*/ 45 w 92"/>
                  <a:gd name="T43" fmla="*/ 0 h 199"/>
                  <a:gd name="T44" fmla="*/ 34 w 92"/>
                  <a:gd name="T45" fmla="*/ 5 h 199"/>
                  <a:gd name="T46" fmla="*/ 29 w 92"/>
                  <a:gd name="T47" fmla="*/ 16 h 199"/>
                  <a:gd name="T48" fmla="*/ 34 w 92"/>
                  <a:gd name="T49" fmla="*/ 26 h 199"/>
                  <a:gd name="T50" fmla="*/ 45 w 92"/>
                  <a:gd name="T51" fmla="*/ 3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199">
                    <a:moveTo>
                      <a:pt x="87" y="117"/>
                    </a:moveTo>
                    <a:cubicBezTo>
                      <a:pt x="89" y="116"/>
                      <a:pt x="91" y="115"/>
                      <a:pt x="92" y="114"/>
                    </a:cubicBezTo>
                    <a:cubicBezTo>
                      <a:pt x="64" y="47"/>
                      <a:pt x="64" y="47"/>
                      <a:pt x="64" y="47"/>
                    </a:cubicBezTo>
                    <a:cubicBezTo>
                      <a:pt x="28" y="47"/>
                      <a:pt x="28" y="47"/>
                      <a:pt x="28" y="47"/>
                    </a:cubicBezTo>
                    <a:cubicBezTo>
                      <a:pt x="0" y="114"/>
                      <a:pt x="0" y="114"/>
                      <a:pt x="0" y="114"/>
                    </a:cubicBezTo>
                    <a:cubicBezTo>
                      <a:pt x="6" y="116"/>
                      <a:pt x="6" y="116"/>
                      <a:pt x="6" y="116"/>
                    </a:cubicBezTo>
                    <a:cubicBezTo>
                      <a:pt x="31" y="68"/>
                      <a:pt x="31" y="68"/>
                      <a:pt x="31" y="68"/>
                    </a:cubicBezTo>
                    <a:cubicBezTo>
                      <a:pt x="34" y="90"/>
                      <a:pt x="34" y="90"/>
                      <a:pt x="34" y="90"/>
                    </a:cubicBezTo>
                    <a:cubicBezTo>
                      <a:pt x="9" y="136"/>
                      <a:pt x="9" y="136"/>
                      <a:pt x="9" y="136"/>
                    </a:cubicBezTo>
                    <a:cubicBezTo>
                      <a:pt x="34" y="136"/>
                      <a:pt x="34" y="136"/>
                      <a:pt x="34" y="136"/>
                    </a:cubicBezTo>
                    <a:cubicBezTo>
                      <a:pt x="43" y="199"/>
                      <a:pt x="43" y="199"/>
                      <a:pt x="43" y="199"/>
                    </a:cubicBezTo>
                    <a:cubicBezTo>
                      <a:pt x="51" y="199"/>
                      <a:pt x="51" y="199"/>
                      <a:pt x="51" y="199"/>
                    </a:cubicBezTo>
                    <a:cubicBezTo>
                      <a:pt x="58" y="136"/>
                      <a:pt x="58" y="136"/>
                      <a:pt x="58" y="136"/>
                    </a:cubicBezTo>
                    <a:cubicBezTo>
                      <a:pt x="83" y="136"/>
                      <a:pt x="83" y="136"/>
                      <a:pt x="83" y="136"/>
                    </a:cubicBezTo>
                    <a:cubicBezTo>
                      <a:pt x="57" y="90"/>
                      <a:pt x="57" y="90"/>
                      <a:pt x="57" y="90"/>
                    </a:cubicBezTo>
                    <a:cubicBezTo>
                      <a:pt x="61" y="68"/>
                      <a:pt x="61" y="68"/>
                      <a:pt x="61" y="68"/>
                    </a:cubicBezTo>
                    <a:lnTo>
                      <a:pt x="87" y="117"/>
                    </a:lnTo>
                    <a:close/>
                    <a:moveTo>
                      <a:pt x="45" y="31"/>
                    </a:moveTo>
                    <a:cubicBezTo>
                      <a:pt x="49" y="31"/>
                      <a:pt x="52" y="30"/>
                      <a:pt x="55" y="27"/>
                    </a:cubicBezTo>
                    <a:cubicBezTo>
                      <a:pt x="59" y="24"/>
                      <a:pt x="60" y="20"/>
                      <a:pt x="60" y="16"/>
                    </a:cubicBezTo>
                    <a:cubicBezTo>
                      <a:pt x="60" y="12"/>
                      <a:pt x="59" y="8"/>
                      <a:pt x="56" y="5"/>
                    </a:cubicBezTo>
                    <a:cubicBezTo>
                      <a:pt x="53" y="2"/>
                      <a:pt x="49" y="0"/>
                      <a:pt x="45" y="0"/>
                    </a:cubicBezTo>
                    <a:cubicBezTo>
                      <a:pt x="40" y="0"/>
                      <a:pt x="37" y="2"/>
                      <a:pt x="34" y="5"/>
                    </a:cubicBezTo>
                    <a:cubicBezTo>
                      <a:pt x="31" y="8"/>
                      <a:pt x="29" y="12"/>
                      <a:pt x="29" y="16"/>
                    </a:cubicBezTo>
                    <a:cubicBezTo>
                      <a:pt x="29" y="20"/>
                      <a:pt x="31" y="23"/>
                      <a:pt x="34" y="26"/>
                    </a:cubicBezTo>
                    <a:cubicBezTo>
                      <a:pt x="37" y="30"/>
                      <a:pt x="40" y="31"/>
                      <a:pt x="45" y="31"/>
                    </a:cubicBez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3" name="图形"/>
              <p:cNvSpPr txBox="1"/>
              <p:nvPr/>
            </p:nvSpPr>
            <p:spPr>
              <a:xfrm>
                <a:off x="10511" y="2463"/>
                <a:ext cx="1099" cy="555"/>
              </a:xfrm>
              <a:prstGeom prst="rect">
                <a:avLst/>
              </a:prstGeom>
              <a:noFill/>
            </p:spPr>
            <p:txBody>
              <a:bodyPr wrap="square">
                <a:spAutoFit/>
              </a:bodyPr>
              <a:lstStyle>
                <a:defPPr>
                  <a:defRPr lang="zh-CN"/>
                </a:defPPr>
                <a:lvl1pPr>
                  <a:defRPr>
                    <a:solidFill>
                      <a:schemeClr val="bg1"/>
                    </a:solidFill>
                    <a:latin typeface="方正中等线简体" panose="02000000000000000000" pitchFamily="65" charset="-122"/>
                    <a:ea typeface="方正中等线简体" panose="02000000000000000000" pitchFamily="65" charset="-122"/>
                  </a:defRPr>
                </a:lvl1pPr>
              </a:lstStyle>
              <a:p>
                <a:r>
                  <a:rPr lang="en-US" altLang="zh-CN" sz="2000" dirty="0">
                    <a:latin typeface="+mn-lt"/>
                    <a:ea typeface="+mn-ea"/>
                    <a:cs typeface="+mn-ea"/>
                    <a:sym typeface="+mn-lt"/>
                  </a:rPr>
                  <a:t>52%</a:t>
                </a:r>
                <a:endParaRPr lang="zh-CN" altLang="en-US" sz="2000" dirty="0">
                  <a:latin typeface="+mn-lt"/>
                  <a:ea typeface="+mn-ea"/>
                  <a:cs typeface="+mn-ea"/>
                  <a:sym typeface="+mn-lt"/>
                </a:endParaRPr>
              </a:p>
            </p:txBody>
          </p:sp>
          <p:sp>
            <p:nvSpPr>
              <p:cNvPr id="343" name="图形"/>
              <p:cNvSpPr txBox="1"/>
              <p:nvPr/>
            </p:nvSpPr>
            <p:spPr>
              <a:xfrm>
                <a:off x="10511" y="6753"/>
                <a:ext cx="1099" cy="555"/>
              </a:xfrm>
              <a:prstGeom prst="rect">
                <a:avLst/>
              </a:prstGeom>
              <a:noFill/>
            </p:spPr>
            <p:txBody>
              <a:bodyPr wrap="square">
                <a:spAutoFit/>
              </a:bodyPr>
              <a:lstStyle>
                <a:defPPr>
                  <a:defRPr lang="zh-CN"/>
                </a:defPPr>
                <a:lvl1pPr>
                  <a:defRPr>
                    <a:solidFill>
                      <a:schemeClr val="bg1"/>
                    </a:solidFill>
                    <a:latin typeface="方正中等线简体" panose="02000000000000000000" pitchFamily="65" charset="-122"/>
                    <a:ea typeface="方正中等线简体" panose="02000000000000000000" pitchFamily="65" charset="-122"/>
                  </a:defRPr>
                </a:lvl1pPr>
              </a:lstStyle>
              <a:p>
                <a:r>
                  <a:rPr lang="en-US" altLang="zh-CN" sz="2000" dirty="0">
                    <a:latin typeface="+mn-lt"/>
                    <a:ea typeface="+mn-ea"/>
                    <a:cs typeface="+mn-ea"/>
                    <a:sym typeface="+mn-lt"/>
                  </a:rPr>
                  <a:t>48%</a:t>
                </a:r>
                <a:endParaRPr lang="zh-CN" altLang="en-US" sz="2000" dirty="0">
                  <a:latin typeface="+mn-lt"/>
                  <a:ea typeface="+mn-ea"/>
                  <a:cs typeface="+mn-ea"/>
                  <a:sym typeface="+mn-lt"/>
                </a:endParaRPr>
              </a:p>
            </p:txBody>
          </p:sp>
        </p:grpSp>
        <p:grpSp>
          <p:nvGrpSpPr>
            <p:cNvPr id="14" name="组合 13"/>
            <p:cNvGrpSpPr/>
            <p:nvPr/>
          </p:nvGrpSpPr>
          <p:grpSpPr>
            <a:xfrm>
              <a:off x="1021" y="2800"/>
              <a:ext cx="6379" cy="5771"/>
              <a:chOff x="1021" y="2800"/>
              <a:chExt cx="6379" cy="5771"/>
            </a:xfrm>
          </p:grpSpPr>
          <p:sp>
            <p:nvSpPr>
              <p:cNvPr id="222" name="图形"/>
              <p:cNvSpPr/>
              <p:nvPr/>
            </p:nvSpPr>
            <p:spPr>
              <a:xfrm>
                <a:off x="1021" y="2883"/>
                <a:ext cx="1136" cy="11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1</a:t>
                </a:r>
              </a:p>
            </p:txBody>
          </p:sp>
          <p:sp>
            <p:nvSpPr>
              <p:cNvPr id="225" name="图形"/>
              <p:cNvSpPr/>
              <p:nvPr/>
            </p:nvSpPr>
            <p:spPr>
              <a:xfrm>
                <a:off x="1021" y="4387"/>
                <a:ext cx="1136" cy="11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3</a:t>
                </a:r>
              </a:p>
            </p:txBody>
          </p:sp>
          <p:sp>
            <p:nvSpPr>
              <p:cNvPr id="228" name="图形"/>
              <p:cNvSpPr/>
              <p:nvPr/>
            </p:nvSpPr>
            <p:spPr>
              <a:xfrm>
                <a:off x="1021" y="5889"/>
                <a:ext cx="1136" cy="11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5</a:t>
                </a:r>
              </a:p>
            </p:txBody>
          </p:sp>
          <p:sp>
            <p:nvSpPr>
              <p:cNvPr id="231" name="图形"/>
              <p:cNvSpPr/>
              <p:nvPr/>
            </p:nvSpPr>
            <p:spPr>
              <a:xfrm>
                <a:off x="1021" y="7393"/>
                <a:ext cx="1136" cy="11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7</a:t>
                </a:r>
              </a:p>
            </p:txBody>
          </p:sp>
          <p:sp>
            <p:nvSpPr>
              <p:cNvPr id="43" name="图形"/>
              <p:cNvSpPr txBox="1"/>
              <p:nvPr/>
            </p:nvSpPr>
            <p:spPr>
              <a:xfrm>
                <a:off x="2272" y="2800"/>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44" name="图形"/>
              <p:cNvSpPr txBox="1"/>
              <p:nvPr/>
            </p:nvSpPr>
            <p:spPr>
              <a:xfrm>
                <a:off x="2272" y="3142"/>
                <a:ext cx="5114"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15" name="图形"/>
              <p:cNvSpPr txBox="1"/>
              <p:nvPr/>
            </p:nvSpPr>
            <p:spPr>
              <a:xfrm>
                <a:off x="2272" y="4349"/>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18" name="图形"/>
              <p:cNvSpPr txBox="1"/>
              <p:nvPr/>
            </p:nvSpPr>
            <p:spPr>
              <a:xfrm>
                <a:off x="2272" y="4691"/>
                <a:ext cx="5128"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32" name="图形"/>
              <p:cNvSpPr txBox="1"/>
              <p:nvPr/>
            </p:nvSpPr>
            <p:spPr>
              <a:xfrm>
                <a:off x="2272" y="5850"/>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33" name="图形"/>
              <p:cNvSpPr txBox="1"/>
              <p:nvPr/>
            </p:nvSpPr>
            <p:spPr>
              <a:xfrm>
                <a:off x="2272" y="6192"/>
                <a:ext cx="5114"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37" name="图形"/>
              <p:cNvSpPr txBox="1"/>
              <p:nvPr/>
            </p:nvSpPr>
            <p:spPr>
              <a:xfrm>
                <a:off x="2272" y="7399"/>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38" name="图形"/>
              <p:cNvSpPr txBox="1"/>
              <p:nvPr/>
            </p:nvSpPr>
            <p:spPr>
              <a:xfrm>
                <a:off x="2272" y="7741"/>
                <a:ext cx="5128"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grpSp>
        <p:grpSp>
          <p:nvGrpSpPr>
            <p:cNvPr id="39" name="组合 38"/>
            <p:cNvGrpSpPr/>
            <p:nvPr/>
          </p:nvGrpSpPr>
          <p:grpSpPr>
            <a:xfrm flipH="1">
              <a:off x="11623" y="2794"/>
              <a:ext cx="6379" cy="5771"/>
              <a:chOff x="1021" y="2800"/>
              <a:chExt cx="6379" cy="5771"/>
            </a:xfrm>
          </p:grpSpPr>
          <p:sp>
            <p:nvSpPr>
              <p:cNvPr id="40" name="图形"/>
              <p:cNvSpPr/>
              <p:nvPr/>
            </p:nvSpPr>
            <p:spPr>
              <a:xfrm>
                <a:off x="1021" y="2883"/>
                <a:ext cx="1136" cy="11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2</a:t>
                </a:r>
              </a:p>
            </p:txBody>
          </p:sp>
          <p:sp>
            <p:nvSpPr>
              <p:cNvPr id="41" name="图形"/>
              <p:cNvSpPr/>
              <p:nvPr/>
            </p:nvSpPr>
            <p:spPr>
              <a:xfrm>
                <a:off x="1021" y="4387"/>
                <a:ext cx="1136" cy="11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4</a:t>
                </a:r>
              </a:p>
            </p:txBody>
          </p:sp>
          <p:sp>
            <p:nvSpPr>
              <p:cNvPr id="42" name="图形"/>
              <p:cNvSpPr/>
              <p:nvPr/>
            </p:nvSpPr>
            <p:spPr>
              <a:xfrm>
                <a:off x="1021" y="5889"/>
                <a:ext cx="1136" cy="11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6</a:t>
                </a:r>
              </a:p>
            </p:txBody>
          </p:sp>
          <p:sp>
            <p:nvSpPr>
              <p:cNvPr id="45" name="图形"/>
              <p:cNvSpPr/>
              <p:nvPr/>
            </p:nvSpPr>
            <p:spPr>
              <a:xfrm>
                <a:off x="1021" y="7393"/>
                <a:ext cx="1136" cy="11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1200" cap="none" spc="0" normalizeH="0" baseline="0" noProof="0">
                    <a:ln>
                      <a:noFill/>
                    </a:ln>
                    <a:solidFill>
                      <a:prstClr val="white"/>
                    </a:solidFill>
                    <a:effectLst/>
                    <a:uLnTx/>
                    <a:uFillTx/>
                    <a:cs typeface="+mn-ea"/>
                    <a:sym typeface="+mn-lt"/>
                  </a:rPr>
                  <a:t>8</a:t>
                </a:r>
              </a:p>
            </p:txBody>
          </p:sp>
          <p:sp>
            <p:nvSpPr>
              <p:cNvPr id="46" name="图形"/>
              <p:cNvSpPr txBox="1"/>
              <p:nvPr/>
            </p:nvSpPr>
            <p:spPr>
              <a:xfrm>
                <a:off x="2272" y="2800"/>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47" name="图形"/>
              <p:cNvSpPr txBox="1"/>
              <p:nvPr/>
            </p:nvSpPr>
            <p:spPr>
              <a:xfrm>
                <a:off x="2272" y="3142"/>
                <a:ext cx="5114"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48" name="图形"/>
              <p:cNvSpPr txBox="1"/>
              <p:nvPr/>
            </p:nvSpPr>
            <p:spPr>
              <a:xfrm>
                <a:off x="2272" y="4349"/>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49" name="图形"/>
              <p:cNvSpPr txBox="1"/>
              <p:nvPr/>
            </p:nvSpPr>
            <p:spPr>
              <a:xfrm>
                <a:off x="2272" y="4691"/>
                <a:ext cx="5128"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50" name="图形"/>
              <p:cNvSpPr txBox="1"/>
              <p:nvPr/>
            </p:nvSpPr>
            <p:spPr>
              <a:xfrm>
                <a:off x="2272" y="5850"/>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51" name="图形"/>
              <p:cNvSpPr txBox="1"/>
              <p:nvPr/>
            </p:nvSpPr>
            <p:spPr>
              <a:xfrm>
                <a:off x="2272" y="6192"/>
                <a:ext cx="5114"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sp>
            <p:nvSpPr>
              <p:cNvPr id="52" name="图形"/>
              <p:cNvSpPr txBox="1"/>
              <p:nvPr/>
            </p:nvSpPr>
            <p:spPr>
              <a:xfrm>
                <a:off x="2272" y="7399"/>
                <a:ext cx="2208" cy="531"/>
              </a:xfrm>
              <a:prstGeom prst="rect">
                <a:avLst/>
              </a:prstGeom>
              <a:noFill/>
            </p:spPr>
            <p:txBody>
              <a:bodyPr wrap="none" rtlCol="0">
                <a:spAutoFit/>
              </a:bodyPr>
              <a:lstStyle/>
              <a:p>
                <a:r>
                  <a:rPr lang="zh-CN" altLang="en-US" sz="1600">
                    <a:solidFill>
                      <a:schemeClr val="tx1">
                        <a:lumMod val="75000"/>
                        <a:lumOff val="25000"/>
                      </a:schemeClr>
                    </a:solidFill>
                    <a:cs typeface="+mn-ea"/>
                    <a:sym typeface="+mn-lt"/>
                  </a:rPr>
                  <a:t>预设标题文本</a:t>
                </a:r>
              </a:p>
            </p:txBody>
          </p:sp>
          <p:sp>
            <p:nvSpPr>
              <p:cNvPr id="53" name="图形"/>
              <p:cNvSpPr txBox="1"/>
              <p:nvPr/>
            </p:nvSpPr>
            <p:spPr>
              <a:xfrm>
                <a:off x="2272" y="7741"/>
                <a:ext cx="5128" cy="830"/>
              </a:xfrm>
              <a:prstGeom prst="rect">
                <a:avLst/>
              </a:prstGeom>
              <a:noFill/>
            </p:spPr>
            <p:txBody>
              <a:bodyPr wrap="square" rtlCol="0">
                <a:spAutoFit/>
              </a:bodyPr>
              <a:lstStyle/>
              <a:p>
                <a:pPr>
                  <a:lnSpc>
                    <a:spcPct val="150000"/>
                  </a:lnSpc>
                </a:pPr>
                <a:r>
                  <a:rPr lang="zh-CN" altLang="en-US" sz="1000">
                    <a:solidFill>
                      <a:schemeClr val="tx1">
                        <a:lumMod val="75000"/>
                        <a:lumOff val="25000"/>
                      </a:schemeClr>
                    </a:solidFill>
                    <a:cs typeface="+mn-ea"/>
                    <a:sym typeface="+mn-lt"/>
                  </a:rPr>
                  <a:t>在此处添加您的文本内容此处添加您的文本内容此处添加您的文本内容添加文本内容加文本内容添加文本内容</a:t>
                </a:r>
              </a:p>
            </p:txBody>
          </p:sp>
        </p:grpSp>
      </p:grpSp>
    </p:spTree>
    <p:custDataLst>
      <p:tags r:id="rId1"/>
    </p:custDataLst>
  </p:cSld>
  <p:clrMapOvr>
    <a:masterClrMapping/>
  </p:clrMapOvr>
  <p:transition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500" fill="hold">
                                          <p:stCondLst>
                                            <p:cond delay="0"/>
                                          </p:stCondLst>
                                        </p:cTn>
                                        <p:tgtEl>
                                          <p:spTgt spid="11"/>
                                        </p:tgtEl>
                                        <p:attrNameLst>
                                          <p:attrName>style.visibility</p:attrName>
                                        </p:attrNameLst>
                                      </p:cBhvr>
                                      <p:to>
                                        <p:strVal val="visible"/>
                                      </p:to>
                                    </p:set>
                                    <p:animEffect transition="in" filter="wheel(2)">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图形"/>
          <p:cNvGrpSpPr/>
          <p:nvPr/>
        </p:nvGrpSpPr>
        <p:grpSpPr>
          <a:xfrm>
            <a:off x="997585" y="2365375"/>
            <a:ext cx="10228580" cy="3221990"/>
            <a:chOff x="1571" y="3725"/>
            <a:chExt cx="16108" cy="5074"/>
          </a:xfrm>
        </p:grpSpPr>
        <p:sp>
          <p:nvSpPr>
            <p:cNvPr id="83" name="图形"/>
            <p:cNvSpPr/>
            <p:nvPr/>
          </p:nvSpPr>
          <p:spPr>
            <a:xfrm>
              <a:off x="9671" y="3895"/>
              <a:ext cx="3385" cy="343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fontAlgn="base">
                <a:spcBef>
                  <a:spcPct val="0"/>
                </a:spcBef>
                <a:spcAft>
                  <a:spcPct val="0"/>
                </a:spcAft>
              </a:pPr>
              <a:endParaRPr lang="en-US" sz="1705">
                <a:solidFill>
                  <a:prstClr val="black"/>
                </a:solidFill>
                <a:cs typeface="+mn-ea"/>
                <a:sym typeface="+mn-lt"/>
              </a:endParaRPr>
            </a:p>
          </p:txBody>
        </p:sp>
        <p:sp>
          <p:nvSpPr>
            <p:cNvPr id="111" name="图形"/>
            <p:cNvSpPr/>
            <p:nvPr/>
          </p:nvSpPr>
          <p:spPr>
            <a:xfrm rot="10800000" flipH="1">
              <a:off x="11964" y="4406"/>
              <a:ext cx="2387" cy="2422"/>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fontAlgn="base">
                <a:spcBef>
                  <a:spcPct val="0"/>
                </a:spcBef>
                <a:spcAft>
                  <a:spcPct val="0"/>
                </a:spcAft>
              </a:pPr>
              <a:endParaRPr lang="en-US" sz="1705">
                <a:solidFill>
                  <a:prstClr val="black"/>
                </a:solidFill>
                <a:cs typeface="+mn-ea"/>
                <a:sym typeface="+mn-lt"/>
              </a:endParaRPr>
            </a:p>
          </p:txBody>
        </p:sp>
        <p:sp>
          <p:nvSpPr>
            <p:cNvPr id="29" name="图形"/>
            <p:cNvSpPr/>
            <p:nvPr/>
          </p:nvSpPr>
          <p:spPr>
            <a:xfrm flipH="1">
              <a:off x="6179" y="3895"/>
              <a:ext cx="3385" cy="343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fontAlgn="base">
                <a:spcBef>
                  <a:spcPct val="0"/>
                </a:spcBef>
                <a:spcAft>
                  <a:spcPct val="0"/>
                </a:spcAft>
              </a:pPr>
              <a:endParaRPr lang="en-US" sz="1705">
                <a:solidFill>
                  <a:prstClr val="black"/>
                </a:solidFill>
                <a:cs typeface="+mn-ea"/>
                <a:sym typeface="+mn-lt"/>
              </a:endParaRPr>
            </a:p>
          </p:txBody>
        </p:sp>
        <p:sp>
          <p:nvSpPr>
            <p:cNvPr id="30" name="图形"/>
            <p:cNvSpPr/>
            <p:nvPr/>
          </p:nvSpPr>
          <p:spPr>
            <a:xfrm rot="10800000">
              <a:off x="4866" y="4404"/>
              <a:ext cx="2387" cy="2422"/>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fontAlgn="base">
                <a:spcBef>
                  <a:spcPct val="0"/>
                </a:spcBef>
                <a:spcAft>
                  <a:spcPct val="0"/>
                </a:spcAft>
              </a:pPr>
              <a:endParaRPr lang="en-US" sz="1705">
                <a:solidFill>
                  <a:prstClr val="black"/>
                </a:solidFill>
                <a:cs typeface="+mn-ea"/>
                <a:sym typeface="+mn-lt"/>
              </a:endParaRPr>
            </a:p>
          </p:txBody>
        </p:sp>
        <p:grpSp>
          <p:nvGrpSpPr>
            <p:cNvPr id="33" name="图形"/>
            <p:cNvGrpSpPr/>
            <p:nvPr/>
          </p:nvGrpSpPr>
          <p:grpSpPr>
            <a:xfrm>
              <a:off x="8175" y="4129"/>
              <a:ext cx="2826" cy="2826"/>
              <a:chOff x="3899266" y="1250711"/>
              <a:chExt cx="1032272" cy="1032272"/>
            </a:xfrm>
            <a:solidFill>
              <a:schemeClr val="accent1"/>
            </a:solidFill>
          </p:grpSpPr>
          <p:sp>
            <p:nvSpPr>
              <p:cNvPr id="34" name="图形"/>
              <p:cNvSpPr/>
              <p:nvPr/>
            </p:nvSpPr>
            <p:spPr>
              <a:xfrm>
                <a:off x="3899266" y="1250711"/>
                <a:ext cx="1032272" cy="1032272"/>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775" fontAlgn="base">
                  <a:spcBef>
                    <a:spcPct val="0"/>
                  </a:spcBef>
                  <a:spcAft>
                    <a:spcPct val="0"/>
                  </a:spcAft>
                </a:pPr>
                <a:endParaRPr lang="en-US" sz="1705">
                  <a:solidFill>
                    <a:prstClr val="white"/>
                  </a:solidFill>
                  <a:cs typeface="+mn-ea"/>
                  <a:sym typeface="+mn-lt"/>
                </a:endParaRPr>
              </a:p>
            </p:txBody>
          </p:sp>
          <p:sp>
            <p:nvSpPr>
              <p:cNvPr id="35" name="图形"/>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dirty="0">
                  <a:solidFill>
                    <a:prstClr val="black"/>
                  </a:solidFill>
                  <a:cs typeface="+mn-ea"/>
                  <a:sym typeface="+mn-lt"/>
                </a:endParaRPr>
              </a:p>
            </p:txBody>
          </p:sp>
        </p:grpSp>
        <p:grpSp>
          <p:nvGrpSpPr>
            <p:cNvPr id="38" name="图形"/>
            <p:cNvGrpSpPr/>
            <p:nvPr/>
          </p:nvGrpSpPr>
          <p:grpSpPr>
            <a:xfrm>
              <a:off x="7013" y="5171"/>
              <a:ext cx="473" cy="632"/>
              <a:chOff x="754063" y="1211263"/>
              <a:chExt cx="269875" cy="360363"/>
            </a:xfrm>
            <a:solidFill>
              <a:schemeClr val="bg1"/>
            </a:solidFill>
          </p:grpSpPr>
          <p:sp>
            <p:nvSpPr>
              <p:cNvPr id="39" name="图形"/>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40" name="图形"/>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grpSp>
        <p:sp>
          <p:nvSpPr>
            <p:cNvPr id="4" name="图形"/>
            <p:cNvSpPr>
              <a:spLocks noEditPoints="1"/>
            </p:cNvSpPr>
            <p:nvPr/>
          </p:nvSpPr>
          <p:spPr bwMode="auto">
            <a:xfrm>
              <a:off x="11573" y="5131"/>
              <a:ext cx="711" cy="711"/>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grpSp>
          <p:nvGrpSpPr>
            <p:cNvPr id="42" name="图形"/>
            <p:cNvGrpSpPr/>
            <p:nvPr/>
          </p:nvGrpSpPr>
          <p:grpSpPr>
            <a:xfrm>
              <a:off x="5520" y="5356"/>
              <a:ext cx="401" cy="405"/>
              <a:chOff x="0" y="2706688"/>
              <a:chExt cx="357188" cy="360363"/>
            </a:xfrm>
            <a:solidFill>
              <a:schemeClr val="bg1"/>
            </a:solidFill>
          </p:grpSpPr>
          <p:sp>
            <p:nvSpPr>
              <p:cNvPr id="43" name="图形"/>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44" name="图形"/>
              <p:cNvSpPr>
                <a:spLocks noChangeArrowheads="1"/>
              </p:cNvSpPr>
              <p:nvPr/>
            </p:nvSpPr>
            <p:spPr bwMode="auto">
              <a:xfrm>
                <a:off x="79375" y="2841626"/>
                <a:ext cx="42863"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45" name="图形"/>
              <p:cNvSpPr>
                <a:spLocks noChangeArrowheads="1"/>
              </p:cNvSpPr>
              <p:nvPr/>
            </p:nvSpPr>
            <p:spPr bwMode="auto">
              <a:xfrm>
                <a:off x="79375" y="2897188"/>
                <a:ext cx="42863"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5" name="图形"/>
              <p:cNvSpPr>
                <a:spLocks noChangeArrowheads="1"/>
              </p:cNvSpPr>
              <p:nvPr/>
            </p:nvSpPr>
            <p:spPr bwMode="auto">
              <a:xfrm>
                <a:off x="79375" y="2955926"/>
                <a:ext cx="42863" cy="31750"/>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6" name="图形"/>
              <p:cNvSpPr>
                <a:spLocks noChangeArrowheads="1"/>
              </p:cNvSpPr>
              <p:nvPr/>
            </p:nvSpPr>
            <p:spPr bwMode="auto">
              <a:xfrm>
                <a:off x="155575" y="2955926"/>
                <a:ext cx="46038" cy="31750"/>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7" name="图形"/>
              <p:cNvSpPr>
                <a:spLocks noChangeArrowheads="1"/>
              </p:cNvSpPr>
              <p:nvPr/>
            </p:nvSpPr>
            <p:spPr bwMode="auto">
              <a:xfrm>
                <a:off x="155575" y="2897188"/>
                <a:ext cx="46038"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8" name="图形"/>
              <p:cNvSpPr>
                <a:spLocks noChangeArrowheads="1"/>
              </p:cNvSpPr>
              <p:nvPr/>
            </p:nvSpPr>
            <p:spPr bwMode="auto">
              <a:xfrm>
                <a:off x="155575" y="2841626"/>
                <a:ext cx="46038"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54" name="图形"/>
              <p:cNvSpPr>
                <a:spLocks noChangeArrowheads="1"/>
              </p:cNvSpPr>
              <p:nvPr/>
            </p:nvSpPr>
            <p:spPr bwMode="auto">
              <a:xfrm>
                <a:off x="233363" y="2955926"/>
                <a:ext cx="47625" cy="31750"/>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55" name="图形"/>
              <p:cNvSpPr>
                <a:spLocks noChangeArrowheads="1"/>
              </p:cNvSpPr>
              <p:nvPr/>
            </p:nvSpPr>
            <p:spPr bwMode="auto">
              <a:xfrm>
                <a:off x="233363" y="2897188"/>
                <a:ext cx="47625"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sp>
            <p:nvSpPr>
              <p:cNvPr id="56" name="图形"/>
              <p:cNvSpPr>
                <a:spLocks noChangeArrowheads="1"/>
              </p:cNvSpPr>
              <p:nvPr/>
            </p:nvSpPr>
            <p:spPr bwMode="auto">
              <a:xfrm>
                <a:off x="233363" y="2841626"/>
                <a:ext cx="47625" cy="34925"/>
              </a:xfrm>
              <a:prstGeom prst="rect">
                <a:avLst/>
              </a:prstGeom>
              <a:grpFill/>
              <a:ln w="9525">
                <a:noFill/>
                <a:miter lim="800000"/>
              </a:ln>
            </p:spPr>
            <p:txBody>
              <a:bodyPr vert="horz" wrap="square" lIns="121913" tIns="60956" rIns="121913" bIns="60956" numCol="1" anchor="t" anchorCtr="0" compatLnSpc="1"/>
              <a:lstStyle/>
              <a:p>
                <a:pPr defTabSz="866775" fontAlgn="base">
                  <a:spcBef>
                    <a:spcPct val="0"/>
                  </a:spcBef>
                  <a:spcAft>
                    <a:spcPct val="0"/>
                  </a:spcAft>
                </a:pPr>
                <a:endParaRPr lang="en-US" sz="1705">
                  <a:solidFill>
                    <a:prstClr val="black"/>
                  </a:solidFill>
                  <a:cs typeface="+mn-ea"/>
                  <a:sym typeface="+mn-lt"/>
                </a:endParaRPr>
              </a:p>
            </p:txBody>
          </p:sp>
        </p:grpSp>
        <p:sp>
          <p:nvSpPr>
            <p:cNvPr id="57" name="图形"/>
            <p:cNvSpPr>
              <a:spLocks noEditPoints="1"/>
            </p:cNvSpPr>
            <p:nvPr/>
          </p:nvSpPr>
          <p:spPr bwMode="auto">
            <a:xfrm>
              <a:off x="13380" y="5347"/>
              <a:ext cx="483" cy="459"/>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121913" tIns="60956" rIns="121913" bIns="60956" numCol="1" anchor="t" anchorCtr="0" compatLnSpc="1"/>
            <a:lstStyle/>
            <a:p>
              <a:pPr defTabSz="866775" fontAlgn="base">
                <a:spcBef>
                  <a:spcPct val="0"/>
                </a:spcBef>
                <a:spcAft>
                  <a:spcPct val="0"/>
                </a:spcAft>
              </a:pPr>
              <a:endParaRPr lang="en-US" sz="1705" dirty="0">
                <a:solidFill>
                  <a:prstClr val="black"/>
                </a:solidFill>
                <a:cs typeface="+mn-ea"/>
                <a:sym typeface="+mn-lt"/>
              </a:endParaRPr>
            </a:p>
          </p:txBody>
        </p:sp>
        <p:sp>
          <p:nvSpPr>
            <p:cNvPr id="9" name="图形"/>
            <p:cNvSpPr txBox="1"/>
            <p:nvPr/>
          </p:nvSpPr>
          <p:spPr>
            <a:xfrm>
              <a:off x="1644" y="4471"/>
              <a:ext cx="2448" cy="580"/>
            </a:xfrm>
            <a:prstGeom prst="rect">
              <a:avLst/>
            </a:prstGeom>
            <a:noFill/>
          </p:spPr>
          <p:txBody>
            <a:bodyPr wrap="none" rtlCol="0">
              <a:spAutoFit/>
            </a:bodyPr>
            <a:lstStyle/>
            <a:p>
              <a:r>
                <a:rPr lang="zh-CN" altLang="en-US">
                  <a:solidFill>
                    <a:schemeClr val="tx1">
                      <a:lumMod val="75000"/>
                      <a:lumOff val="25000"/>
                    </a:schemeClr>
                  </a:solidFill>
                  <a:cs typeface="+mn-ea"/>
                  <a:sym typeface="+mn-lt"/>
                </a:rPr>
                <a:t>预设标题文本</a:t>
              </a:r>
            </a:p>
          </p:txBody>
        </p:sp>
        <p:cxnSp>
          <p:nvCxnSpPr>
            <p:cNvPr id="10" name="图形"/>
            <p:cNvCxnSpPr/>
            <p:nvPr/>
          </p:nvCxnSpPr>
          <p:spPr>
            <a:xfrm>
              <a:off x="1868" y="5179"/>
              <a:ext cx="2041" cy="0"/>
            </a:xfrm>
            <a:prstGeom prst="line">
              <a:avLst/>
            </a:prstGeom>
            <a:ln>
              <a:solidFill>
                <a:schemeClr val="bg2">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图形"/>
            <p:cNvCxnSpPr/>
            <p:nvPr/>
          </p:nvCxnSpPr>
          <p:spPr>
            <a:xfrm>
              <a:off x="1822" y="5179"/>
              <a:ext cx="12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图形"/>
            <p:cNvSpPr txBox="1"/>
            <p:nvPr/>
          </p:nvSpPr>
          <p:spPr>
            <a:xfrm>
              <a:off x="1644" y="5333"/>
              <a:ext cx="3461" cy="1888"/>
            </a:xfrm>
            <a:prstGeom prst="rect">
              <a:avLst/>
            </a:prstGeom>
            <a:noFill/>
          </p:spPr>
          <p:txBody>
            <a:bodyPr wrap="square" rtlCol="0">
              <a:spAutoFit/>
            </a:bodyPr>
            <a:lstStyle/>
            <a:p>
              <a:pP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在此处添加您的文本内容在此处添加您的文本内容在此处添加您的文本内容在此处添加您的文本内容添加文本内容</a:t>
              </a:r>
            </a:p>
          </p:txBody>
        </p:sp>
        <p:sp>
          <p:nvSpPr>
            <p:cNvPr id="13" name="图形"/>
            <p:cNvSpPr txBox="1"/>
            <p:nvPr/>
          </p:nvSpPr>
          <p:spPr>
            <a:xfrm>
              <a:off x="1630" y="3739"/>
              <a:ext cx="3853" cy="727"/>
            </a:xfrm>
            <a:prstGeom prst="rect">
              <a:avLst/>
            </a:prstGeom>
            <a:noFill/>
          </p:spPr>
          <p:txBody>
            <a:bodyPr wrap="none" rtlCol="0">
              <a:spAutoFit/>
            </a:bodyPr>
            <a:lstStyle/>
            <a:p>
              <a:r>
                <a:rPr lang="en-US" altLang="zh-CN" sz="2400">
                  <a:solidFill>
                    <a:schemeClr val="tx1">
                      <a:lumMod val="75000"/>
                      <a:lumOff val="25000"/>
                    </a:schemeClr>
                  </a:solidFill>
                  <a:cs typeface="+mn-ea"/>
                  <a:sym typeface="+mn-lt"/>
                </a:rPr>
                <a:t>JOB SUMMARY</a:t>
              </a:r>
            </a:p>
          </p:txBody>
        </p:sp>
        <p:grpSp>
          <p:nvGrpSpPr>
            <p:cNvPr id="19" name="图形"/>
            <p:cNvGrpSpPr/>
            <p:nvPr/>
          </p:nvGrpSpPr>
          <p:grpSpPr>
            <a:xfrm flipH="1">
              <a:off x="13826" y="3725"/>
              <a:ext cx="3853" cy="3482"/>
              <a:chOff x="1830" y="3939"/>
              <a:chExt cx="3853" cy="3482"/>
            </a:xfrm>
          </p:grpSpPr>
          <p:sp>
            <p:nvSpPr>
              <p:cNvPr id="17" name="图形"/>
              <p:cNvSpPr txBox="1"/>
              <p:nvPr/>
            </p:nvSpPr>
            <p:spPr>
              <a:xfrm>
                <a:off x="1844" y="4671"/>
                <a:ext cx="2448" cy="580"/>
              </a:xfrm>
              <a:prstGeom prst="rect">
                <a:avLst/>
              </a:prstGeom>
              <a:noFill/>
            </p:spPr>
            <p:txBody>
              <a:bodyPr wrap="none" rtlCol="0">
                <a:spAutoFit/>
              </a:bodyPr>
              <a:lstStyle/>
              <a:p>
                <a:pPr algn="r"/>
                <a:r>
                  <a:rPr lang="zh-CN" altLang="en-US">
                    <a:solidFill>
                      <a:schemeClr val="tx1">
                        <a:lumMod val="75000"/>
                        <a:lumOff val="25000"/>
                      </a:schemeClr>
                    </a:solidFill>
                    <a:cs typeface="+mn-ea"/>
                    <a:sym typeface="+mn-lt"/>
                  </a:rPr>
                  <a:t>预设标题文本</a:t>
                </a:r>
              </a:p>
            </p:txBody>
          </p:sp>
          <p:cxnSp>
            <p:nvCxnSpPr>
              <p:cNvPr id="18" name="图形"/>
              <p:cNvCxnSpPr/>
              <p:nvPr/>
            </p:nvCxnSpPr>
            <p:spPr>
              <a:xfrm>
                <a:off x="2068" y="5379"/>
                <a:ext cx="2041" cy="0"/>
              </a:xfrm>
              <a:prstGeom prst="line">
                <a:avLst/>
              </a:prstGeom>
              <a:ln>
                <a:solidFill>
                  <a:schemeClr val="bg2">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图形"/>
              <p:cNvCxnSpPr/>
              <p:nvPr/>
            </p:nvCxnSpPr>
            <p:spPr>
              <a:xfrm>
                <a:off x="2022" y="5379"/>
                <a:ext cx="1208"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图形"/>
              <p:cNvSpPr txBox="1"/>
              <p:nvPr/>
            </p:nvSpPr>
            <p:spPr>
              <a:xfrm>
                <a:off x="1844" y="5533"/>
                <a:ext cx="3461" cy="1888"/>
              </a:xfrm>
              <a:prstGeom prst="rect">
                <a:avLst/>
              </a:prstGeom>
              <a:noFill/>
            </p:spPr>
            <p:txBody>
              <a:bodyPr wrap="square" rtlCol="0">
                <a:spAutoFit/>
              </a:bodyPr>
              <a:lstStyle/>
              <a:p>
                <a:pPr algn="r">
                  <a:lnSpc>
                    <a:spcPct val="150000"/>
                  </a:lnSpc>
                </a:pPr>
                <a:r>
                  <a:rPr lang="zh-CN" altLang="en-US" sz="1200">
                    <a:solidFill>
                      <a:schemeClr val="tx1">
                        <a:lumMod val="75000"/>
                        <a:lumOff val="25000"/>
                      </a:schemeClr>
                    </a:solidFill>
                    <a:cs typeface="+mn-ea"/>
                    <a:sym typeface="+mn-lt"/>
                  </a:rPr>
                  <a:t>在此处添加您的文本内容在此处添加您的文本内容在此处添加您的文本内容在此处添加您的文本内容添加文本内容</a:t>
                </a:r>
              </a:p>
            </p:txBody>
          </p:sp>
          <p:sp>
            <p:nvSpPr>
              <p:cNvPr id="22" name="图形"/>
              <p:cNvSpPr txBox="1"/>
              <p:nvPr/>
            </p:nvSpPr>
            <p:spPr>
              <a:xfrm>
                <a:off x="1830" y="3939"/>
                <a:ext cx="3853" cy="727"/>
              </a:xfrm>
              <a:prstGeom prst="rect">
                <a:avLst/>
              </a:prstGeom>
              <a:noFill/>
            </p:spPr>
            <p:txBody>
              <a:bodyPr wrap="none" rtlCol="0">
                <a:spAutoFit/>
              </a:bodyPr>
              <a:lstStyle/>
              <a:p>
                <a:pPr algn="r"/>
                <a:r>
                  <a:rPr lang="en-US" altLang="zh-CN" sz="2400">
                    <a:solidFill>
                      <a:schemeClr val="tx1">
                        <a:lumMod val="75000"/>
                        <a:lumOff val="25000"/>
                      </a:schemeClr>
                    </a:solidFill>
                    <a:cs typeface="+mn-ea"/>
                    <a:sym typeface="+mn-lt"/>
                  </a:rPr>
                  <a:t>JOB SUMMARY</a:t>
                </a:r>
              </a:p>
            </p:txBody>
          </p:sp>
        </p:grpSp>
        <p:sp>
          <p:nvSpPr>
            <p:cNvPr id="23" name="图形"/>
            <p:cNvSpPr txBox="1"/>
            <p:nvPr/>
          </p:nvSpPr>
          <p:spPr>
            <a:xfrm>
              <a:off x="1571" y="7833"/>
              <a:ext cx="16034" cy="966"/>
            </a:xfrm>
            <a:prstGeom prst="rect">
              <a:avLst/>
            </a:prstGeom>
            <a:noFill/>
          </p:spPr>
          <p:txBody>
            <a:bodyPr wrap="square" rtlCol="0">
              <a:spAutoFit/>
            </a:bodyPr>
            <a:lstStyle/>
            <a:p>
              <a:pPr algn="ctr">
                <a:lnSpc>
                  <a:spcPct val="150000"/>
                </a:lnSpc>
              </a:pPr>
              <a:r>
                <a:rPr lang="zh-CN" altLang="en-US" sz="1200">
                  <a:solidFill>
                    <a:schemeClr val="tx1">
                      <a:lumMod val="75000"/>
                      <a:lumOff val="25000"/>
                    </a:schemeClr>
                  </a:solidFill>
                  <a:cs typeface="+mn-ea"/>
                  <a:sym typeface="+mn-lt"/>
                </a:rPr>
                <a:t>在此处添加您的文本内容在此处添加您的文本内容此处添加文本内容添加文本内容在此处添加您的文本内容在此处添加您的文本内容此处添加文本内容添加文本内容在此处添加您的文本内容在此处添加您的文本内容此处添加文本内容添加文本内容</a:t>
              </a:r>
            </a:p>
          </p:txBody>
        </p:sp>
      </p:grpSp>
    </p:spTree>
    <p:custDataLst>
      <p:tags r:id="rId1"/>
    </p:custDataLst>
  </p:cSld>
  <p:clrMapOvr>
    <a:masterClrMapping/>
  </p:clrMapOvr>
  <p:transition advTm="200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图形"/>
          <p:cNvGrpSpPr/>
          <p:nvPr/>
        </p:nvGrpSpPr>
        <p:grpSpPr>
          <a:xfrm>
            <a:off x="710565" y="1876425"/>
            <a:ext cx="10591165" cy="3853180"/>
            <a:chOff x="1521" y="3189"/>
            <a:chExt cx="16679" cy="6068"/>
          </a:xfrm>
        </p:grpSpPr>
        <p:pic>
          <p:nvPicPr>
            <p:cNvPr id="10" name="图形" descr="E:\006包图网\素材\商务办公\15009.jpg15009"/>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5718" y="3468"/>
              <a:ext cx="7719" cy="5789"/>
            </a:xfrm>
            <a:prstGeom prst="rect">
              <a:avLst/>
            </a:prstGeom>
          </p:spPr>
        </p:pic>
        <p:sp>
          <p:nvSpPr>
            <p:cNvPr id="27657" name="图形"/>
            <p:cNvSpPr>
              <a:spLocks noChangeArrowheads="1"/>
            </p:cNvSpPr>
            <p:nvPr/>
          </p:nvSpPr>
          <p:spPr bwMode="auto">
            <a:xfrm>
              <a:off x="1865" y="3656"/>
              <a:ext cx="4886" cy="2749"/>
            </a:xfrm>
            <a:prstGeom prst="rect">
              <a:avLst/>
            </a:prstGeom>
            <a:solidFill>
              <a:schemeClr val="accent1"/>
            </a:solidFill>
            <a:ln>
              <a:noFill/>
            </a:ln>
            <a:effectLst/>
          </p:spPr>
          <p:txBody>
            <a:bodyPr wrap="none" anchor="ctr"/>
            <a:lstStyle/>
            <a:p>
              <a:endParaRPr lang="zh-CN" altLang="en-US">
                <a:solidFill>
                  <a:prstClr val="white">
                    <a:lumMod val="50000"/>
                  </a:prstClr>
                </a:solidFill>
                <a:cs typeface="+mn-ea"/>
                <a:sym typeface="+mn-lt"/>
              </a:endParaRPr>
            </a:p>
          </p:txBody>
        </p:sp>
        <p:sp>
          <p:nvSpPr>
            <p:cNvPr id="27659" name="图形"/>
            <p:cNvSpPr>
              <a:spLocks noChangeArrowheads="1"/>
            </p:cNvSpPr>
            <p:nvPr/>
          </p:nvSpPr>
          <p:spPr bwMode="auto">
            <a:xfrm>
              <a:off x="2626" y="4470"/>
              <a:ext cx="3666" cy="1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200">
                  <a:solidFill>
                    <a:schemeClr val="bg1"/>
                  </a:solidFill>
                  <a:cs typeface="+mn-ea"/>
                  <a:sym typeface="+mn-lt"/>
                </a:rPr>
                <a:t>在此处添加您的文本内容在此处添加您的文本内容在此处添加您的文本内容添加您的文本内容</a:t>
              </a:r>
              <a:endParaRPr lang="zh-CN" altLang="en-US" sz="1200" b="1" dirty="0">
                <a:solidFill>
                  <a:schemeClr val="bg1"/>
                </a:solidFill>
                <a:cs typeface="+mn-ea"/>
                <a:sym typeface="+mn-lt"/>
              </a:endParaRPr>
            </a:p>
          </p:txBody>
        </p:sp>
        <p:sp>
          <p:nvSpPr>
            <p:cNvPr id="27662" name="图形"/>
            <p:cNvSpPr>
              <a:spLocks noChangeArrowheads="1"/>
            </p:cNvSpPr>
            <p:nvPr/>
          </p:nvSpPr>
          <p:spPr bwMode="auto">
            <a:xfrm>
              <a:off x="2064" y="6641"/>
              <a:ext cx="3479" cy="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50000"/>
                </a:lnSpc>
              </a:pPr>
              <a:r>
                <a:rPr lang="zh-CN" altLang="en-US" sz="1000">
                  <a:solidFill>
                    <a:schemeClr val="tx1">
                      <a:lumMod val="75000"/>
                      <a:lumOff val="25000"/>
                    </a:schemeClr>
                  </a:solidFill>
                  <a:cs typeface="+mn-ea"/>
                  <a:sym typeface="+mn-lt"/>
                </a:rPr>
                <a:t>添加您的文本内容此处添加您的文本内容添加您的文本内容添加您的文本内容</a:t>
              </a:r>
              <a:endParaRPr lang="zh-CN" altLang="en-US" sz="1000" b="1" dirty="0">
                <a:solidFill>
                  <a:schemeClr val="tx1">
                    <a:lumMod val="50000"/>
                    <a:lumOff val="50000"/>
                  </a:schemeClr>
                </a:solidFill>
                <a:cs typeface="+mn-ea"/>
                <a:sym typeface="+mn-lt"/>
              </a:endParaRPr>
            </a:p>
          </p:txBody>
        </p:sp>
        <p:sp>
          <p:nvSpPr>
            <p:cNvPr id="27663" name="图形"/>
            <p:cNvSpPr>
              <a:spLocks noChangeArrowheads="1"/>
            </p:cNvSpPr>
            <p:nvPr/>
          </p:nvSpPr>
          <p:spPr bwMode="auto">
            <a:xfrm>
              <a:off x="2030" y="7628"/>
              <a:ext cx="3479" cy="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50000"/>
                </a:lnSpc>
              </a:pPr>
              <a:r>
                <a:rPr lang="zh-CN" altLang="en-US" sz="1000">
                  <a:solidFill>
                    <a:schemeClr val="tx1">
                      <a:lumMod val="75000"/>
                      <a:lumOff val="25000"/>
                    </a:schemeClr>
                  </a:solidFill>
                  <a:cs typeface="+mn-ea"/>
                  <a:sym typeface="+mn-lt"/>
                </a:rPr>
                <a:t>在此处添加您的文本内容在此处添加您的文本内容在此处添加您的文本内容在此处添加您的文本内容在此处添加您的文本内容添加您的文本内容</a:t>
              </a:r>
              <a:endParaRPr lang="zh-CN" altLang="en-US" sz="1000" b="1" dirty="0">
                <a:solidFill>
                  <a:schemeClr val="tx1">
                    <a:lumMod val="50000"/>
                    <a:lumOff val="50000"/>
                  </a:schemeClr>
                </a:solidFill>
                <a:cs typeface="+mn-ea"/>
                <a:sym typeface="+mn-lt"/>
              </a:endParaRPr>
            </a:p>
          </p:txBody>
        </p:sp>
        <p:sp>
          <p:nvSpPr>
            <p:cNvPr id="27" name="图形"/>
            <p:cNvSpPr txBox="1">
              <a:spLocks noChangeArrowheads="1"/>
            </p:cNvSpPr>
            <p:nvPr/>
          </p:nvSpPr>
          <p:spPr bwMode="auto">
            <a:xfrm>
              <a:off x="1521" y="3849"/>
              <a:ext cx="1222" cy="1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4800" dirty="0">
                  <a:solidFill>
                    <a:prstClr val="white"/>
                  </a:solidFill>
                  <a:cs typeface="+mn-ea"/>
                  <a:sym typeface="+mn-lt"/>
                </a:rPr>
                <a:t>“</a:t>
              </a:r>
            </a:p>
          </p:txBody>
        </p:sp>
        <p:sp>
          <p:nvSpPr>
            <p:cNvPr id="11" name="图形"/>
            <p:cNvSpPr txBox="1"/>
            <p:nvPr/>
          </p:nvSpPr>
          <p:spPr>
            <a:xfrm>
              <a:off x="13447" y="3189"/>
              <a:ext cx="1455" cy="824"/>
            </a:xfrm>
            <a:prstGeom prst="rect">
              <a:avLst/>
            </a:prstGeom>
            <a:noFill/>
          </p:spPr>
          <p:txBody>
            <a:bodyPr wrap="none" rtlCol="0">
              <a:spAutoFit/>
            </a:bodyPr>
            <a:lstStyle/>
            <a:p>
              <a:r>
                <a:rPr lang="en-US" altLang="zh-CN" sz="2800">
                  <a:solidFill>
                    <a:schemeClr val="accent1"/>
                  </a:solidFill>
                  <a:cs typeface="+mn-ea"/>
                  <a:sym typeface="+mn-lt"/>
                </a:rPr>
                <a:t>42%</a:t>
              </a:r>
            </a:p>
          </p:txBody>
        </p:sp>
        <p:sp>
          <p:nvSpPr>
            <p:cNvPr id="13" name="图形"/>
            <p:cNvSpPr>
              <a:spLocks noChangeArrowheads="1"/>
            </p:cNvSpPr>
            <p:nvPr/>
          </p:nvSpPr>
          <p:spPr bwMode="auto">
            <a:xfrm>
              <a:off x="13650" y="4067"/>
              <a:ext cx="4550"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添加您的文本内容此处添加您的文本内容添加您的文本内容此处添加您的文本内容</a:t>
              </a:r>
              <a:endParaRPr lang="en-US" altLang="zh-CN" sz="1200" b="1" dirty="0">
                <a:solidFill>
                  <a:schemeClr val="tx1">
                    <a:lumMod val="50000"/>
                    <a:lumOff val="50000"/>
                  </a:schemeClr>
                </a:solidFill>
                <a:cs typeface="+mn-ea"/>
                <a:sym typeface="+mn-lt"/>
              </a:endParaRPr>
            </a:p>
          </p:txBody>
        </p:sp>
        <p:sp>
          <p:nvSpPr>
            <p:cNvPr id="26" name="图形"/>
            <p:cNvSpPr txBox="1"/>
            <p:nvPr/>
          </p:nvSpPr>
          <p:spPr>
            <a:xfrm>
              <a:off x="14809" y="3310"/>
              <a:ext cx="3391" cy="580"/>
            </a:xfrm>
            <a:prstGeom prst="rect">
              <a:avLst/>
            </a:prstGeom>
            <a:noFill/>
            <a:extLst>
              <a:ext uri="{909E8E84-426E-40DD-AFC4-6F175D3DCCD1}">
                <a14:hiddenFill xmlns:a14="http://schemas.microsoft.com/office/drawing/2010/main">
                  <a:solidFill>
                    <a:srgbClr val="4E5E68"/>
                  </a:solidFill>
                </a14:hiddenFill>
              </a:ext>
            </a:extLst>
          </p:spPr>
          <p:txBody>
            <a:bodyPr wrap="square" rtlCol="0">
              <a:spAutoFit/>
            </a:bodyPr>
            <a:lstStyle/>
            <a:p>
              <a:pPr marL="0" marR="0" lvl="0" indent="0" algn="l" defTabSz="914400" rtl="0" eaLnBrk="1" fontAlgn="base" latinLnBrk="0" hangingPunct="1">
                <a:spcBef>
                  <a:spcPct val="0"/>
                </a:spcBef>
                <a:spcAft>
                  <a:spcPct val="0"/>
                </a:spcAft>
                <a:buClrTx/>
                <a:buSzTx/>
                <a:buFontTx/>
                <a:buNone/>
                <a:defRPr/>
              </a:pPr>
              <a:r>
                <a:rPr lang="zh-CN" altLang="en-US" kern="0" noProof="0" dirty="0">
                  <a:ln>
                    <a:noFill/>
                  </a:ln>
                  <a:solidFill>
                    <a:schemeClr val="tx1">
                      <a:lumMod val="75000"/>
                      <a:lumOff val="25000"/>
                    </a:schemeClr>
                  </a:solidFill>
                  <a:effectLst/>
                  <a:uLnTx/>
                  <a:uFillTx/>
                  <a:cs typeface="+mn-ea"/>
                  <a:sym typeface="+mn-lt"/>
                </a:rPr>
                <a:t>预设标题文本</a:t>
              </a:r>
            </a:p>
          </p:txBody>
        </p:sp>
        <p:sp>
          <p:nvSpPr>
            <p:cNvPr id="14" name="图形"/>
            <p:cNvSpPr txBox="1"/>
            <p:nvPr/>
          </p:nvSpPr>
          <p:spPr>
            <a:xfrm>
              <a:off x="13447" y="5348"/>
              <a:ext cx="1455" cy="824"/>
            </a:xfrm>
            <a:prstGeom prst="rect">
              <a:avLst/>
            </a:prstGeom>
            <a:noFill/>
          </p:spPr>
          <p:txBody>
            <a:bodyPr wrap="none" rtlCol="0">
              <a:spAutoFit/>
            </a:bodyPr>
            <a:lstStyle/>
            <a:p>
              <a:r>
                <a:rPr lang="en-US" altLang="zh-CN" sz="2800">
                  <a:solidFill>
                    <a:schemeClr val="accent1"/>
                  </a:solidFill>
                  <a:cs typeface="+mn-ea"/>
                  <a:sym typeface="+mn-lt"/>
                </a:rPr>
                <a:t>58%</a:t>
              </a:r>
            </a:p>
          </p:txBody>
        </p:sp>
        <p:sp>
          <p:nvSpPr>
            <p:cNvPr id="15" name="图形"/>
            <p:cNvSpPr>
              <a:spLocks noChangeArrowheads="1"/>
            </p:cNvSpPr>
            <p:nvPr/>
          </p:nvSpPr>
          <p:spPr bwMode="auto">
            <a:xfrm>
              <a:off x="13650" y="6226"/>
              <a:ext cx="4550"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添加您的文本内容此处添加您的文本内容添加您的文本内容此处添加您的文本内容</a:t>
              </a:r>
              <a:endParaRPr lang="en-US" altLang="zh-CN" sz="1200" b="1" dirty="0">
                <a:solidFill>
                  <a:schemeClr val="tx1">
                    <a:lumMod val="50000"/>
                    <a:lumOff val="50000"/>
                  </a:schemeClr>
                </a:solidFill>
                <a:cs typeface="+mn-ea"/>
                <a:sym typeface="+mn-lt"/>
              </a:endParaRPr>
            </a:p>
          </p:txBody>
        </p:sp>
        <p:sp>
          <p:nvSpPr>
            <p:cNvPr id="16" name="图形"/>
            <p:cNvSpPr txBox="1"/>
            <p:nvPr/>
          </p:nvSpPr>
          <p:spPr>
            <a:xfrm>
              <a:off x="14809" y="5469"/>
              <a:ext cx="3391" cy="580"/>
            </a:xfrm>
            <a:prstGeom prst="rect">
              <a:avLst/>
            </a:prstGeom>
            <a:noFill/>
            <a:extLst>
              <a:ext uri="{909E8E84-426E-40DD-AFC4-6F175D3DCCD1}">
                <a14:hiddenFill xmlns:a14="http://schemas.microsoft.com/office/drawing/2010/main">
                  <a:solidFill>
                    <a:srgbClr val="4E5E68"/>
                  </a:solidFill>
                </a14:hiddenFill>
              </a:ext>
            </a:extLst>
          </p:spPr>
          <p:txBody>
            <a:bodyPr wrap="square" rtlCol="0">
              <a:spAutoFit/>
            </a:bodyPr>
            <a:lstStyle/>
            <a:p>
              <a:pPr marL="0" marR="0" lvl="0" indent="0" algn="l" defTabSz="914400" rtl="0" eaLnBrk="1" fontAlgn="base" latinLnBrk="0" hangingPunct="1">
                <a:spcBef>
                  <a:spcPct val="0"/>
                </a:spcBef>
                <a:spcAft>
                  <a:spcPct val="0"/>
                </a:spcAft>
                <a:buClrTx/>
                <a:buSzTx/>
                <a:buFontTx/>
                <a:buNone/>
                <a:defRPr/>
              </a:pPr>
              <a:r>
                <a:rPr lang="zh-CN" altLang="en-US" kern="0" noProof="0" dirty="0">
                  <a:ln>
                    <a:noFill/>
                  </a:ln>
                  <a:solidFill>
                    <a:schemeClr val="tx1">
                      <a:lumMod val="75000"/>
                      <a:lumOff val="25000"/>
                    </a:schemeClr>
                  </a:solidFill>
                  <a:effectLst/>
                  <a:uLnTx/>
                  <a:uFillTx/>
                  <a:cs typeface="+mn-ea"/>
                  <a:sym typeface="+mn-lt"/>
                </a:rPr>
                <a:t>预设标题文本</a:t>
              </a:r>
              <a:endParaRPr lang="zh-CN" altLang="en-US" b="1" kern="0" noProof="0" dirty="0">
                <a:ln>
                  <a:noFill/>
                </a:ln>
                <a:solidFill>
                  <a:schemeClr val="tx1">
                    <a:lumMod val="75000"/>
                    <a:lumOff val="25000"/>
                  </a:schemeClr>
                </a:solidFill>
                <a:effectLst/>
                <a:uLnTx/>
                <a:uFillTx/>
                <a:cs typeface="+mn-ea"/>
                <a:sym typeface="+mn-lt"/>
              </a:endParaRPr>
            </a:p>
          </p:txBody>
        </p:sp>
        <p:sp>
          <p:nvSpPr>
            <p:cNvPr id="18" name="图形"/>
            <p:cNvSpPr txBox="1"/>
            <p:nvPr/>
          </p:nvSpPr>
          <p:spPr>
            <a:xfrm>
              <a:off x="13447" y="7507"/>
              <a:ext cx="1455" cy="824"/>
            </a:xfrm>
            <a:prstGeom prst="rect">
              <a:avLst/>
            </a:prstGeom>
            <a:noFill/>
          </p:spPr>
          <p:txBody>
            <a:bodyPr wrap="none" rtlCol="0">
              <a:spAutoFit/>
            </a:bodyPr>
            <a:lstStyle/>
            <a:p>
              <a:r>
                <a:rPr lang="en-US" altLang="zh-CN" sz="2800">
                  <a:solidFill>
                    <a:schemeClr val="accent1"/>
                  </a:solidFill>
                  <a:cs typeface="+mn-ea"/>
                  <a:sym typeface="+mn-lt"/>
                </a:rPr>
                <a:t>72%</a:t>
              </a:r>
            </a:p>
          </p:txBody>
        </p:sp>
        <p:sp>
          <p:nvSpPr>
            <p:cNvPr id="19" name="图形"/>
            <p:cNvSpPr>
              <a:spLocks noChangeArrowheads="1"/>
            </p:cNvSpPr>
            <p:nvPr/>
          </p:nvSpPr>
          <p:spPr bwMode="auto">
            <a:xfrm>
              <a:off x="13650" y="8385"/>
              <a:ext cx="4550" cy="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200">
                  <a:solidFill>
                    <a:schemeClr val="tx1">
                      <a:lumMod val="75000"/>
                      <a:lumOff val="25000"/>
                    </a:schemeClr>
                  </a:solidFill>
                  <a:cs typeface="+mn-ea"/>
                  <a:sym typeface="+mn-lt"/>
                </a:rPr>
                <a:t>添加您的文本内容此处添加您的文本内容添加您的文本内容此处添加您的文本内容</a:t>
              </a:r>
              <a:endParaRPr lang="en-US" altLang="zh-CN" sz="1200" b="1" dirty="0">
                <a:solidFill>
                  <a:schemeClr val="tx1">
                    <a:lumMod val="50000"/>
                    <a:lumOff val="50000"/>
                  </a:schemeClr>
                </a:solidFill>
                <a:cs typeface="+mn-ea"/>
                <a:sym typeface="+mn-lt"/>
              </a:endParaRPr>
            </a:p>
          </p:txBody>
        </p:sp>
        <p:sp>
          <p:nvSpPr>
            <p:cNvPr id="20" name="图形"/>
            <p:cNvSpPr txBox="1"/>
            <p:nvPr/>
          </p:nvSpPr>
          <p:spPr>
            <a:xfrm>
              <a:off x="14809" y="7628"/>
              <a:ext cx="3391" cy="580"/>
            </a:xfrm>
            <a:prstGeom prst="rect">
              <a:avLst/>
            </a:prstGeom>
            <a:noFill/>
            <a:extLst>
              <a:ext uri="{909E8E84-426E-40DD-AFC4-6F175D3DCCD1}">
                <a14:hiddenFill xmlns:a14="http://schemas.microsoft.com/office/drawing/2010/main">
                  <a:solidFill>
                    <a:srgbClr val="4E5E68"/>
                  </a:solidFill>
                </a14:hiddenFill>
              </a:ext>
            </a:extLst>
          </p:spPr>
          <p:txBody>
            <a:bodyPr wrap="square" rtlCol="0">
              <a:spAutoFit/>
            </a:bodyPr>
            <a:lstStyle/>
            <a:p>
              <a:pPr marL="0" marR="0" lvl="0" indent="0" algn="l" defTabSz="914400" rtl="0" eaLnBrk="1" fontAlgn="base" latinLnBrk="0" hangingPunct="1">
                <a:spcBef>
                  <a:spcPct val="0"/>
                </a:spcBef>
                <a:spcAft>
                  <a:spcPct val="0"/>
                </a:spcAft>
                <a:buClrTx/>
                <a:buSzTx/>
                <a:buFontTx/>
                <a:buNone/>
                <a:defRPr/>
              </a:pPr>
              <a:r>
                <a:rPr lang="zh-CN" altLang="en-US" kern="0" noProof="0" dirty="0">
                  <a:ln>
                    <a:noFill/>
                  </a:ln>
                  <a:solidFill>
                    <a:schemeClr val="tx1">
                      <a:lumMod val="75000"/>
                      <a:lumOff val="25000"/>
                    </a:schemeClr>
                  </a:solidFill>
                  <a:effectLst/>
                  <a:uLnTx/>
                  <a:uFillTx/>
                  <a:cs typeface="+mn-ea"/>
                  <a:sym typeface="+mn-lt"/>
                </a:rPr>
                <a:t>预设标题文本</a:t>
              </a:r>
              <a:endParaRPr lang="zh-CN" altLang="en-US" b="1" kern="0" noProof="0" dirty="0">
                <a:ln>
                  <a:noFill/>
                </a:ln>
                <a:solidFill>
                  <a:schemeClr val="tx1">
                    <a:lumMod val="75000"/>
                    <a:lumOff val="25000"/>
                  </a:schemeClr>
                </a:solidFill>
                <a:effectLst/>
                <a:uLnTx/>
                <a:uFillTx/>
                <a:cs typeface="+mn-ea"/>
                <a:sym typeface="+mn-lt"/>
              </a:endParaRPr>
            </a:p>
          </p:txBody>
        </p:sp>
      </p:grpSp>
    </p:spTree>
    <p:custDataLst>
      <p:tags r:id="rId1"/>
    </p:custDataLst>
  </p:cSld>
  <p:clrMapOvr>
    <a:masterClrMapping/>
  </p:clrMapOvr>
  <p:transition advTm="2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heckerboard(across)">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p:cNvPicPr>
            <a:picLocks noChangeAspect="1"/>
          </p:cNvPicPr>
          <p:nvPr/>
        </p:nvPicPr>
        <p:blipFill>
          <a:blip r:embed="rId3" cstate="screen">
            <a:extLst>
              <a:ext uri="{28A0092B-C50C-407E-A947-70E740481C1C}">
                <a14:useLocalDpi xmlns:a14="http://schemas.microsoft.com/office/drawing/2010/main"/>
              </a:ext>
            </a:extLst>
          </a:blip>
          <a:srcRect t="2331" b="2331"/>
          <a:stretch>
            <a:fillRect/>
          </a:stretch>
        </p:blipFill>
        <p:spPr>
          <a:xfrm flipV="1">
            <a:off x="-14605" y="0"/>
            <a:ext cx="12226925" cy="6859270"/>
          </a:xfrm>
          <a:prstGeom prst="rect">
            <a:avLst/>
          </a:prstGeom>
        </p:spPr>
      </p:pic>
      <p:sp>
        <p:nvSpPr>
          <p:cNvPr id="11" name="图形"/>
          <p:cNvSpPr/>
          <p:nvPr/>
        </p:nvSpPr>
        <p:spPr>
          <a:xfrm>
            <a:off x="-6985" y="3810"/>
            <a:ext cx="12205970" cy="6855460"/>
          </a:xfrm>
          <a:prstGeom prst="rect">
            <a:avLst/>
          </a:prstGeom>
          <a:gradFill>
            <a:gsLst>
              <a:gs pos="64000">
                <a:schemeClr val="bg1">
                  <a:alpha val="78000"/>
                </a:schemeClr>
              </a:gs>
              <a:gs pos="100000">
                <a:schemeClr val="bg1">
                  <a:alpha val="1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图形"/>
          <p:cNvSpPr txBox="1"/>
          <p:nvPr/>
        </p:nvSpPr>
        <p:spPr>
          <a:xfrm>
            <a:off x="4972685" y="2529840"/>
            <a:ext cx="5397500" cy="1106805"/>
          </a:xfrm>
          <a:prstGeom prst="rect">
            <a:avLst/>
          </a:prstGeom>
          <a:noFill/>
          <a:ln w="9525">
            <a:noFill/>
          </a:ln>
        </p:spPr>
        <p:txBody>
          <a:bodyPr wrap="square" anchor="t" anchorCtr="0">
            <a:spAutoFit/>
          </a:bodyPr>
          <a:lstStyle/>
          <a:p>
            <a:pPr algn="dist"/>
            <a:r>
              <a:rPr lang="zh-CN" altLang="en-US" sz="6600">
                <a:cs typeface="+mn-ea"/>
                <a:sym typeface="+mn-lt"/>
              </a:rPr>
              <a:t>业绩数据展示</a:t>
            </a:r>
          </a:p>
        </p:txBody>
      </p:sp>
      <p:sp>
        <p:nvSpPr>
          <p:cNvPr id="13" name="图形"/>
          <p:cNvSpPr txBox="1"/>
          <p:nvPr/>
        </p:nvSpPr>
        <p:spPr>
          <a:xfrm>
            <a:off x="4991100" y="3572510"/>
            <a:ext cx="5574665" cy="700576"/>
          </a:xfrm>
          <a:prstGeom prst="rect">
            <a:avLst/>
          </a:prstGeom>
          <a:noFill/>
        </p:spPr>
        <p:txBody>
          <a:bodyPr wrap="square" rtlCol="0" anchor="t">
            <a:spAutoFit/>
          </a:bodyPr>
          <a:lstStyle/>
          <a:p>
            <a:pPr algn="l">
              <a:lnSpc>
                <a:spcPct val="150000"/>
              </a:lnSpc>
            </a:pP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a:t>
            </a:r>
            <a:r>
              <a:rPr lang="zh-CN" altLang="en-US" sz="1400">
                <a:solidFill>
                  <a:schemeClr val="tx1">
                    <a:lumMod val="85000"/>
                    <a:lumOff val="15000"/>
                  </a:schemeClr>
                </a:solidFill>
                <a:cs typeface="+mn-ea"/>
                <a:sym typeface="+mn-lt"/>
              </a:rPr>
              <a:t>Add your</a:t>
            </a:r>
            <a:r>
              <a:rPr lang="en-US" altLang="zh-CN" sz="1400">
                <a:solidFill>
                  <a:schemeClr val="tx1">
                    <a:lumMod val="85000"/>
                    <a:lumOff val="15000"/>
                  </a:schemeClr>
                </a:solidFill>
                <a:cs typeface="+mn-ea"/>
                <a:sym typeface="+mn-lt"/>
              </a:rPr>
              <a:t> </a:t>
            </a:r>
            <a:r>
              <a:rPr lang="zh-CN" altLang="en-US" sz="1400">
                <a:solidFill>
                  <a:schemeClr val="tx1">
                    <a:lumMod val="85000"/>
                    <a:lumOff val="15000"/>
                  </a:schemeClr>
                </a:solidFill>
                <a:cs typeface="+mn-ea"/>
                <a:sym typeface="+mn-lt"/>
              </a:rPr>
              <a:t>content</a:t>
            </a:r>
            <a:r>
              <a:rPr lang="en-US" altLang="zh-CN" sz="1400">
                <a:solidFill>
                  <a:schemeClr val="tx1">
                    <a:lumMod val="85000"/>
                    <a:lumOff val="15000"/>
                  </a:schemeClr>
                </a:solidFill>
                <a:cs typeface="+mn-ea"/>
                <a:sym typeface="+mn-lt"/>
              </a:rPr>
              <a:t>.</a:t>
            </a:r>
          </a:p>
          <a:p>
            <a:pPr algn="l">
              <a:lnSpc>
                <a:spcPct val="150000"/>
              </a:lnSpc>
            </a:pPr>
            <a:r>
              <a:rPr lang="zh-CN" altLang="en-US" sz="1400">
                <a:solidFill>
                  <a:schemeClr val="tx1">
                    <a:lumMod val="85000"/>
                    <a:lumOff val="15000"/>
                  </a:schemeClr>
                </a:solidFill>
                <a:cs typeface="+mn-ea"/>
                <a:sym typeface="+mn-lt"/>
              </a:rPr>
              <a:t>Add your text</a:t>
            </a:r>
            <a:r>
              <a:rPr lang="en-US" altLang="zh-CN" sz="1400">
                <a:solidFill>
                  <a:schemeClr val="tx1">
                    <a:lumMod val="85000"/>
                    <a:lumOff val="15000"/>
                  </a:schemeClr>
                </a:solidFill>
                <a:cs typeface="+mn-ea"/>
                <a:sym typeface="+mn-lt"/>
              </a:rPr>
              <a:t> content.</a:t>
            </a:r>
            <a:r>
              <a:rPr lang="zh-CN" altLang="en-US" sz="1400">
                <a:solidFill>
                  <a:schemeClr val="tx1">
                    <a:lumMod val="85000"/>
                    <a:lumOff val="15000"/>
                  </a:schemeClr>
                </a:solidFill>
                <a:cs typeface="+mn-ea"/>
                <a:sym typeface="+mn-lt"/>
              </a:rPr>
              <a:t>Add your text content</a:t>
            </a:r>
            <a:r>
              <a:rPr lang="en-US" altLang="zh-CN" sz="1400">
                <a:solidFill>
                  <a:schemeClr val="tx1">
                    <a:lumMod val="85000"/>
                    <a:lumOff val="15000"/>
                  </a:schemeClr>
                </a:solidFill>
                <a:cs typeface="+mn-ea"/>
                <a:sym typeface="+mn-lt"/>
              </a:rPr>
              <a:t> here.</a:t>
            </a:r>
          </a:p>
        </p:txBody>
      </p:sp>
      <p:grpSp>
        <p:nvGrpSpPr>
          <p:cNvPr id="14" name="组合 13"/>
          <p:cNvGrpSpPr/>
          <p:nvPr/>
        </p:nvGrpSpPr>
        <p:grpSpPr>
          <a:xfrm>
            <a:off x="1949450" y="2194560"/>
            <a:ext cx="2938780" cy="2266950"/>
            <a:chOff x="3070" y="3456"/>
            <a:chExt cx="4628" cy="3570"/>
          </a:xfrm>
        </p:grpSpPr>
        <p:sp>
          <p:nvSpPr>
            <p:cNvPr id="15" name="图形"/>
            <p:cNvSpPr/>
            <p:nvPr/>
          </p:nvSpPr>
          <p:spPr>
            <a:xfrm>
              <a:off x="3731" y="3456"/>
              <a:ext cx="3570" cy="3570"/>
            </a:xfrm>
            <a:prstGeom prst="ellipse">
              <a:avLst/>
            </a:prstGeom>
            <a:gradFill>
              <a:gsLst>
                <a:gs pos="0">
                  <a:srgbClr val="E4D178"/>
                </a:gs>
                <a:gs pos="71000">
                  <a:srgbClr val="DDC367"/>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图形"/>
            <p:cNvSpPr txBox="1"/>
            <p:nvPr/>
          </p:nvSpPr>
          <p:spPr>
            <a:xfrm>
              <a:off x="3070" y="3491"/>
              <a:ext cx="4628" cy="3294"/>
            </a:xfrm>
            <a:prstGeom prst="rect">
              <a:avLst/>
            </a:prstGeom>
            <a:noFill/>
          </p:spPr>
          <p:txBody>
            <a:bodyPr wrap="square" rtlCol="0">
              <a:spAutoFit/>
            </a:bodyPr>
            <a:lstStyle/>
            <a:p>
              <a:pPr algn="ctr"/>
              <a:r>
                <a:rPr lang="en-US" altLang="zh-CN" sz="13000" b="1" dirty="0">
                  <a:solidFill>
                    <a:schemeClr val="bg1"/>
                  </a:solidFill>
                  <a:cs typeface="+mn-ea"/>
                  <a:sym typeface="+mn-lt"/>
                </a:rPr>
                <a:t>2</a:t>
              </a:r>
            </a:p>
          </p:txBody>
        </p:sp>
        <p:sp>
          <p:nvSpPr>
            <p:cNvPr id="17" name="图形"/>
            <p:cNvSpPr txBox="1"/>
            <p:nvPr/>
          </p:nvSpPr>
          <p:spPr>
            <a:xfrm>
              <a:off x="5806" y="4917"/>
              <a:ext cx="1332" cy="580"/>
            </a:xfrm>
            <a:prstGeom prst="rect">
              <a:avLst/>
            </a:prstGeom>
            <a:noFill/>
          </p:spPr>
          <p:txBody>
            <a:bodyPr wrap="square" rtlCol="0">
              <a:spAutoFit/>
            </a:bodyPr>
            <a:lstStyle/>
            <a:p>
              <a:r>
                <a:rPr lang="en-US" altLang="zh-CN" dirty="0">
                  <a:solidFill>
                    <a:schemeClr val="bg1"/>
                  </a:solidFill>
                  <a:cs typeface="+mn-ea"/>
                  <a:sym typeface="+mn-lt"/>
                </a:rPr>
                <a:t>TWO.</a:t>
              </a:r>
            </a:p>
          </p:txBody>
        </p:sp>
      </p:grpSp>
      <p:grpSp>
        <p:nvGrpSpPr>
          <p:cNvPr id="18" name="组合 17"/>
          <p:cNvGrpSpPr/>
          <p:nvPr/>
        </p:nvGrpSpPr>
        <p:grpSpPr>
          <a:xfrm>
            <a:off x="1642110" y="2821305"/>
            <a:ext cx="1371600" cy="1370330"/>
            <a:chOff x="2586" y="4443"/>
            <a:chExt cx="2160" cy="2158"/>
          </a:xfrm>
        </p:grpSpPr>
        <p:sp>
          <p:nvSpPr>
            <p:cNvPr id="19" name="图形"/>
            <p:cNvSpPr/>
            <p:nvPr/>
          </p:nvSpPr>
          <p:spPr>
            <a:xfrm>
              <a:off x="2587" y="4443"/>
              <a:ext cx="2159" cy="215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图形"/>
            <p:cNvSpPr txBox="1"/>
            <p:nvPr/>
          </p:nvSpPr>
          <p:spPr>
            <a:xfrm>
              <a:off x="2586" y="4563"/>
              <a:ext cx="2160" cy="1888"/>
            </a:xfrm>
            <a:prstGeom prst="rect">
              <a:avLst/>
            </a:prstGeom>
            <a:noFill/>
          </p:spPr>
          <p:txBody>
            <a:bodyPr wrap="square" rtlCol="0" anchor="t">
              <a:spAutoFit/>
            </a:bodyPr>
            <a:lstStyle/>
            <a:p>
              <a:pPr algn="ctr"/>
              <a:r>
                <a:rPr lang="en-US" altLang="zh-CN" sz="7200" b="1" dirty="0">
                  <a:solidFill>
                    <a:schemeClr val="bg1"/>
                  </a:solidFill>
                  <a:cs typeface="+mn-ea"/>
                  <a:sym typeface="+mn-lt"/>
                </a:rPr>
                <a:t>0</a:t>
              </a:r>
            </a:p>
          </p:txBody>
        </p:sp>
      </p:grpSp>
      <p:grpSp>
        <p:nvGrpSpPr>
          <p:cNvPr id="21" name="组合 20"/>
          <p:cNvGrpSpPr/>
          <p:nvPr/>
        </p:nvGrpSpPr>
        <p:grpSpPr>
          <a:xfrm>
            <a:off x="856615" y="886460"/>
            <a:ext cx="1499870" cy="666115"/>
            <a:chOff x="1349" y="1396"/>
            <a:chExt cx="2362" cy="1049"/>
          </a:xfrm>
        </p:grpSpPr>
        <p:sp>
          <p:nvSpPr>
            <p:cNvPr id="22" name="图形"/>
            <p:cNvSpPr/>
            <p:nvPr/>
          </p:nvSpPr>
          <p:spPr>
            <a:xfrm>
              <a:off x="1349" y="1396"/>
              <a:ext cx="562" cy="562"/>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图形"/>
            <p:cNvSpPr txBox="1"/>
            <p:nvPr/>
          </p:nvSpPr>
          <p:spPr>
            <a:xfrm>
              <a:off x="1410" y="1427"/>
              <a:ext cx="2301" cy="1018"/>
            </a:xfrm>
            <a:prstGeom prst="rect">
              <a:avLst/>
            </a:prstGeom>
            <a:noFill/>
          </p:spPr>
          <p:txBody>
            <a:bodyPr wrap="square" rtlCol="0">
              <a:spAutoFit/>
            </a:bodyPr>
            <a:lstStyle/>
            <a:p>
              <a:r>
                <a:rPr lang="en-US" altLang="zh-CN">
                  <a:cs typeface="+mn-ea"/>
                  <a:sym typeface="+mn-lt"/>
                </a:rPr>
                <a:t>LOGO HERE</a:t>
              </a:r>
            </a:p>
          </p:txBody>
        </p:sp>
      </p:grpSp>
      <p:grpSp>
        <p:nvGrpSpPr>
          <p:cNvPr id="29" name="组合 28"/>
          <p:cNvGrpSpPr/>
          <p:nvPr/>
        </p:nvGrpSpPr>
        <p:grpSpPr>
          <a:xfrm>
            <a:off x="7085330" y="967740"/>
            <a:ext cx="4115435" cy="307975"/>
            <a:chOff x="11158" y="1524"/>
            <a:chExt cx="6481" cy="485"/>
          </a:xfrm>
        </p:grpSpPr>
        <p:sp>
          <p:nvSpPr>
            <p:cNvPr id="30" name="图形"/>
            <p:cNvSpPr/>
            <p:nvPr/>
          </p:nvSpPr>
          <p:spPr>
            <a:xfrm>
              <a:off x="15674" y="1527"/>
              <a:ext cx="1498" cy="480"/>
            </a:xfrm>
            <a:prstGeom prst="roundRect">
              <a:avLst>
                <a:gd name="adj" fmla="val 50000"/>
              </a:avLst>
            </a:prstGeom>
            <a:gradFill>
              <a:gsLst>
                <a:gs pos="0">
                  <a:srgbClr val="E4D178"/>
                </a:gs>
                <a:gs pos="100000">
                  <a:srgbClr val="DDC367"/>
                </a:gs>
              </a:gsLst>
              <a:lin ang="2700000" scaled="0"/>
            </a:gradFill>
            <a:ln w="6350" cap="flat" cmpd="sng" algn="ctr">
              <a:noFill/>
              <a:prstDash val="solid"/>
              <a:miter lim="800000"/>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2">
                    <a:alpha val="70000"/>
                  </a:schemeClr>
                </a:solidFill>
                <a:effectLst/>
                <a:uLnTx/>
                <a:uFillTx/>
                <a:cs typeface="+mn-ea"/>
                <a:sym typeface="+mn-lt"/>
              </a:endParaRPr>
            </a:p>
          </p:txBody>
        </p:sp>
        <p:sp>
          <p:nvSpPr>
            <p:cNvPr id="31" name="图形"/>
            <p:cNvSpPr txBox="1"/>
            <p:nvPr/>
          </p:nvSpPr>
          <p:spPr>
            <a:xfrm>
              <a:off x="11158" y="1524"/>
              <a:ext cx="6481" cy="485"/>
            </a:xfrm>
            <a:prstGeom prst="rect">
              <a:avLst/>
            </a:prstGeom>
            <a:noFill/>
          </p:spPr>
          <p:txBody>
            <a:bodyPr wrap="none" rtlCol="0">
              <a:spAutoFit/>
            </a:bodyPr>
            <a:lstStyle/>
            <a:p>
              <a:pPr algn="l"/>
              <a:r>
                <a:rPr lang="zh-CN" altLang="en-US" sz="1400">
                  <a:cs typeface="+mn-ea"/>
                  <a:sym typeface="+mn-lt"/>
                </a:rPr>
                <a:t>工作总结</a:t>
              </a:r>
              <a:r>
                <a:rPr lang="en-US" altLang="zh-CN" sz="1400">
                  <a:cs typeface="+mn-ea"/>
                  <a:sym typeface="+mn-lt"/>
                </a:rPr>
                <a:t>       </a:t>
              </a:r>
              <a:r>
                <a:rPr lang="zh-CN" altLang="en-US" sz="1400">
                  <a:cs typeface="+mn-ea"/>
                  <a:sym typeface="+mn-lt"/>
                </a:rPr>
                <a:t>商务汇报</a:t>
              </a:r>
              <a:r>
                <a:rPr lang="en-US" altLang="zh-CN" sz="1400">
                  <a:cs typeface="+mn-ea"/>
                  <a:sym typeface="+mn-lt"/>
                </a:rPr>
                <a:t>      </a:t>
              </a:r>
              <a:r>
                <a:rPr lang="zh-CN" altLang="en-US" sz="1400">
                  <a:cs typeface="+mn-ea"/>
                  <a:sym typeface="+mn-lt"/>
                </a:rPr>
                <a:t>项目报告</a:t>
              </a:r>
              <a:r>
                <a:rPr lang="en-US" altLang="zh-CN" sz="1400">
                  <a:cs typeface="+mn-ea"/>
                  <a:sym typeface="+mn-lt"/>
                </a:rPr>
                <a:t>      </a:t>
              </a:r>
              <a:r>
                <a:rPr lang="zh-CN" altLang="en-US" sz="1400">
                  <a:cs typeface="+mn-ea"/>
                  <a:sym typeface="+mn-lt"/>
                </a:rPr>
                <a:t>计划汇报</a:t>
              </a:r>
              <a:r>
                <a:rPr lang="en-US" altLang="zh-CN" sz="1400">
                  <a:cs typeface="+mn-ea"/>
                  <a:sym typeface="+mn-lt"/>
                </a:rPr>
                <a:t> </a:t>
              </a:r>
            </a:p>
          </p:txBody>
        </p:sp>
      </p:grpSp>
      <p:grpSp>
        <p:nvGrpSpPr>
          <p:cNvPr id="32" name="组合 31"/>
          <p:cNvGrpSpPr/>
          <p:nvPr/>
        </p:nvGrpSpPr>
        <p:grpSpPr>
          <a:xfrm>
            <a:off x="890270" y="5678170"/>
            <a:ext cx="3023870" cy="306070"/>
            <a:chOff x="1402" y="8942"/>
            <a:chExt cx="4762" cy="482"/>
          </a:xfrm>
        </p:grpSpPr>
        <p:sp>
          <p:nvSpPr>
            <p:cNvPr id="33" name="图形"/>
            <p:cNvSpPr txBox="1"/>
            <p:nvPr/>
          </p:nvSpPr>
          <p:spPr>
            <a:xfrm>
              <a:off x="1752" y="8942"/>
              <a:ext cx="4412"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Business Project report</a:t>
              </a:r>
            </a:p>
          </p:txBody>
        </p:sp>
        <p:sp>
          <p:nvSpPr>
            <p:cNvPr id="34" name="图形"/>
            <p:cNvSpPr/>
            <p:nvPr/>
          </p:nvSpPr>
          <p:spPr>
            <a:xfrm>
              <a:off x="1402" y="9042"/>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5" name="组合 34"/>
          <p:cNvGrpSpPr/>
          <p:nvPr/>
        </p:nvGrpSpPr>
        <p:grpSpPr>
          <a:xfrm>
            <a:off x="5248910" y="5668010"/>
            <a:ext cx="2456180" cy="306070"/>
            <a:chOff x="8266" y="8926"/>
            <a:chExt cx="3868" cy="482"/>
          </a:xfrm>
        </p:grpSpPr>
        <p:sp>
          <p:nvSpPr>
            <p:cNvPr id="36" name="图形"/>
            <p:cNvSpPr txBox="1"/>
            <p:nvPr/>
          </p:nvSpPr>
          <p:spPr>
            <a:xfrm>
              <a:off x="8550" y="8926"/>
              <a:ext cx="3584" cy="4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tx1"/>
                  </a:solidFill>
                  <a:effectLst/>
                  <a:uLnTx/>
                  <a:uFillTx/>
                  <a:cs typeface="+mn-ea"/>
                  <a:sym typeface="+mn-lt"/>
                </a:rPr>
                <a:t>活动主题：商务汇报</a:t>
              </a:r>
            </a:p>
          </p:txBody>
        </p:sp>
        <p:sp>
          <p:nvSpPr>
            <p:cNvPr id="37" name="图形"/>
            <p:cNvSpPr/>
            <p:nvPr/>
          </p:nvSpPr>
          <p:spPr>
            <a:xfrm>
              <a:off x="8266"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8" name="组合 37"/>
          <p:cNvGrpSpPr/>
          <p:nvPr/>
        </p:nvGrpSpPr>
        <p:grpSpPr>
          <a:xfrm>
            <a:off x="9118600" y="5668010"/>
            <a:ext cx="1765935" cy="307975"/>
            <a:chOff x="14360" y="8926"/>
            <a:chExt cx="2781" cy="485"/>
          </a:xfrm>
        </p:grpSpPr>
        <p:sp>
          <p:nvSpPr>
            <p:cNvPr id="39" name="图形"/>
            <p:cNvSpPr txBox="1"/>
            <p:nvPr/>
          </p:nvSpPr>
          <p:spPr>
            <a:xfrm>
              <a:off x="14644" y="8926"/>
              <a:ext cx="2497" cy="48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smtClean="0">
                  <a:ln>
                    <a:noFill/>
                  </a:ln>
                  <a:solidFill>
                    <a:schemeClr val="tx1"/>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tx1"/>
                  </a:solidFill>
                  <a:effectLst/>
                  <a:uLnTx/>
                  <a:uFillTx/>
                  <a:cs typeface="+mn-ea"/>
                  <a:sym typeface="+mn-lt"/>
                </a:rPr>
                <a:t>：优品</a:t>
              </a:r>
              <a:r>
                <a:rPr kumimoji="0" lang="en-US" altLang="zh-CN" sz="1400" b="0" i="0" u="none" strike="noStrike" kern="1200" cap="none" spc="0" normalizeH="0" baseline="0" noProof="0" dirty="0" smtClean="0">
                  <a:ln>
                    <a:noFill/>
                  </a:ln>
                  <a:solidFill>
                    <a:schemeClr val="tx1"/>
                  </a:solidFill>
                  <a:effectLst/>
                  <a:uLnTx/>
                  <a:uFillTx/>
                  <a:cs typeface="+mn-ea"/>
                  <a:sym typeface="+mn-lt"/>
                </a:rPr>
                <a:t>PPT</a:t>
              </a:r>
              <a:endParaRPr kumimoji="0" lang="zh-CN" altLang="en-US" sz="1400" b="0" i="0" u="none" strike="noStrike" kern="1200" cap="none" spc="0" normalizeH="0" baseline="0" noProof="0" dirty="0">
                <a:ln>
                  <a:noFill/>
                </a:ln>
                <a:solidFill>
                  <a:schemeClr val="tx1"/>
                </a:solidFill>
                <a:effectLst/>
                <a:uLnTx/>
                <a:uFillTx/>
                <a:cs typeface="+mn-ea"/>
                <a:sym typeface="+mn-lt"/>
              </a:endParaRPr>
            </a:p>
          </p:txBody>
        </p:sp>
        <p:sp>
          <p:nvSpPr>
            <p:cNvPr id="40" name="图形"/>
            <p:cNvSpPr/>
            <p:nvPr/>
          </p:nvSpPr>
          <p:spPr>
            <a:xfrm>
              <a:off x="14360" y="9038"/>
              <a:ext cx="284" cy="284"/>
            </a:xfrm>
            <a:prstGeom prst="ellipse">
              <a:avLst/>
            </a:prstGeom>
            <a:gradFill>
              <a:gsLst>
                <a:gs pos="0">
                  <a:srgbClr val="E4D178"/>
                </a:gs>
                <a:gs pos="100000">
                  <a:srgbClr val="DDC367"/>
                </a:gs>
              </a:gsLst>
              <a:lin ang="2700000" scaled="0"/>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ustDataLst>
      <p:tags r:id="rId1"/>
    </p:custDataLst>
  </p:cSld>
  <p:clrMapOvr>
    <a:masterClrMapping/>
  </p:clrMapOvr>
  <p:transition advTm="2000">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left)">
                                      <p:cBhvr>
                                        <p:cTn id="35" dur="500"/>
                                        <p:tgtEl>
                                          <p:spTgt spid="35"/>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3" grpId="0"/>
      <p:bldP spid="1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图形"/>
          <p:cNvGrpSpPr/>
          <p:nvPr/>
        </p:nvGrpSpPr>
        <p:grpSpPr>
          <a:xfrm>
            <a:off x="875030" y="1549400"/>
            <a:ext cx="10442575" cy="4683760"/>
            <a:chOff x="1378" y="2584"/>
            <a:chExt cx="16445" cy="7376"/>
          </a:xfrm>
        </p:grpSpPr>
        <p:grpSp>
          <p:nvGrpSpPr>
            <p:cNvPr id="4" name="图形"/>
            <p:cNvGrpSpPr/>
            <p:nvPr/>
          </p:nvGrpSpPr>
          <p:grpSpPr>
            <a:xfrm>
              <a:off x="1378" y="2912"/>
              <a:ext cx="1614" cy="6029"/>
              <a:chOff x="1378" y="2912"/>
              <a:chExt cx="1800" cy="6720"/>
            </a:xfrm>
          </p:grpSpPr>
          <p:grpSp>
            <p:nvGrpSpPr>
              <p:cNvPr id="5" name="组合 4"/>
              <p:cNvGrpSpPr/>
              <p:nvPr/>
            </p:nvGrpSpPr>
            <p:grpSpPr>
              <a:xfrm>
                <a:off x="1378" y="2912"/>
                <a:ext cx="1800" cy="1800"/>
                <a:chOff x="1319052" y="1848757"/>
                <a:chExt cx="1143000" cy="1143000"/>
              </a:xfrm>
            </p:grpSpPr>
            <p:sp>
              <p:nvSpPr>
                <p:cNvPr id="6" name="图形"/>
                <p:cNvSpPr/>
                <p:nvPr/>
              </p:nvSpPr>
              <p:spPr>
                <a:xfrm>
                  <a:off x="1319052" y="1848757"/>
                  <a:ext cx="1143000" cy="1143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7" name="图形"/>
                <p:cNvSpPr/>
                <p:nvPr/>
              </p:nvSpPr>
              <p:spPr>
                <a:xfrm>
                  <a:off x="1658011" y="2180774"/>
                  <a:ext cx="465082" cy="478966"/>
                </a:xfrm>
                <a:custGeom>
                  <a:avLst/>
                  <a:gdLst>
                    <a:gd name="connsiteX0" fmla="*/ 140277 w 319088"/>
                    <a:gd name="connsiteY0" fmla="*/ 225425 h 328613"/>
                    <a:gd name="connsiteX1" fmla="*/ 101311 w 319088"/>
                    <a:gd name="connsiteY1" fmla="*/ 229351 h 328613"/>
                    <a:gd name="connsiteX2" fmla="*/ 100012 w 319088"/>
                    <a:gd name="connsiteY2" fmla="*/ 230660 h 328613"/>
                    <a:gd name="connsiteX3" fmla="*/ 100012 w 319088"/>
                    <a:gd name="connsiteY3" fmla="*/ 319646 h 328613"/>
                    <a:gd name="connsiteX4" fmla="*/ 100012 w 319088"/>
                    <a:gd name="connsiteY4" fmla="*/ 322263 h 328613"/>
                    <a:gd name="connsiteX5" fmla="*/ 101311 w 319088"/>
                    <a:gd name="connsiteY5" fmla="*/ 322263 h 328613"/>
                    <a:gd name="connsiteX6" fmla="*/ 102610 w 319088"/>
                    <a:gd name="connsiteY6" fmla="*/ 322263 h 328613"/>
                    <a:gd name="connsiteX7" fmla="*/ 140277 w 319088"/>
                    <a:gd name="connsiteY7" fmla="*/ 311794 h 328613"/>
                    <a:gd name="connsiteX8" fmla="*/ 142875 w 319088"/>
                    <a:gd name="connsiteY8" fmla="*/ 310485 h 328613"/>
                    <a:gd name="connsiteX9" fmla="*/ 142875 w 319088"/>
                    <a:gd name="connsiteY9" fmla="*/ 228042 h 328613"/>
                    <a:gd name="connsiteX10" fmla="*/ 141576 w 319088"/>
                    <a:gd name="connsiteY10" fmla="*/ 226734 h 328613"/>
                    <a:gd name="connsiteX11" fmla="*/ 140277 w 319088"/>
                    <a:gd name="connsiteY11" fmla="*/ 225425 h 328613"/>
                    <a:gd name="connsiteX12" fmla="*/ 49212 w 319088"/>
                    <a:gd name="connsiteY12" fmla="*/ 223838 h 328613"/>
                    <a:gd name="connsiteX13" fmla="*/ 49212 w 319088"/>
                    <a:gd name="connsiteY13" fmla="*/ 226378 h 328613"/>
                    <a:gd name="connsiteX14" fmla="*/ 49212 w 319088"/>
                    <a:gd name="connsiteY14" fmla="*/ 263208 h 328613"/>
                    <a:gd name="connsiteX15" fmla="*/ 50497 w 319088"/>
                    <a:gd name="connsiteY15" fmla="*/ 265748 h 328613"/>
                    <a:gd name="connsiteX16" fmla="*/ 74915 w 319088"/>
                    <a:gd name="connsiteY16" fmla="*/ 274638 h 328613"/>
                    <a:gd name="connsiteX17" fmla="*/ 76200 w 319088"/>
                    <a:gd name="connsiteY17" fmla="*/ 273368 h 328613"/>
                    <a:gd name="connsiteX18" fmla="*/ 76200 w 319088"/>
                    <a:gd name="connsiteY18" fmla="*/ 272098 h 328613"/>
                    <a:gd name="connsiteX19" fmla="*/ 76200 w 319088"/>
                    <a:gd name="connsiteY19" fmla="*/ 230188 h 328613"/>
                    <a:gd name="connsiteX20" fmla="*/ 74915 w 319088"/>
                    <a:gd name="connsiteY20" fmla="*/ 228918 h 328613"/>
                    <a:gd name="connsiteX21" fmla="*/ 50497 w 319088"/>
                    <a:gd name="connsiteY21" fmla="*/ 223838 h 328613"/>
                    <a:gd name="connsiteX22" fmla="*/ 49212 w 319088"/>
                    <a:gd name="connsiteY22" fmla="*/ 223838 h 328613"/>
                    <a:gd name="connsiteX23" fmla="*/ 189206 w 319088"/>
                    <a:gd name="connsiteY23" fmla="*/ 222250 h 328613"/>
                    <a:gd name="connsiteX24" fmla="*/ 156868 w 319088"/>
                    <a:gd name="connsiteY24" fmla="*/ 224848 h 328613"/>
                    <a:gd name="connsiteX25" fmla="*/ 155575 w 319088"/>
                    <a:gd name="connsiteY25" fmla="*/ 226147 h 328613"/>
                    <a:gd name="connsiteX26" fmla="*/ 155575 w 319088"/>
                    <a:gd name="connsiteY26" fmla="*/ 305377 h 328613"/>
                    <a:gd name="connsiteX27" fmla="*/ 156868 w 319088"/>
                    <a:gd name="connsiteY27" fmla="*/ 307975 h 328613"/>
                    <a:gd name="connsiteX28" fmla="*/ 158162 w 319088"/>
                    <a:gd name="connsiteY28" fmla="*/ 307975 h 328613"/>
                    <a:gd name="connsiteX29" fmla="*/ 189206 w 319088"/>
                    <a:gd name="connsiteY29" fmla="*/ 300182 h 328613"/>
                    <a:gd name="connsiteX30" fmla="*/ 190500 w 319088"/>
                    <a:gd name="connsiteY30" fmla="*/ 297584 h 328613"/>
                    <a:gd name="connsiteX31" fmla="*/ 190500 w 319088"/>
                    <a:gd name="connsiteY31" fmla="*/ 223549 h 328613"/>
                    <a:gd name="connsiteX32" fmla="*/ 190500 w 319088"/>
                    <a:gd name="connsiteY32" fmla="*/ 222250 h 328613"/>
                    <a:gd name="connsiteX33" fmla="*/ 189206 w 319088"/>
                    <a:gd name="connsiteY33" fmla="*/ 222250 h 328613"/>
                    <a:gd name="connsiteX34" fmla="*/ 12700 w 319088"/>
                    <a:gd name="connsiteY34" fmla="*/ 217488 h 328613"/>
                    <a:gd name="connsiteX35" fmla="*/ 12700 w 319088"/>
                    <a:gd name="connsiteY35" fmla="*/ 218778 h 328613"/>
                    <a:gd name="connsiteX36" fmla="*/ 12700 w 319088"/>
                    <a:gd name="connsiteY36" fmla="*/ 251024 h 328613"/>
                    <a:gd name="connsiteX37" fmla="*/ 13970 w 319088"/>
                    <a:gd name="connsiteY37" fmla="*/ 252314 h 328613"/>
                    <a:gd name="connsiteX38" fmla="*/ 29210 w 319088"/>
                    <a:gd name="connsiteY38" fmla="*/ 258763 h 328613"/>
                    <a:gd name="connsiteX39" fmla="*/ 30480 w 319088"/>
                    <a:gd name="connsiteY39" fmla="*/ 258763 h 328613"/>
                    <a:gd name="connsiteX40" fmla="*/ 31750 w 319088"/>
                    <a:gd name="connsiteY40" fmla="*/ 258763 h 328613"/>
                    <a:gd name="connsiteX41" fmla="*/ 31750 w 319088"/>
                    <a:gd name="connsiteY41" fmla="*/ 257473 h 328613"/>
                    <a:gd name="connsiteX42" fmla="*/ 31750 w 319088"/>
                    <a:gd name="connsiteY42" fmla="*/ 222647 h 328613"/>
                    <a:gd name="connsiteX43" fmla="*/ 30480 w 319088"/>
                    <a:gd name="connsiteY43" fmla="*/ 220068 h 328613"/>
                    <a:gd name="connsiteX44" fmla="*/ 13970 w 319088"/>
                    <a:gd name="connsiteY44" fmla="*/ 217488 h 328613"/>
                    <a:gd name="connsiteX45" fmla="*/ 12700 w 319088"/>
                    <a:gd name="connsiteY45" fmla="*/ 217488 h 328613"/>
                    <a:gd name="connsiteX46" fmla="*/ 280105 w 319088"/>
                    <a:gd name="connsiteY46" fmla="*/ 214313 h 328613"/>
                    <a:gd name="connsiteX47" fmla="*/ 261584 w 319088"/>
                    <a:gd name="connsiteY47" fmla="*/ 215595 h 328613"/>
                    <a:gd name="connsiteX48" fmla="*/ 260350 w 319088"/>
                    <a:gd name="connsiteY48" fmla="*/ 216877 h 328613"/>
                    <a:gd name="connsiteX49" fmla="*/ 260350 w 319088"/>
                    <a:gd name="connsiteY49" fmla="*/ 278424 h 328613"/>
                    <a:gd name="connsiteX50" fmla="*/ 260350 w 319088"/>
                    <a:gd name="connsiteY50" fmla="*/ 279706 h 328613"/>
                    <a:gd name="connsiteX51" fmla="*/ 261584 w 319088"/>
                    <a:gd name="connsiteY51" fmla="*/ 280988 h 328613"/>
                    <a:gd name="connsiteX52" fmla="*/ 262819 w 319088"/>
                    <a:gd name="connsiteY52" fmla="*/ 280988 h 328613"/>
                    <a:gd name="connsiteX53" fmla="*/ 280105 w 319088"/>
                    <a:gd name="connsiteY53" fmla="*/ 275859 h 328613"/>
                    <a:gd name="connsiteX54" fmla="*/ 282575 w 319088"/>
                    <a:gd name="connsiteY54" fmla="*/ 273295 h 328613"/>
                    <a:gd name="connsiteX55" fmla="*/ 282575 w 319088"/>
                    <a:gd name="connsiteY55" fmla="*/ 215595 h 328613"/>
                    <a:gd name="connsiteX56" fmla="*/ 281340 w 319088"/>
                    <a:gd name="connsiteY56" fmla="*/ 214313 h 328613"/>
                    <a:gd name="connsiteX57" fmla="*/ 280105 w 319088"/>
                    <a:gd name="connsiteY57" fmla="*/ 214313 h 328613"/>
                    <a:gd name="connsiteX58" fmla="*/ 306983 w 319088"/>
                    <a:gd name="connsiteY58" fmla="*/ 211138 h 328613"/>
                    <a:gd name="connsiteX59" fmla="*/ 290215 w 319088"/>
                    <a:gd name="connsiteY59" fmla="*/ 212428 h 328613"/>
                    <a:gd name="connsiteX60" fmla="*/ 288925 w 319088"/>
                    <a:gd name="connsiteY60" fmla="*/ 215008 h 328613"/>
                    <a:gd name="connsiteX61" fmla="*/ 288925 w 319088"/>
                    <a:gd name="connsiteY61" fmla="*/ 271761 h 328613"/>
                    <a:gd name="connsiteX62" fmla="*/ 288925 w 319088"/>
                    <a:gd name="connsiteY62" fmla="*/ 273051 h 328613"/>
                    <a:gd name="connsiteX63" fmla="*/ 290215 w 319088"/>
                    <a:gd name="connsiteY63" fmla="*/ 273051 h 328613"/>
                    <a:gd name="connsiteX64" fmla="*/ 308273 w 319088"/>
                    <a:gd name="connsiteY64" fmla="*/ 269181 h 328613"/>
                    <a:gd name="connsiteX65" fmla="*/ 309563 w 319088"/>
                    <a:gd name="connsiteY65" fmla="*/ 266602 h 328613"/>
                    <a:gd name="connsiteX66" fmla="*/ 308273 w 319088"/>
                    <a:gd name="connsiteY66" fmla="*/ 212428 h 328613"/>
                    <a:gd name="connsiteX67" fmla="*/ 308273 w 319088"/>
                    <a:gd name="connsiteY67" fmla="*/ 211138 h 328613"/>
                    <a:gd name="connsiteX68" fmla="*/ 306983 w 319088"/>
                    <a:gd name="connsiteY68" fmla="*/ 211138 h 328613"/>
                    <a:gd name="connsiteX69" fmla="*/ 290195 w 319088"/>
                    <a:gd name="connsiteY69" fmla="*/ 169863 h 328613"/>
                    <a:gd name="connsiteX70" fmla="*/ 288925 w 319088"/>
                    <a:gd name="connsiteY70" fmla="*/ 171196 h 328613"/>
                    <a:gd name="connsiteX71" fmla="*/ 288925 w 319088"/>
                    <a:gd name="connsiteY71" fmla="*/ 172530 h 328613"/>
                    <a:gd name="connsiteX72" fmla="*/ 288925 w 319088"/>
                    <a:gd name="connsiteY72" fmla="*/ 201867 h 328613"/>
                    <a:gd name="connsiteX73" fmla="*/ 288925 w 319088"/>
                    <a:gd name="connsiteY73" fmla="*/ 203201 h 328613"/>
                    <a:gd name="connsiteX74" fmla="*/ 290195 w 319088"/>
                    <a:gd name="connsiteY74" fmla="*/ 203201 h 328613"/>
                    <a:gd name="connsiteX75" fmla="*/ 306705 w 319088"/>
                    <a:gd name="connsiteY75" fmla="*/ 201867 h 328613"/>
                    <a:gd name="connsiteX76" fmla="*/ 307975 w 319088"/>
                    <a:gd name="connsiteY76" fmla="*/ 200534 h 328613"/>
                    <a:gd name="connsiteX77" fmla="*/ 307975 w 319088"/>
                    <a:gd name="connsiteY77" fmla="*/ 172530 h 328613"/>
                    <a:gd name="connsiteX78" fmla="*/ 306705 w 319088"/>
                    <a:gd name="connsiteY78" fmla="*/ 171196 h 328613"/>
                    <a:gd name="connsiteX79" fmla="*/ 290195 w 319088"/>
                    <a:gd name="connsiteY79" fmla="*/ 169863 h 328613"/>
                    <a:gd name="connsiteX80" fmla="*/ 261584 w 319088"/>
                    <a:gd name="connsiteY80" fmla="*/ 168275 h 328613"/>
                    <a:gd name="connsiteX81" fmla="*/ 260350 w 319088"/>
                    <a:gd name="connsiteY81" fmla="*/ 169568 h 328613"/>
                    <a:gd name="connsiteX82" fmla="*/ 260350 w 319088"/>
                    <a:gd name="connsiteY82" fmla="*/ 170862 h 328613"/>
                    <a:gd name="connsiteX83" fmla="*/ 260350 w 319088"/>
                    <a:gd name="connsiteY83" fmla="*/ 201906 h 328613"/>
                    <a:gd name="connsiteX84" fmla="*/ 260350 w 319088"/>
                    <a:gd name="connsiteY84" fmla="*/ 203200 h 328613"/>
                    <a:gd name="connsiteX85" fmla="*/ 261584 w 319088"/>
                    <a:gd name="connsiteY85" fmla="*/ 203200 h 328613"/>
                    <a:gd name="connsiteX86" fmla="*/ 280105 w 319088"/>
                    <a:gd name="connsiteY86" fmla="*/ 201906 h 328613"/>
                    <a:gd name="connsiteX87" fmla="*/ 282575 w 319088"/>
                    <a:gd name="connsiteY87" fmla="*/ 200613 h 328613"/>
                    <a:gd name="connsiteX88" fmla="*/ 282575 w 319088"/>
                    <a:gd name="connsiteY88" fmla="*/ 170862 h 328613"/>
                    <a:gd name="connsiteX89" fmla="*/ 280105 w 319088"/>
                    <a:gd name="connsiteY89" fmla="*/ 169568 h 328613"/>
                    <a:gd name="connsiteX90" fmla="*/ 261584 w 319088"/>
                    <a:gd name="connsiteY90" fmla="*/ 168275 h 328613"/>
                    <a:gd name="connsiteX91" fmla="*/ 214024 w 319088"/>
                    <a:gd name="connsiteY91" fmla="*/ 168275 h 328613"/>
                    <a:gd name="connsiteX92" fmla="*/ 212725 w 319088"/>
                    <a:gd name="connsiteY92" fmla="*/ 169567 h 328613"/>
                    <a:gd name="connsiteX93" fmla="*/ 212725 w 319088"/>
                    <a:gd name="connsiteY93" fmla="*/ 222546 h 328613"/>
                    <a:gd name="connsiteX94" fmla="*/ 214024 w 319088"/>
                    <a:gd name="connsiteY94" fmla="*/ 223838 h 328613"/>
                    <a:gd name="connsiteX95" fmla="*/ 215322 w 319088"/>
                    <a:gd name="connsiteY95" fmla="*/ 223838 h 328613"/>
                    <a:gd name="connsiteX96" fmla="*/ 240001 w 319088"/>
                    <a:gd name="connsiteY96" fmla="*/ 221254 h 328613"/>
                    <a:gd name="connsiteX97" fmla="*/ 241300 w 319088"/>
                    <a:gd name="connsiteY97" fmla="*/ 219962 h 328613"/>
                    <a:gd name="connsiteX98" fmla="*/ 241300 w 319088"/>
                    <a:gd name="connsiteY98" fmla="*/ 170859 h 328613"/>
                    <a:gd name="connsiteX99" fmla="*/ 240001 w 319088"/>
                    <a:gd name="connsiteY99" fmla="*/ 169567 h 328613"/>
                    <a:gd name="connsiteX100" fmla="*/ 215322 w 319088"/>
                    <a:gd name="connsiteY100" fmla="*/ 168275 h 328613"/>
                    <a:gd name="connsiteX101" fmla="*/ 214024 w 319088"/>
                    <a:gd name="connsiteY101" fmla="*/ 168275 h 328613"/>
                    <a:gd name="connsiteX102" fmla="*/ 30480 w 319088"/>
                    <a:gd name="connsiteY102" fmla="*/ 168275 h 328613"/>
                    <a:gd name="connsiteX103" fmla="*/ 13970 w 319088"/>
                    <a:gd name="connsiteY103" fmla="*/ 169545 h 328613"/>
                    <a:gd name="connsiteX104" fmla="*/ 12700 w 319088"/>
                    <a:gd name="connsiteY104" fmla="*/ 170815 h 328613"/>
                    <a:gd name="connsiteX105" fmla="*/ 12700 w 319088"/>
                    <a:gd name="connsiteY105" fmla="*/ 202565 h 328613"/>
                    <a:gd name="connsiteX106" fmla="*/ 13970 w 319088"/>
                    <a:gd name="connsiteY106" fmla="*/ 203835 h 328613"/>
                    <a:gd name="connsiteX107" fmla="*/ 30480 w 319088"/>
                    <a:gd name="connsiteY107" fmla="*/ 206375 h 328613"/>
                    <a:gd name="connsiteX108" fmla="*/ 31750 w 319088"/>
                    <a:gd name="connsiteY108" fmla="*/ 205105 h 328613"/>
                    <a:gd name="connsiteX109" fmla="*/ 31750 w 319088"/>
                    <a:gd name="connsiteY109" fmla="*/ 203835 h 328613"/>
                    <a:gd name="connsiteX110" fmla="*/ 31750 w 319088"/>
                    <a:gd name="connsiteY110" fmla="*/ 169545 h 328613"/>
                    <a:gd name="connsiteX111" fmla="*/ 31750 w 319088"/>
                    <a:gd name="connsiteY111" fmla="*/ 168275 h 328613"/>
                    <a:gd name="connsiteX112" fmla="*/ 30480 w 319088"/>
                    <a:gd name="connsiteY112" fmla="*/ 168275 h 328613"/>
                    <a:gd name="connsiteX113" fmla="*/ 158162 w 319088"/>
                    <a:gd name="connsiteY113" fmla="*/ 165100 h 328613"/>
                    <a:gd name="connsiteX114" fmla="*/ 156868 w 319088"/>
                    <a:gd name="connsiteY114" fmla="*/ 166407 h 328613"/>
                    <a:gd name="connsiteX115" fmla="*/ 155575 w 319088"/>
                    <a:gd name="connsiteY115" fmla="*/ 167715 h 328613"/>
                    <a:gd name="connsiteX116" fmla="*/ 155575 w 319088"/>
                    <a:gd name="connsiteY116" fmla="*/ 206935 h 328613"/>
                    <a:gd name="connsiteX117" fmla="*/ 156868 w 319088"/>
                    <a:gd name="connsiteY117" fmla="*/ 208243 h 328613"/>
                    <a:gd name="connsiteX118" fmla="*/ 158162 w 319088"/>
                    <a:gd name="connsiteY118" fmla="*/ 209550 h 328613"/>
                    <a:gd name="connsiteX119" fmla="*/ 189206 w 319088"/>
                    <a:gd name="connsiteY119" fmla="*/ 208243 h 328613"/>
                    <a:gd name="connsiteX120" fmla="*/ 190500 w 319088"/>
                    <a:gd name="connsiteY120" fmla="*/ 205628 h 328613"/>
                    <a:gd name="connsiteX121" fmla="*/ 190500 w 319088"/>
                    <a:gd name="connsiteY121" fmla="*/ 169022 h 328613"/>
                    <a:gd name="connsiteX122" fmla="*/ 189206 w 319088"/>
                    <a:gd name="connsiteY122" fmla="*/ 166407 h 328613"/>
                    <a:gd name="connsiteX123" fmla="*/ 158162 w 319088"/>
                    <a:gd name="connsiteY123" fmla="*/ 165100 h 328613"/>
                    <a:gd name="connsiteX124" fmla="*/ 100012 w 319088"/>
                    <a:gd name="connsiteY124" fmla="*/ 163513 h 328613"/>
                    <a:gd name="connsiteX125" fmla="*/ 100012 w 319088"/>
                    <a:gd name="connsiteY125" fmla="*/ 164800 h 328613"/>
                    <a:gd name="connsiteX126" fmla="*/ 100012 w 319088"/>
                    <a:gd name="connsiteY126" fmla="*/ 208564 h 328613"/>
                    <a:gd name="connsiteX127" fmla="*/ 100012 w 319088"/>
                    <a:gd name="connsiteY127" fmla="*/ 209851 h 328613"/>
                    <a:gd name="connsiteX128" fmla="*/ 101311 w 319088"/>
                    <a:gd name="connsiteY128" fmla="*/ 211138 h 328613"/>
                    <a:gd name="connsiteX129" fmla="*/ 140277 w 319088"/>
                    <a:gd name="connsiteY129" fmla="*/ 208564 h 328613"/>
                    <a:gd name="connsiteX130" fmla="*/ 142875 w 319088"/>
                    <a:gd name="connsiteY130" fmla="*/ 207276 h 328613"/>
                    <a:gd name="connsiteX131" fmla="*/ 142875 w 319088"/>
                    <a:gd name="connsiteY131" fmla="*/ 166087 h 328613"/>
                    <a:gd name="connsiteX132" fmla="*/ 140277 w 319088"/>
                    <a:gd name="connsiteY132" fmla="*/ 164800 h 328613"/>
                    <a:gd name="connsiteX133" fmla="*/ 101311 w 319088"/>
                    <a:gd name="connsiteY133" fmla="*/ 163513 h 328613"/>
                    <a:gd name="connsiteX134" fmla="*/ 100012 w 319088"/>
                    <a:gd name="connsiteY134" fmla="*/ 163513 h 328613"/>
                    <a:gd name="connsiteX135" fmla="*/ 74915 w 319088"/>
                    <a:gd name="connsiteY135" fmla="*/ 163513 h 328613"/>
                    <a:gd name="connsiteX136" fmla="*/ 50497 w 319088"/>
                    <a:gd name="connsiteY136" fmla="*/ 166159 h 328613"/>
                    <a:gd name="connsiteX137" fmla="*/ 49212 w 319088"/>
                    <a:gd name="connsiteY137" fmla="*/ 167482 h 328613"/>
                    <a:gd name="connsiteX138" fmla="*/ 49212 w 319088"/>
                    <a:gd name="connsiteY138" fmla="*/ 207169 h 328613"/>
                    <a:gd name="connsiteX139" fmla="*/ 50497 w 319088"/>
                    <a:gd name="connsiteY139" fmla="*/ 208492 h 328613"/>
                    <a:gd name="connsiteX140" fmla="*/ 74915 w 319088"/>
                    <a:gd name="connsiteY140" fmla="*/ 211138 h 328613"/>
                    <a:gd name="connsiteX141" fmla="*/ 76200 w 319088"/>
                    <a:gd name="connsiteY141" fmla="*/ 211138 h 328613"/>
                    <a:gd name="connsiteX142" fmla="*/ 76200 w 319088"/>
                    <a:gd name="connsiteY142" fmla="*/ 209815 h 328613"/>
                    <a:gd name="connsiteX143" fmla="*/ 76200 w 319088"/>
                    <a:gd name="connsiteY143" fmla="*/ 164836 h 328613"/>
                    <a:gd name="connsiteX144" fmla="*/ 76200 w 319088"/>
                    <a:gd name="connsiteY144" fmla="*/ 163513 h 328613"/>
                    <a:gd name="connsiteX145" fmla="*/ 74915 w 319088"/>
                    <a:gd name="connsiteY145" fmla="*/ 163513 h 328613"/>
                    <a:gd name="connsiteX146" fmla="*/ 288925 w 319088"/>
                    <a:gd name="connsiteY146" fmla="*/ 127000 h 328613"/>
                    <a:gd name="connsiteX147" fmla="*/ 288925 w 319088"/>
                    <a:gd name="connsiteY147" fmla="*/ 129687 h 328613"/>
                    <a:gd name="connsiteX148" fmla="*/ 288925 w 319088"/>
                    <a:gd name="connsiteY148" fmla="*/ 159238 h 328613"/>
                    <a:gd name="connsiteX149" fmla="*/ 290195 w 319088"/>
                    <a:gd name="connsiteY149" fmla="*/ 160582 h 328613"/>
                    <a:gd name="connsiteX150" fmla="*/ 306705 w 319088"/>
                    <a:gd name="connsiteY150" fmla="*/ 161925 h 328613"/>
                    <a:gd name="connsiteX151" fmla="*/ 307975 w 319088"/>
                    <a:gd name="connsiteY151" fmla="*/ 161925 h 328613"/>
                    <a:gd name="connsiteX152" fmla="*/ 307975 w 319088"/>
                    <a:gd name="connsiteY152" fmla="*/ 160582 h 328613"/>
                    <a:gd name="connsiteX153" fmla="*/ 307975 w 319088"/>
                    <a:gd name="connsiteY153" fmla="*/ 132373 h 328613"/>
                    <a:gd name="connsiteX154" fmla="*/ 306705 w 319088"/>
                    <a:gd name="connsiteY154" fmla="*/ 129687 h 328613"/>
                    <a:gd name="connsiteX155" fmla="*/ 290195 w 319088"/>
                    <a:gd name="connsiteY155" fmla="*/ 127000 h 328613"/>
                    <a:gd name="connsiteX156" fmla="*/ 288925 w 319088"/>
                    <a:gd name="connsiteY156" fmla="*/ 127000 h 328613"/>
                    <a:gd name="connsiteX157" fmla="*/ 260350 w 319088"/>
                    <a:gd name="connsiteY157" fmla="*/ 123542 h 328613"/>
                    <a:gd name="connsiteX158" fmla="*/ 260350 w 319088"/>
                    <a:gd name="connsiteY158" fmla="*/ 124846 h 328613"/>
                    <a:gd name="connsiteX159" fmla="*/ 260350 w 319088"/>
                    <a:gd name="connsiteY159" fmla="*/ 156143 h 328613"/>
                    <a:gd name="connsiteX160" fmla="*/ 261584 w 319088"/>
                    <a:gd name="connsiteY160" fmla="*/ 157447 h 328613"/>
                    <a:gd name="connsiteX161" fmla="*/ 280105 w 319088"/>
                    <a:gd name="connsiteY161" fmla="*/ 158751 h 328613"/>
                    <a:gd name="connsiteX162" fmla="*/ 281340 w 319088"/>
                    <a:gd name="connsiteY162" fmla="*/ 158751 h 328613"/>
                    <a:gd name="connsiteX163" fmla="*/ 282575 w 319088"/>
                    <a:gd name="connsiteY163" fmla="*/ 157447 h 328613"/>
                    <a:gd name="connsiteX164" fmla="*/ 282575 w 319088"/>
                    <a:gd name="connsiteY164" fmla="*/ 127454 h 328613"/>
                    <a:gd name="connsiteX165" fmla="*/ 280105 w 319088"/>
                    <a:gd name="connsiteY165" fmla="*/ 126150 h 328613"/>
                    <a:gd name="connsiteX166" fmla="*/ 261584 w 319088"/>
                    <a:gd name="connsiteY166" fmla="*/ 123542 h 328613"/>
                    <a:gd name="connsiteX167" fmla="*/ 260350 w 319088"/>
                    <a:gd name="connsiteY167" fmla="*/ 123542 h 328613"/>
                    <a:gd name="connsiteX168" fmla="*/ 29210 w 319088"/>
                    <a:gd name="connsiteY168" fmla="*/ 115590 h 328613"/>
                    <a:gd name="connsiteX169" fmla="*/ 13970 w 319088"/>
                    <a:gd name="connsiteY169" fmla="*/ 120749 h 328613"/>
                    <a:gd name="connsiteX170" fmla="*/ 12700 w 319088"/>
                    <a:gd name="connsiteY170" fmla="*/ 122039 h 328613"/>
                    <a:gd name="connsiteX171" fmla="*/ 12700 w 319088"/>
                    <a:gd name="connsiteY171" fmla="*/ 154285 h 328613"/>
                    <a:gd name="connsiteX172" fmla="*/ 12700 w 319088"/>
                    <a:gd name="connsiteY172" fmla="*/ 155575 h 328613"/>
                    <a:gd name="connsiteX173" fmla="*/ 13970 w 319088"/>
                    <a:gd name="connsiteY173" fmla="*/ 155575 h 328613"/>
                    <a:gd name="connsiteX174" fmla="*/ 30480 w 319088"/>
                    <a:gd name="connsiteY174" fmla="*/ 152995 h 328613"/>
                    <a:gd name="connsiteX175" fmla="*/ 31750 w 319088"/>
                    <a:gd name="connsiteY175" fmla="*/ 151705 h 328613"/>
                    <a:gd name="connsiteX176" fmla="*/ 31750 w 319088"/>
                    <a:gd name="connsiteY176" fmla="*/ 116880 h 328613"/>
                    <a:gd name="connsiteX177" fmla="*/ 31750 w 319088"/>
                    <a:gd name="connsiteY177" fmla="*/ 115590 h 328613"/>
                    <a:gd name="connsiteX178" fmla="*/ 29210 w 319088"/>
                    <a:gd name="connsiteY178" fmla="*/ 115590 h 328613"/>
                    <a:gd name="connsiteX179" fmla="*/ 158162 w 319088"/>
                    <a:gd name="connsiteY179" fmla="*/ 104775 h 328613"/>
                    <a:gd name="connsiteX180" fmla="*/ 156868 w 319088"/>
                    <a:gd name="connsiteY180" fmla="*/ 106098 h 328613"/>
                    <a:gd name="connsiteX181" fmla="*/ 155575 w 319088"/>
                    <a:gd name="connsiteY181" fmla="*/ 107421 h 328613"/>
                    <a:gd name="connsiteX182" fmla="*/ 155575 w 319088"/>
                    <a:gd name="connsiteY182" fmla="*/ 147108 h 328613"/>
                    <a:gd name="connsiteX183" fmla="*/ 156868 w 319088"/>
                    <a:gd name="connsiteY183" fmla="*/ 149754 h 328613"/>
                    <a:gd name="connsiteX184" fmla="*/ 189206 w 319088"/>
                    <a:gd name="connsiteY184" fmla="*/ 152400 h 328613"/>
                    <a:gd name="connsiteX185" fmla="*/ 190500 w 319088"/>
                    <a:gd name="connsiteY185" fmla="*/ 151077 h 328613"/>
                    <a:gd name="connsiteX186" fmla="*/ 190500 w 319088"/>
                    <a:gd name="connsiteY186" fmla="*/ 149754 h 328613"/>
                    <a:gd name="connsiteX187" fmla="*/ 190500 w 319088"/>
                    <a:gd name="connsiteY187" fmla="*/ 112712 h 328613"/>
                    <a:gd name="connsiteX188" fmla="*/ 189206 w 319088"/>
                    <a:gd name="connsiteY188" fmla="*/ 110067 h 328613"/>
                    <a:gd name="connsiteX189" fmla="*/ 158162 w 319088"/>
                    <a:gd name="connsiteY189" fmla="*/ 104775 h 328613"/>
                    <a:gd name="connsiteX190" fmla="*/ 74915 w 319088"/>
                    <a:gd name="connsiteY190" fmla="*/ 99735 h 328613"/>
                    <a:gd name="connsiteX191" fmla="*/ 50497 w 319088"/>
                    <a:gd name="connsiteY191" fmla="*/ 107593 h 328613"/>
                    <a:gd name="connsiteX192" fmla="*/ 49212 w 319088"/>
                    <a:gd name="connsiteY192" fmla="*/ 110212 h 328613"/>
                    <a:gd name="connsiteX193" fmla="*/ 49212 w 319088"/>
                    <a:gd name="connsiteY193" fmla="*/ 148194 h 328613"/>
                    <a:gd name="connsiteX194" fmla="*/ 49212 w 319088"/>
                    <a:gd name="connsiteY194" fmla="*/ 149503 h 328613"/>
                    <a:gd name="connsiteX195" fmla="*/ 50497 w 319088"/>
                    <a:gd name="connsiteY195" fmla="*/ 150813 h 328613"/>
                    <a:gd name="connsiteX196" fmla="*/ 74915 w 319088"/>
                    <a:gd name="connsiteY196" fmla="*/ 145574 h 328613"/>
                    <a:gd name="connsiteX197" fmla="*/ 76200 w 319088"/>
                    <a:gd name="connsiteY197" fmla="*/ 144264 h 328613"/>
                    <a:gd name="connsiteX198" fmla="*/ 76200 w 319088"/>
                    <a:gd name="connsiteY198" fmla="*/ 101044 h 328613"/>
                    <a:gd name="connsiteX199" fmla="*/ 76200 w 319088"/>
                    <a:gd name="connsiteY199" fmla="*/ 99735 h 328613"/>
                    <a:gd name="connsiteX200" fmla="*/ 74915 w 319088"/>
                    <a:gd name="connsiteY200" fmla="*/ 99735 h 328613"/>
                    <a:gd name="connsiteX201" fmla="*/ 215322 w 319088"/>
                    <a:gd name="connsiteY201" fmla="*/ 98425 h 328613"/>
                    <a:gd name="connsiteX202" fmla="*/ 214024 w 319088"/>
                    <a:gd name="connsiteY202" fmla="*/ 99695 h 328613"/>
                    <a:gd name="connsiteX203" fmla="*/ 212725 w 319088"/>
                    <a:gd name="connsiteY203" fmla="*/ 100965 h 328613"/>
                    <a:gd name="connsiteX204" fmla="*/ 212725 w 319088"/>
                    <a:gd name="connsiteY204" fmla="*/ 151765 h 328613"/>
                    <a:gd name="connsiteX205" fmla="*/ 215322 w 319088"/>
                    <a:gd name="connsiteY205" fmla="*/ 153035 h 328613"/>
                    <a:gd name="connsiteX206" fmla="*/ 238702 w 319088"/>
                    <a:gd name="connsiteY206" fmla="*/ 155575 h 328613"/>
                    <a:gd name="connsiteX207" fmla="*/ 240001 w 319088"/>
                    <a:gd name="connsiteY207" fmla="*/ 155575 h 328613"/>
                    <a:gd name="connsiteX208" fmla="*/ 241300 w 319088"/>
                    <a:gd name="connsiteY208" fmla="*/ 155575 h 328613"/>
                    <a:gd name="connsiteX209" fmla="*/ 241300 w 319088"/>
                    <a:gd name="connsiteY209" fmla="*/ 153035 h 328613"/>
                    <a:gd name="connsiteX210" fmla="*/ 241300 w 319088"/>
                    <a:gd name="connsiteY210" fmla="*/ 106045 h 328613"/>
                    <a:gd name="connsiteX211" fmla="*/ 240001 w 319088"/>
                    <a:gd name="connsiteY211" fmla="*/ 103505 h 328613"/>
                    <a:gd name="connsiteX212" fmla="*/ 215322 w 319088"/>
                    <a:gd name="connsiteY212" fmla="*/ 98425 h 328613"/>
                    <a:gd name="connsiteX213" fmla="*/ 101311 w 319088"/>
                    <a:gd name="connsiteY213" fmla="*/ 96838 h 328613"/>
                    <a:gd name="connsiteX214" fmla="*/ 100012 w 319088"/>
                    <a:gd name="connsiteY214" fmla="*/ 98108 h 328613"/>
                    <a:gd name="connsiteX215" fmla="*/ 100012 w 319088"/>
                    <a:gd name="connsiteY215" fmla="*/ 99378 h 328613"/>
                    <a:gd name="connsiteX216" fmla="*/ 100012 w 319088"/>
                    <a:gd name="connsiteY216" fmla="*/ 142558 h 328613"/>
                    <a:gd name="connsiteX217" fmla="*/ 101311 w 319088"/>
                    <a:gd name="connsiteY217" fmla="*/ 143828 h 328613"/>
                    <a:gd name="connsiteX218" fmla="*/ 140277 w 319088"/>
                    <a:gd name="connsiteY218" fmla="*/ 147638 h 328613"/>
                    <a:gd name="connsiteX219" fmla="*/ 141576 w 319088"/>
                    <a:gd name="connsiteY219" fmla="*/ 146368 h 328613"/>
                    <a:gd name="connsiteX220" fmla="*/ 142875 w 319088"/>
                    <a:gd name="connsiteY220" fmla="*/ 145098 h 328613"/>
                    <a:gd name="connsiteX221" fmla="*/ 142875 w 319088"/>
                    <a:gd name="connsiteY221" fmla="*/ 105728 h 328613"/>
                    <a:gd name="connsiteX222" fmla="*/ 140277 w 319088"/>
                    <a:gd name="connsiteY222" fmla="*/ 103188 h 328613"/>
                    <a:gd name="connsiteX223" fmla="*/ 101311 w 319088"/>
                    <a:gd name="connsiteY223" fmla="*/ 96838 h 328613"/>
                    <a:gd name="connsiteX224" fmla="*/ 288925 w 319088"/>
                    <a:gd name="connsiteY224" fmla="*/ 84138 h 328613"/>
                    <a:gd name="connsiteX225" fmla="*/ 288925 w 319088"/>
                    <a:gd name="connsiteY225" fmla="*/ 85442 h 328613"/>
                    <a:gd name="connsiteX226" fmla="*/ 288925 w 319088"/>
                    <a:gd name="connsiteY226" fmla="*/ 115435 h 328613"/>
                    <a:gd name="connsiteX227" fmla="*/ 290195 w 319088"/>
                    <a:gd name="connsiteY227" fmla="*/ 116739 h 328613"/>
                    <a:gd name="connsiteX228" fmla="*/ 305435 w 319088"/>
                    <a:gd name="connsiteY228" fmla="*/ 120651 h 328613"/>
                    <a:gd name="connsiteX229" fmla="*/ 306705 w 319088"/>
                    <a:gd name="connsiteY229" fmla="*/ 120651 h 328613"/>
                    <a:gd name="connsiteX230" fmla="*/ 307975 w 319088"/>
                    <a:gd name="connsiteY230" fmla="*/ 119347 h 328613"/>
                    <a:gd name="connsiteX231" fmla="*/ 307975 w 319088"/>
                    <a:gd name="connsiteY231" fmla="*/ 118043 h 328613"/>
                    <a:gd name="connsiteX232" fmla="*/ 307975 w 319088"/>
                    <a:gd name="connsiteY232" fmla="*/ 90658 h 328613"/>
                    <a:gd name="connsiteX233" fmla="*/ 306705 w 319088"/>
                    <a:gd name="connsiteY233" fmla="*/ 89354 h 328613"/>
                    <a:gd name="connsiteX234" fmla="*/ 290195 w 319088"/>
                    <a:gd name="connsiteY234" fmla="*/ 84138 h 328613"/>
                    <a:gd name="connsiteX235" fmla="*/ 288925 w 319088"/>
                    <a:gd name="connsiteY235" fmla="*/ 84138 h 328613"/>
                    <a:gd name="connsiteX236" fmla="*/ 260350 w 319088"/>
                    <a:gd name="connsiteY236" fmla="*/ 77788 h 328613"/>
                    <a:gd name="connsiteX237" fmla="*/ 260350 w 319088"/>
                    <a:gd name="connsiteY237" fmla="*/ 79058 h 328613"/>
                    <a:gd name="connsiteX238" fmla="*/ 260350 w 319088"/>
                    <a:gd name="connsiteY238" fmla="*/ 109538 h 328613"/>
                    <a:gd name="connsiteX239" fmla="*/ 261584 w 319088"/>
                    <a:gd name="connsiteY239" fmla="*/ 110808 h 328613"/>
                    <a:gd name="connsiteX240" fmla="*/ 280105 w 319088"/>
                    <a:gd name="connsiteY240" fmla="*/ 115888 h 328613"/>
                    <a:gd name="connsiteX241" fmla="*/ 281340 w 319088"/>
                    <a:gd name="connsiteY241" fmla="*/ 114618 h 328613"/>
                    <a:gd name="connsiteX242" fmla="*/ 282575 w 319088"/>
                    <a:gd name="connsiteY242" fmla="*/ 113348 h 328613"/>
                    <a:gd name="connsiteX243" fmla="*/ 282575 w 319088"/>
                    <a:gd name="connsiteY243" fmla="*/ 85408 h 328613"/>
                    <a:gd name="connsiteX244" fmla="*/ 281340 w 319088"/>
                    <a:gd name="connsiteY244" fmla="*/ 82868 h 328613"/>
                    <a:gd name="connsiteX245" fmla="*/ 262819 w 319088"/>
                    <a:gd name="connsiteY245" fmla="*/ 77788 h 328613"/>
                    <a:gd name="connsiteX246" fmla="*/ 260350 w 319088"/>
                    <a:gd name="connsiteY246" fmla="*/ 77788 h 328613"/>
                    <a:gd name="connsiteX247" fmla="*/ 29210 w 319088"/>
                    <a:gd name="connsiteY247" fmla="*/ 63500 h 328613"/>
                    <a:gd name="connsiteX248" fmla="*/ 12700 w 319088"/>
                    <a:gd name="connsiteY248" fmla="*/ 73731 h 328613"/>
                    <a:gd name="connsiteX249" fmla="*/ 12700 w 319088"/>
                    <a:gd name="connsiteY249" fmla="*/ 75009 h 328613"/>
                    <a:gd name="connsiteX250" fmla="*/ 12700 w 319088"/>
                    <a:gd name="connsiteY250" fmla="*/ 106980 h 328613"/>
                    <a:gd name="connsiteX251" fmla="*/ 12700 w 319088"/>
                    <a:gd name="connsiteY251" fmla="*/ 108259 h 328613"/>
                    <a:gd name="connsiteX252" fmla="*/ 13970 w 319088"/>
                    <a:gd name="connsiteY252" fmla="*/ 109538 h 328613"/>
                    <a:gd name="connsiteX253" fmla="*/ 15240 w 319088"/>
                    <a:gd name="connsiteY253" fmla="*/ 108259 h 328613"/>
                    <a:gd name="connsiteX254" fmla="*/ 31750 w 319088"/>
                    <a:gd name="connsiteY254" fmla="*/ 101865 h 328613"/>
                    <a:gd name="connsiteX255" fmla="*/ 31750 w 319088"/>
                    <a:gd name="connsiteY255" fmla="*/ 99307 h 328613"/>
                    <a:gd name="connsiteX256" fmla="*/ 31750 w 319088"/>
                    <a:gd name="connsiteY256" fmla="*/ 66058 h 328613"/>
                    <a:gd name="connsiteX257" fmla="*/ 31750 w 319088"/>
                    <a:gd name="connsiteY257" fmla="*/ 63500 h 328613"/>
                    <a:gd name="connsiteX258" fmla="*/ 29210 w 319088"/>
                    <a:gd name="connsiteY258" fmla="*/ 63500 h 328613"/>
                    <a:gd name="connsiteX259" fmla="*/ 156868 w 319088"/>
                    <a:gd name="connsiteY259" fmla="*/ 47625 h 328613"/>
                    <a:gd name="connsiteX260" fmla="*/ 155575 w 319088"/>
                    <a:gd name="connsiteY260" fmla="*/ 48920 h 328613"/>
                    <a:gd name="connsiteX261" fmla="*/ 155575 w 319088"/>
                    <a:gd name="connsiteY261" fmla="*/ 89067 h 328613"/>
                    <a:gd name="connsiteX262" fmla="*/ 156868 w 319088"/>
                    <a:gd name="connsiteY262" fmla="*/ 90363 h 328613"/>
                    <a:gd name="connsiteX263" fmla="*/ 187913 w 319088"/>
                    <a:gd name="connsiteY263" fmla="*/ 96838 h 328613"/>
                    <a:gd name="connsiteX264" fmla="*/ 189206 w 319088"/>
                    <a:gd name="connsiteY264" fmla="*/ 96838 h 328613"/>
                    <a:gd name="connsiteX265" fmla="*/ 190500 w 319088"/>
                    <a:gd name="connsiteY265" fmla="*/ 96838 h 328613"/>
                    <a:gd name="connsiteX266" fmla="*/ 190500 w 319088"/>
                    <a:gd name="connsiteY266" fmla="*/ 95543 h 328613"/>
                    <a:gd name="connsiteX267" fmla="*/ 190500 w 319088"/>
                    <a:gd name="connsiteY267" fmla="*/ 57986 h 328613"/>
                    <a:gd name="connsiteX268" fmla="*/ 189206 w 319088"/>
                    <a:gd name="connsiteY268" fmla="*/ 56691 h 328613"/>
                    <a:gd name="connsiteX269" fmla="*/ 158162 w 319088"/>
                    <a:gd name="connsiteY269" fmla="*/ 47625 h 328613"/>
                    <a:gd name="connsiteX270" fmla="*/ 156868 w 319088"/>
                    <a:gd name="connsiteY270" fmla="*/ 47625 h 328613"/>
                    <a:gd name="connsiteX271" fmla="*/ 73629 w 319088"/>
                    <a:gd name="connsiteY271" fmla="*/ 34925 h 328613"/>
                    <a:gd name="connsiteX272" fmla="*/ 49212 w 319088"/>
                    <a:gd name="connsiteY272" fmla="*/ 50511 h 328613"/>
                    <a:gd name="connsiteX273" fmla="*/ 49212 w 319088"/>
                    <a:gd name="connsiteY273" fmla="*/ 51810 h 328613"/>
                    <a:gd name="connsiteX274" fmla="*/ 49212 w 319088"/>
                    <a:gd name="connsiteY274" fmla="*/ 90776 h 328613"/>
                    <a:gd name="connsiteX275" fmla="*/ 49212 w 319088"/>
                    <a:gd name="connsiteY275" fmla="*/ 92075 h 328613"/>
                    <a:gd name="connsiteX276" fmla="*/ 50497 w 319088"/>
                    <a:gd name="connsiteY276" fmla="*/ 92075 h 328613"/>
                    <a:gd name="connsiteX277" fmla="*/ 51782 w 319088"/>
                    <a:gd name="connsiteY277" fmla="*/ 92075 h 328613"/>
                    <a:gd name="connsiteX278" fmla="*/ 76200 w 319088"/>
                    <a:gd name="connsiteY278" fmla="*/ 81684 h 328613"/>
                    <a:gd name="connsiteX279" fmla="*/ 76200 w 319088"/>
                    <a:gd name="connsiteY279" fmla="*/ 79086 h 328613"/>
                    <a:gd name="connsiteX280" fmla="*/ 76200 w 319088"/>
                    <a:gd name="connsiteY280" fmla="*/ 36224 h 328613"/>
                    <a:gd name="connsiteX281" fmla="*/ 76200 w 319088"/>
                    <a:gd name="connsiteY281" fmla="*/ 34925 h 328613"/>
                    <a:gd name="connsiteX282" fmla="*/ 73629 w 319088"/>
                    <a:gd name="connsiteY282" fmla="*/ 34925 h 328613"/>
                    <a:gd name="connsiteX283" fmla="*/ 100012 w 319088"/>
                    <a:gd name="connsiteY283" fmla="*/ 30163 h 328613"/>
                    <a:gd name="connsiteX284" fmla="*/ 100012 w 319088"/>
                    <a:gd name="connsiteY284" fmla="*/ 32747 h 328613"/>
                    <a:gd name="connsiteX285" fmla="*/ 100012 w 319088"/>
                    <a:gd name="connsiteY285" fmla="*/ 76681 h 328613"/>
                    <a:gd name="connsiteX286" fmla="*/ 101311 w 319088"/>
                    <a:gd name="connsiteY286" fmla="*/ 77973 h 328613"/>
                    <a:gd name="connsiteX287" fmla="*/ 140277 w 319088"/>
                    <a:gd name="connsiteY287" fmla="*/ 85726 h 328613"/>
                    <a:gd name="connsiteX288" fmla="*/ 141576 w 319088"/>
                    <a:gd name="connsiteY288" fmla="*/ 85726 h 328613"/>
                    <a:gd name="connsiteX289" fmla="*/ 142875 w 319088"/>
                    <a:gd name="connsiteY289" fmla="*/ 84434 h 328613"/>
                    <a:gd name="connsiteX290" fmla="*/ 142875 w 319088"/>
                    <a:gd name="connsiteY290" fmla="*/ 43085 h 328613"/>
                    <a:gd name="connsiteX291" fmla="*/ 141576 w 319088"/>
                    <a:gd name="connsiteY291" fmla="*/ 41792 h 328613"/>
                    <a:gd name="connsiteX292" fmla="*/ 102610 w 319088"/>
                    <a:gd name="connsiteY292" fmla="*/ 30163 h 328613"/>
                    <a:gd name="connsiteX293" fmla="*/ 100012 w 319088"/>
                    <a:gd name="connsiteY293" fmla="*/ 30163 h 328613"/>
                    <a:gd name="connsiteX294" fmla="*/ 87846 w 319088"/>
                    <a:gd name="connsiteY294" fmla="*/ 0 h 328613"/>
                    <a:gd name="connsiteX295" fmla="*/ 90430 w 319088"/>
                    <a:gd name="connsiteY295" fmla="*/ 0 h 328613"/>
                    <a:gd name="connsiteX296" fmla="*/ 204113 w 319088"/>
                    <a:gd name="connsiteY296" fmla="*/ 37667 h 328613"/>
                    <a:gd name="connsiteX297" fmla="*/ 207988 w 319088"/>
                    <a:gd name="connsiteY297" fmla="*/ 42863 h 328613"/>
                    <a:gd name="connsiteX298" fmla="*/ 207988 w 319088"/>
                    <a:gd name="connsiteY298" fmla="*/ 70139 h 328613"/>
                    <a:gd name="connsiteX299" fmla="*/ 248036 w 319088"/>
                    <a:gd name="connsiteY299" fmla="*/ 54552 h 328613"/>
                    <a:gd name="connsiteX300" fmla="*/ 250619 w 319088"/>
                    <a:gd name="connsiteY300" fmla="*/ 53253 h 328613"/>
                    <a:gd name="connsiteX301" fmla="*/ 251911 w 319088"/>
                    <a:gd name="connsiteY301" fmla="*/ 53253 h 328613"/>
                    <a:gd name="connsiteX302" fmla="*/ 315213 w 319088"/>
                    <a:gd name="connsiteY302" fmla="*/ 74035 h 328613"/>
                    <a:gd name="connsiteX303" fmla="*/ 319088 w 319088"/>
                    <a:gd name="connsiteY303" fmla="*/ 80530 h 328613"/>
                    <a:gd name="connsiteX304" fmla="*/ 319088 w 319088"/>
                    <a:gd name="connsiteY304" fmla="*/ 266267 h 328613"/>
                    <a:gd name="connsiteX305" fmla="*/ 315213 w 319088"/>
                    <a:gd name="connsiteY305" fmla="*/ 271463 h 328613"/>
                    <a:gd name="connsiteX306" fmla="*/ 251911 w 319088"/>
                    <a:gd name="connsiteY306" fmla="*/ 287049 h 328613"/>
                    <a:gd name="connsiteX307" fmla="*/ 204113 w 319088"/>
                    <a:gd name="connsiteY307" fmla="*/ 300038 h 328613"/>
                    <a:gd name="connsiteX308" fmla="*/ 89138 w 319088"/>
                    <a:gd name="connsiteY308" fmla="*/ 328613 h 328613"/>
                    <a:gd name="connsiteX309" fmla="*/ 87846 w 319088"/>
                    <a:gd name="connsiteY309" fmla="*/ 328613 h 328613"/>
                    <a:gd name="connsiteX310" fmla="*/ 85262 w 319088"/>
                    <a:gd name="connsiteY310" fmla="*/ 328613 h 328613"/>
                    <a:gd name="connsiteX311" fmla="*/ 2583 w 319088"/>
                    <a:gd name="connsiteY311" fmla="*/ 281854 h 328613"/>
                    <a:gd name="connsiteX312" fmla="*/ 0 w 319088"/>
                    <a:gd name="connsiteY312" fmla="*/ 277957 h 328613"/>
                    <a:gd name="connsiteX313" fmla="*/ 0 w 319088"/>
                    <a:gd name="connsiteY313" fmla="*/ 64943 h 328613"/>
                    <a:gd name="connsiteX314" fmla="*/ 1292 w 319088"/>
                    <a:gd name="connsiteY314" fmla="*/ 61047 h 328613"/>
                    <a:gd name="connsiteX315" fmla="*/ 85262 w 319088"/>
                    <a:gd name="connsiteY315" fmla="*/ 1299 h 328613"/>
                    <a:gd name="connsiteX316" fmla="*/ 87846 w 319088"/>
                    <a:gd name="connsiteY31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Lst>
                  <a:rect l="l" t="t" r="r" b="b"/>
                  <a:pathLst>
                    <a:path w="319088" h="328613">
                      <a:moveTo>
                        <a:pt x="140277" y="225425"/>
                      </a:moveTo>
                      <a:cubicBezTo>
                        <a:pt x="140277" y="225425"/>
                        <a:pt x="140277" y="225425"/>
                        <a:pt x="101311" y="229351"/>
                      </a:cubicBezTo>
                      <a:cubicBezTo>
                        <a:pt x="100012" y="229351"/>
                        <a:pt x="100012" y="229351"/>
                        <a:pt x="100012" y="230660"/>
                      </a:cubicBezTo>
                      <a:cubicBezTo>
                        <a:pt x="100012" y="230660"/>
                        <a:pt x="100012" y="230660"/>
                        <a:pt x="100012" y="319646"/>
                      </a:cubicBezTo>
                      <a:cubicBezTo>
                        <a:pt x="100012" y="320954"/>
                        <a:pt x="100012" y="320954"/>
                        <a:pt x="100012" y="322263"/>
                      </a:cubicBezTo>
                      <a:cubicBezTo>
                        <a:pt x="101311" y="322263"/>
                        <a:pt x="101311" y="322263"/>
                        <a:pt x="101311" y="322263"/>
                      </a:cubicBezTo>
                      <a:cubicBezTo>
                        <a:pt x="101311" y="322263"/>
                        <a:pt x="101311" y="322263"/>
                        <a:pt x="102610" y="322263"/>
                      </a:cubicBezTo>
                      <a:cubicBezTo>
                        <a:pt x="102610" y="322263"/>
                        <a:pt x="102610" y="322263"/>
                        <a:pt x="140277" y="311794"/>
                      </a:cubicBezTo>
                      <a:cubicBezTo>
                        <a:pt x="141576" y="311794"/>
                        <a:pt x="142875" y="311794"/>
                        <a:pt x="142875" y="310485"/>
                      </a:cubicBezTo>
                      <a:lnTo>
                        <a:pt x="142875" y="228042"/>
                      </a:lnTo>
                      <a:cubicBezTo>
                        <a:pt x="142875" y="226734"/>
                        <a:pt x="141576" y="226734"/>
                        <a:pt x="141576" y="226734"/>
                      </a:cubicBezTo>
                      <a:cubicBezTo>
                        <a:pt x="141576" y="225425"/>
                        <a:pt x="140277" y="225425"/>
                        <a:pt x="140277" y="225425"/>
                      </a:cubicBezTo>
                      <a:close/>
                      <a:moveTo>
                        <a:pt x="49212" y="223838"/>
                      </a:moveTo>
                      <a:cubicBezTo>
                        <a:pt x="49212" y="225108"/>
                        <a:pt x="49212" y="225108"/>
                        <a:pt x="49212" y="226378"/>
                      </a:cubicBezTo>
                      <a:cubicBezTo>
                        <a:pt x="49212" y="226378"/>
                        <a:pt x="49212" y="226378"/>
                        <a:pt x="49212" y="263208"/>
                      </a:cubicBezTo>
                      <a:cubicBezTo>
                        <a:pt x="49212" y="264478"/>
                        <a:pt x="49212" y="264478"/>
                        <a:pt x="50497" y="265748"/>
                      </a:cubicBezTo>
                      <a:cubicBezTo>
                        <a:pt x="50497" y="265748"/>
                        <a:pt x="50497" y="265748"/>
                        <a:pt x="74915" y="274638"/>
                      </a:cubicBezTo>
                      <a:cubicBezTo>
                        <a:pt x="74915" y="274638"/>
                        <a:pt x="76200" y="274638"/>
                        <a:pt x="76200" y="273368"/>
                      </a:cubicBezTo>
                      <a:cubicBezTo>
                        <a:pt x="76200" y="273368"/>
                        <a:pt x="76200" y="273368"/>
                        <a:pt x="76200" y="272098"/>
                      </a:cubicBezTo>
                      <a:lnTo>
                        <a:pt x="76200" y="230188"/>
                      </a:lnTo>
                      <a:cubicBezTo>
                        <a:pt x="76200" y="228918"/>
                        <a:pt x="76200" y="228918"/>
                        <a:pt x="74915" y="228918"/>
                      </a:cubicBezTo>
                      <a:cubicBezTo>
                        <a:pt x="74915" y="228918"/>
                        <a:pt x="74915" y="228918"/>
                        <a:pt x="50497" y="223838"/>
                      </a:cubicBezTo>
                      <a:cubicBezTo>
                        <a:pt x="50497" y="223838"/>
                        <a:pt x="50497" y="223838"/>
                        <a:pt x="49212" y="223838"/>
                      </a:cubicBezTo>
                      <a:close/>
                      <a:moveTo>
                        <a:pt x="189206" y="222250"/>
                      </a:moveTo>
                      <a:cubicBezTo>
                        <a:pt x="189206" y="222250"/>
                        <a:pt x="189206" y="222250"/>
                        <a:pt x="156868" y="224848"/>
                      </a:cubicBezTo>
                      <a:cubicBezTo>
                        <a:pt x="156868" y="224848"/>
                        <a:pt x="155575" y="226147"/>
                        <a:pt x="155575" y="226147"/>
                      </a:cubicBezTo>
                      <a:cubicBezTo>
                        <a:pt x="155575" y="226147"/>
                        <a:pt x="155575" y="226147"/>
                        <a:pt x="155575" y="305377"/>
                      </a:cubicBezTo>
                      <a:cubicBezTo>
                        <a:pt x="155575" y="306676"/>
                        <a:pt x="155575" y="306676"/>
                        <a:pt x="156868" y="307975"/>
                      </a:cubicBezTo>
                      <a:cubicBezTo>
                        <a:pt x="156868" y="307975"/>
                        <a:pt x="156868" y="307975"/>
                        <a:pt x="158162" y="307975"/>
                      </a:cubicBezTo>
                      <a:cubicBezTo>
                        <a:pt x="158162" y="307975"/>
                        <a:pt x="158162" y="307975"/>
                        <a:pt x="189206" y="300182"/>
                      </a:cubicBezTo>
                      <a:cubicBezTo>
                        <a:pt x="190500" y="300182"/>
                        <a:pt x="190500" y="298883"/>
                        <a:pt x="190500" y="297584"/>
                      </a:cubicBezTo>
                      <a:lnTo>
                        <a:pt x="190500" y="223549"/>
                      </a:lnTo>
                      <a:cubicBezTo>
                        <a:pt x="190500" y="223549"/>
                        <a:pt x="190500" y="223549"/>
                        <a:pt x="190500" y="222250"/>
                      </a:cubicBezTo>
                      <a:cubicBezTo>
                        <a:pt x="189206" y="222250"/>
                        <a:pt x="189206" y="222250"/>
                        <a:pt x="189206" y="222250"/>
                      </a:cubicBezTo>
                      <a:close/>
                      <a:moveTo>
                        <a:pt x="12700" y="217488"/>
                      </a:moveTo>
                      <a:cubicBezTo>
                        <a:pt x="12700" y="217488"/>
                        <a:pt x="12700" y="218778"/>
                        <a:pt x="12700" y="218778"/>
                      </a:cubicBezTo>
                      <a:cubicBezTo>
                        <a:pt x="12700" y="218778"/>
                        <a:pt x="12700" y="218778"/>
                        <a:pt x="12700" y="251024"/>
                      </a:cubicBezTo>
                      <a:cubicBezTo>
                        <a:pt x="12700" y="252314"/>
                        <a:pt x="12700" y="252314"/>
                        <a:pt x="13970" y="252314"/>
                      </a:cubicBezTo>
                      <a:cubicBezTo>
                        <a:pt x="13970" y="252314"/>
                        <a:pt x="13970" y="252314"/>
                        <a:pt x="29210" y="258763"/>
                      </a:cubicBezTo>
                      <a:cubicBezTo>
                        <a:pt x="30480" y="258763"/>
                        <a:pt x="30480" y="258763"/>
                        <a:pt x="30480" y="258763"/>
                      </a:cubicBezTo>
                      <a:cubicBezTo>
                        <a:pt x="30480" y="258763"/>
                        <a:pt x="31750" y="258763"/>
                        <a:pt x="31750" y="258763"/>
                      </a:cubicBezTo>
                      <a:cubicBezTo>
                        <a:pt x="31750" y="258763"/>
                        <a:pt x="31750" y="257473"/>
                        <a:pt x="31750" y="257473"/>
                      </a:cubicBezTo>
                      <a:lnTo>
                        <a:pt x="31750" y="222647"/>
                      </a:lnTo>
                      <a:cubicBezTo>
                        <a:pt x="31750" y="221358"/>
                        <a:pt x="31750" y="220068"/>
                        <a:pt x="30480" y="220068"/>
                      </a:cubicBezTo>
                      <a:cubicBezTo>
                        <a:pt x="30480" y="220068"/>
                        <a:pt x="30480" y="220068"/>
                        <a:pt x="13970" y="217488"/>
                      </a:cubicBezTo>
                      <a:cubicBezTo>
                        <a:pt x="13970" y="217488"/>
                        <a:pt x="13970" y="217488"/>
                        <a:pt x="12700" y="217488"/>
                      </a:cubicBezTo>
                      <a:close/>
                      <a:moveTo>
                        <a:pt x="280105" y="214313"/>
                      </a:moveTo>
                      <a:cubicBezTo>
                        <a:pt x="280105" y="214313"/>
                        <a:pt x="280105" y="214313"/>
                        <a:pt x="261584" y="215595"/>
                      </a:cubicBezTo>
                      <a:cubicBezTo>
                        <a:pt x="260350" y="215595"/>
                        <a:pt x="260350" y="216877"/>
                        <a:pt x="260350" y="216877"/>
                      </a:cubicBezTo>
                      <a:cubicBezTo>
                        <a:pt x="260350" y="216877"/>
                        <a:pt x="260350" y="216877"/>
                        <a:pt x="260350" y="278424"/>
                      </a:cubicBezTo>
                      <a:cubicBezTo>
                        <a:pt x="260350" y="279706"/>
                        <a:pt x="260350" y="279706"/>
                        <a:pt x="260350" y="279706"/>
                      </a:cubicBezTo>
                      <a:cubicBezTo>
                        <a:pt x="261584" y="279706"/>
                        <a:pt x="261584" y="280988"/>
                        <a:pt x="261584" y="280988"/>
                      </a:cubicBezTo>
                      <a:cubicBezTo>
                        <a:pt x="261584" y="280988"/>
                        <a:pt x="261584" y="280988"/>
                        <a:pt x="262819" y="280988"/>
                      </a:cubicBezTo>
                      <a:cubicBezTo>
                        <a:pt x="262819" y="280988"/>
                        <a:pt x="262819" y="280988"/>
                        <a:pt x="280105" y="275859"/>
                      </a:cubicBezTo>
                      <a:cubicBezTo>
                        <a:pt x="281340" y="275859"/>
                        <a:pt x="282575" y="274577"/>
                        <a:pt x="282575" y="273295"/>
                      </a:cubicBezTo>
                      <a:lnTo>
                        <a:pt x="282575" y="215595"/>
                      </a:lnTo>
                      <a:cubicBezTo>
                        <a:pt x="282575" y="215595"/>
                        <a:pt x="281340" y="214313"/>
                        <a:pt x="281340" y="214313"/>
                      </a:cubicBezTo>
                      <a:cubicBezTo>
                        <a:pt x="281340" y="214313"/>
                        <a:pt x="280105" y="214313"/>
                        <a:pt x="280105" y="214313"/>
                      </a:cubicBezTo>
                      <a:close/>
                      <a:moveTo>
                        <a:pt x="306983" y="211138"/>
                      </a:moveTo>
                      <a:cubicBezTo>
                        <a:pt x="306983" y="211138"/>
                        <a:pt x="306983" y="211138"/>
                        <a:pt x="290215" y="212428"/>
                      </a:cubicBezTo>
                      <a:cubicBezTo>
                        <a:pt x="288925" y="212428"/>
                        <a:pt x="288925" y="213718"/>
                        <a:pt x="288925" y="215008"/>
                      </a:cubicBezTo>
                      <a:cubicBezTo>
                        <a:pt x="288925" y="215008"/>
                        <a:pt x="288925" y="215008"/>
                        <a:pt x="288925" y="271761"/>
                      </a:cubicBezTo>
                      <a:cubicBezTo>
                        <a:pt x="288925" y="271761"/>
                        <a:pt x="288925" y="273051"/>
                        <a:pt x="288925" y="273051"/>
                      </a:cubicBezTo>
                      <a:cubicBezTo>
                        <a:pt x="288925" y="273051"/>
                        <a:pt x="290215" y="273051"/>
                        <a:pt x="290215" y="273051"/>
                      </a:cubicBezTo>
                      <a:cubicBezTo>
                        <a:pt x="290215" y="273051"/>
                        <a:pt x="290215" y="273051"/>
                        <a:pt x="308273" y="269181"/>
                      </a:cubicBezTo>
                      <a:cubicBezTo>
                        <a:pt x="308273" y="269181"/>
                        <a:pt x="309563" y="267892"/>
                        <a:pt x="309563" y="266602"/>
                      </a:cubicBezTo>
                      <a:cubicBezTo>
                        <a:pt x="309563" y="266602"/>
                        <a:pt x="309563" y="266602"/>
                        <a:pt x="308273" y="212428"/>
                      </a:cubicBezTo>
                      <a:cubicBezTo>
                        <a:pt x="308273" y="212428"/>
                        <a:pt x="308273" y="212428"/>
                        <a:pt x="308273" y="211138"/>
                      </a:cubicBezTo>
                      <a:cubicBezTo>
                        <a:pt x="306983" y="211138"/>
                        <a:pt x="306983" y="211138"/>
                        <a:pt x="306983" y="211138"/>
                      </a:cubicBezTo>
                      <a:close/>
                      <a:moveTo>
                        <a:pt x="290195" y="169863"/>
                      </a:moveTo>
                      <a:cubicBezTo>
                        <a:pt x="290195" y="169863"/>
                        <a:pt x="288925" y="169863"/>
                        <a:pt x="288925" y="171196"/>
                      </a:cubicBezTo>
                      <a:cubicBezTo>
                        <a:pt x="288925" y="171196"/>
                        <a:pt x="288925" y="171196"/>
                        <a:pt x="288925" y="172530"/>
                      </a:cubicBezTo>
                      <a:lnTo>
                        <a:pt x="288925" y="201867"/>
                      </a:lnTo>
                      <a:cubicBezTo>
                        <a:pt x="288925" y="201867"/>
                        <a:pt x="288925" y="201867"/>
                        <a:pt x="288925" y="203201"/>
                      </a:cubicBezTo>
                      <a:cubicBezTo>
                        <a:pt x="288925" y="203201"/>
                        <a:pt x="290195" y="203201"/>
                        <a:pt x="290195" y="203201"/>
                      </a:cubicBezTo>
                      <a:cubicBezTo>
                        <a:pt x="290195" y="203201"/>
                        <a:pt x="290195" y="203201"/>
                        <a:pt x="306705" y="201867"/>
                      </a:cubicBezTo>
                      <a:cubicBezTo>
                        <a:pt x="307975" y="201867"/>
                        <a:pt x="307975" y="201867"/>
                        <a:pt x="307975" y="200534"/>
                      </a:cubicBezTo>
                      <a:cubicBezTo>
                        <a:pt x="307975" y="200534"/>
                        <a:pt x="307975" y="200534"/>
                        <a:pt x="307975" y="172530"/>
                      </a:cubicBezTo>
                      <a:cubicBezTo>
                        <a:pt x="307975" y="171196"/>
                        <a:pt x="307975" y="171196"/>
                        <a:pt x="306705" y="171196"/>
                      </a:cubicBezTo>
                      <a:cubicBezTo>
                        <a:pt x="306705" y="171196"/>
                        <a:pt x="306705" y="171196"/>
                        <a:pt x="290195" y="169863"/>
                      </a:cubicBezTo>
                      <a:close/>
                      <a:moveTo>
                        <a:pt x="261584" y="168275"/>
                      </a:moveTo>
                      <a:cubicBezTo>
                        <a:pt x="261584" y="168275"/>
                        <a:pt x="260350" y="168275"/>
                        <a:pt x="260350" y="169568"/>
                      </a:cubicBezTo>
                      <a:cubicBezTo>
                        <a:pt x="260350" y="169568"/>
                        <a:pt x="260350" y="169568"/>
                        <a:pt x="260350" y="170862"/>
                      </a:cubicBezTo>
                      <a:cubicBezTo>
                        <a:pt x="260350" y="170862"/>
                        <a:pt x="260350" y="170862"/>
                        <a:pt x="260350" y="201906"/>
                      </a:cubicBezTo>
                      <a:cubicBezTo>
                        <a:pt x="260350" y="201906"/>
                        <a:pt x="260350" y="201906"/>
                        <a:pt x="260350" y="203200"/>
                      </a:cubicBezTo>
                      <a:cubicBezTo>
                        <a:pt x="260350" y="203200"/>
                        <a:pt x="261584" y="203200"/>
                        <a:pt x="261584" y="203200"/>
                      </a:cubicBezTo>
                      <a:cubicBezTo>
                        <a:pt x="261584" y="203200"/>
                        <a:pt x="261584" y="203200"/>
                        <a:pt x="280105" y="201906"/>
                      </a:cubicBezTo>
                      <a:cubicBezTo>
                        <a:pt x="281340" y="201906"/>
                        <a:pt x="282575" y="201906"/>
                        <a:pt x="282575" y="200613"/>
                      </a:cubicBezTo>
                      <a:lnTo>
                        <a:pt x="282575" y="170862"/>
                      </a:lnTo>
                      <a:cubicBezTo>
                        <a:pt x="282575" y="170862"/>
                        <a:pt x="281340" y="169568"/>
                        <a:pt x="280105" y="169568"/>
                      </a:cubicBezTo>
                      <a:cubicBezTo>
                        <a:pt x="280105" y="169568"/>
                        <a:pt x="280105" y="169568"/>
                        <a:pt x="261584" y="168275"/>
                      </a:cubicBezTo>
                      <a:close/>
                      <a:moveTo>
                        <a:pt x="214024" y="168275"/>
                      </a:moveTo>
                      <a:cubicBezTo>
                        <a:pt x="214024" y="169567"/>
                        <a:pt x="212725" y="169567"/>
                        <a:pt x="212725" y="169567"/>
                      </a:cubicBezTo>
                      <a:cubicBezTo>
                        <a:pt x="212725" y="169567"/>
                        <a:pt x="212725" y="169567"/>
                        <a:pt x="212725" y="222546"/>
                      </a:cubicBezTo>
                      <a:cubicBezTo>
                        <a:pt x="212725" y="222546"/>
                        <a:pt x="214024" y="222546"/>
                        <a:pt x="214024" y="223838"/>
                      </a:cubicBezTo>
                      <a:cubicBezTo>
                        <a:pt x="214024" y="223838"/>
                        <a:pt x="214024" y="223838"/>
                        <a:pt x="215322" y="223838"/>
                      </a:cubicBezTo>
                      <a:cubicBezTo>
                        <a:pt x="215322" y="223838"/>
                        <a:pt x="215322" y="223838"/>
                        <a:pt x="240001" y="221254"/>
                      </a:cubicBezTo>
                      <a:cubicBezTo>
                        <a:pt x="240001" y="221254"/>
                        <a:pt x="241300" y="221254"/>
                        <a:pt x="241300" y="219962"/>
                      </a:cubicBezTo>
                      <a:lnTo>
                        <a:pt x="241300" y="170859"/>
                      </a:lnTo>
                      <a:cubicBezTo>
                        <a:pt x="241300" y="169567"/>
                        <a:pt x="240001" y="169567"/>
                        <a:pt x="240001" y="169567"/>
                      </a:cubicBezTo>
                      <a:cubicBezTo>
                        <a:pt x="240001" y="169567"/>
                        <a:pt x="240001" y="169567"/>
                        <a:pt x="215322" y="168275"/>
                      </a:cubicBezTo>
                      <a:cubicBezTo>
                        <a:pt x="214024" y="168275"/>
                        <a:pt x="214024" y="168275"/>
                        <a:pt x="214024" y="168275"/>
                      </a:cubicBezTo>
                      <a:close/>
                      <a:moveTo>
                        <a:pt x="30480" y="168275"/>
                      </a:moveTo>
                      <a:cubicBezTo>
                        <a:pt x="30480" y="168275"/>
                        <a:pt x="30480" y="168275"/>
                        <a:pt x="13970" y="169545"/>
                      </a:cubicBezTo>
                      <a:cubicBezTo>
                        <a:pt x="12700" y="169545"/>
                        <a:pt x="12700" y="170815"/>
                        <a:pt x="12700" y="170815"/>
                      </a:cubicBezTo>
                      <a:cubicBezTo>
                        <a:pt x="12700" y="170815"/>
                        <a:pt x="12700" y="170815"/>
                        <a:pt x="12700" y="202565"/>
                      </a:cubicBezTo>
                      <a:cubicBezTo>
                        <a:pt x="12700" y="203835"/>
                        <a:pt x="12700" y="203835"/>
                        <a:pt x="13970" y="203835"/>
                      </a:cubicBezTo>
                      <a:cubicBezTo>
                        <a:pt x="13970" y="203835"/>
                        <a:pt x="13970" y="203835"/>
                        <a:pt x="30480" y="206375"/>
                      </a:cubicBezTo>
                      <a:cubicBezTo>
                        <a:pt x="30480" y="206375"/>
                        <a:pt x="31750" y="206375"/>
                        <a:pt x="31750" y="205105"/>
                      </a:cubicBezTo>
                      <a:cubicBezTo>
                        <a:pt x="31750" y="205105"/>
                        <a:pt x="31750" y="205105"/>
                        <a:pt x="31750" y="203835"/>
                      </a:cubicBezTo>
                      <a:lnTo>
                        <a:pt x="31750" y="169545"/>
                      </a:lnTo>
                      <a:cubicBezTo>
                        <a:pt x="31750" y="169545"/>
                        <a:pt x="31750" y="169545"/>
                        <a:pt x="31750" y="168275"/>
                      </a:cubicBezTo>
                      <a:cubicBezTo>
                        <a:pt x="31750" y="168275"/>
                        <a:pt x="30480" y="168275"/>
                        <a:pt x="30480" y="168275"/>
                      </a:cubicBezTo>
                      <a:close/>
                      <a:moveTo>
                        <a:pt x="158162" y="165100"/>
                      </a:moveTo>
                      <a:cubicBezTo>
                        <a:pt x="156868" y="165100"/>
                        <a:pt x="156868" y="165100"/>
                        <a:pt x="156868" y="166407"/>
                      </a:cubicBezTo>
                      <a:cubicBezTo>
                        <a:pt x="155575" y="166407"/>
                        <a:pt x="155575" y="166407"/>
                        <a:pt x="155575" y="167715"/>
                      </a:cubicBezTo>
                      <a:cubicBezTo>
                        <a:pt x="155575" y="167715"/>
                        <a:pt x="155575" y="167715"/>
                        <a:pt x="155575" y="206935"/>
                      </a:cubicBezTo>
                      <a:cubicBezTo>
                        <a:pt x="155575" y="208243"/>
                        <a:pt x="155575" y="208243"/>
                        <a:pt x="156868" y="208243"/>
                      </a:cubicBezTo>
                      <a:cubicBezTo>
                        <a:pt x="156868" y="208243"/>
                        <a:pt x="156868" y="209550"/>
                        <a:pt x="158162" y="209550"/>
                      </a:cubicBezTo>
                      <a:cubicBezTo>
                        <a:pt x="158162" y="209550"/>
                        <a:pt x="158162" y="209550"/>
                        <a:pt x="189206" y="208243"/>
                      </a:cubicBezTo>
                      <a:cubicBezTo>
                        <a:pt x="190500" y="208243"/>
                        <a:pt x="190500" y="206935"/>
                        <a:pt x="190500" y="205628"/>
                      </a:cubicBezTo>
                      <a:lnTo>
                        <a:pt x="190500" y="169022"/>
                      </a:lnTo>
                      <a:cubicBezTo>
                        <a:pt x="190500" y="167715"/>
                        <a:pt x="189206" y="166407"/>
                        <a:pt x="189206" y="166407"/>
                      </a:cubicBezTo>
                      <a:cubicBezTo>
                        <a:pt x="189206" y="166407"/>
                        <a:pt x="189206" y="166407"/>
                        <a:pt x="158162" y="165100"/>
                      </a:cubicBezTo>
                      <a:close/>
                      <a:moveTo>
                        <a:pt x="100012" y="163513"/>
                      </a:moveTo>
                      <a:cubicBezTo>
                        <a:pt x="100012" y="163513"/>
                        <a:pt x="100012" y="164800"/>
                        <a:pt x="100012" y="164800"/>
                      </a:cubicBezTo>
                      <a:cubicBezTo>
                        <a:pt x="100012" y="164800"/>
                        <a:pt x="100012" y="164800"/>
                        <a:pt x="100012" y="208564"/>
                      </a:cubicBezTo>
                      <a:cubicBezTo>
                        <a:pt x="100012" y="209851"/>
                        <a:pt x="100012" y="209851"/>
                        <a:pt x="100012" y="209851"/>
                      </a:cubicBezTo>
                      <a:cubicBezTo>
                        <a:pt x="100012" y="209851"/>
                        <a:pt x="101311" y="211138"/>
                        <a:pt x="101311" y="211138"/>
                      </a:cubicBezTo>
                      <a:cubicBezTo>
                        <a:pt x="101311" y="211138"/>
                        <a:pt x="101311" y="211138"/>
                        <a:pt x="140277" y="208564"/>
                      </a:cubicBezTo>
                      <a:cubicBezTo>
                        <a:pt x="141576" y="208564"/>
                        <a:pt x="142875" y="208564"/>
                        <a:pt x="142875" y="207276"/>
                      </a:cubicBezTo>
                      <a:lnTo>
                        <a:pt x="142875" y="166087"/>
                      </a:lnTo>
                      <a:cubicBezTo>
                        <a:pt x="142875" y="164800"/>
                        <a:pt x="141576" y="164800"/>
                        <a:pt x="140277" y="164800"/>
                      </a:cubicBezTo>
                      <a:cubicBezTo>
                        <a:pt x="140277" y="164800"/>
                        <a:pt x="140277" y="164800"/>
                        <a:pt x="101311" y="163513"/>
                      </a:cubicBezTo>
                      <a:cubicBezTo>
                        <a:pt x="101311" y="163513"/>
                        <a:pt x="100012" y="163513"/>
                        <a:pt x="100012" y="163513"/>
                      </a:cubicBezTo>
                      <a:close/>
                      <a:moveTo>
                        <a:pt x="74915" y="163513"/>
                      </a:moveTo>
                      <a:cubicBezTo>
                        <a:pt x="74915" y="163513"/>
                        <a:pt x="74915" y="163513"/>
                        <a:pt x="50497" y="166159"/>
                      </a:cubicBezTo>
                      <a:cubicBezTo>
                        <a:pt x="49212" y="166159"/>
                        <a:pt x="49212" y="166159"/>
                        <a:pt x="49212" y="167482"/>
                      </a:cubicBezTo>
                      <a:cubicBezTo>
                        <a:pt x="49212" y="167482"/>
                        <a:pt x="49212" y="167482"/>
                        <a:pt x="49212" y="207169"/>
                      </a:cubicBezTo>
                      <a:cubicBezTo>
                        <a:pt x="49212" y="207169"/>
                        <a:pt x="49212" y="208492"/>
                        <a:pt x="50497" y="208492"/>
                      </a:cubicBezTo>
                      <a:cubicBezTo>
                        <a:pt x="50497" y="208492"/>
                        <a:pt x="50497" y="208492"/>
                        <a:pt x="74915" y="211138"/>
                      </a:cubicBezTo>
                      <a:cubicBezTo>
                        <a:pt x="74915" y="211138"/>
                        <a:pt x="76200" y="211138"/>
                        <a:pt x="76200" y="211138"/>
                      </a:cubicBezTo>
                      <a:cubicBezTo>
                        <a:pt x="76200" y="209815"/>
                        <a:pt x="76200" y="209815"/>
                        <a:pt x="76200" y="209815"/>
                      </a:cubicBezTo>
                      <a:lnTo>
                        <a:pt x="76200" y="164836"/>
                      </a:lnTo>
                      <a:cubicBezTo>
                        <a:pt x="76200" y="164836"/>
                        <a:pt x="76200" y="164836"/>
                        <a:pt x="76200" y="163513"/>
                      </a:cubicBezTo>
                      <a:cubicBezTo>
                        <a:pt x="76200" y="163513"/>
                        <a:pt x="74915" y="163513"/>
                        <a:pt x="74915" y="163513"/>
                      </a:cubicBezTo>
                      <a:close/>
                      <a:moveTo>
                        <a:pt x="288925" y="127000"/>
                      </a:moveTo>
                      <a:cubicBezTo>
                        <a:pt x="288925" y="128343"/>
                        <a:pt x="288925" y="128343"/>
                        <a:pt x="288925" y="129687"/>
                      </a:cubicBezTo>
                      <a:lnTo>
                        <a:pt x="288925" y="159238"/>
                      </a:lnTo>
                      <a:cubicBezTo>
                        <a:pt x="288925" y="159238"/>
                        <a:pt x="288925" y="160582"/>
                        <a:pt x="290195" y="160582"/>
                      </a:cubicBezTo>
                      <a:cubicBezTo>
                        <a:pt x="290195" y="160582"/>
                        <a:pt x="290195" y="160582"/>
                        <a:pt x="306705" y="161925"/>
                      </a:cubicBezTo>
                      <a:cubicBezTo>
                        <a:pt x="306705" y="161925"/>
                        <a:pt x="307975" y="161925"/>
                        <a:pt x="307975" y="161925"/>
                      </a:cubicBezTo>
                      <a:cubicBezTo>
                        <a:pt x="307975" y="160582"/>
                        <a:pt x="307975" y="160582"/>
                        <a:pt x="307975" y="160582"/>
                      </a:cubicBezTo>
                      <a:cubicBezTo>
                        <a:pt x="307975" y="160582"/>
                        <a:pt x="307975" y="160582"/>
                        <a:pt x="307975" y="132373"/>
                      </a:cubicBezTo>
                      <a:cubicBezTo>
                        <a:pt x="307975" y="131030"/>
                        <a:pt x="307975" y="129687"/>
                        <a:pt x="306705" y="129687"/>
                      </a:cubicBezTo>
                      <a:cubicBezTo>
                        <a:pt x="306705" y="129687"/>
                        <a:pt x="306705" y="129687"/>
                        <a:pt x="290195" y="127000"/>
                      </a:cubicBezTo>
                      <a:cubicBezTo>
                        <a:pt x="290195" y="127000"/>
                        <a:pt x="288925" y="127000"/>
                        <a:pt x="288925" y="127000"/>
                      </a:cubicBezTo>
                      <a:close/>
                      <a:moveTo>
                        <a:pt x="260350" y="123542"/>
                      </a:moveTo>
                      <a:cubicBezTo>
                        <a:pt x="260350" y="123542"/>
                        <a:pt x="260350" y="124846"/>
                        <a:pt x="260350" y="124846"/>
                      </a:cubicBezTo>
                      <a:cubicBezTo>
                        <a:pt x="260350" y="124846"/>
                        <a:pt x="260350" y="124846"/>
                        <a:pt x="260350" y="156143"/>
                      </a:cubicBezTo>
                      <a:cubicBezTo>
                        <a:pt x="260350" y="157447"/>
                        <a:pt x="260350" y="157447"/>
                        <a:pt x="261584" y="157447"/>
                      </a:cubicBezTo>
                      <a:cubicBezTo>
                        <a:pt x="261584" y="157447"/>
                        <a:pt x="261584" y="157447"/>
                        <a:pt x="280105" y="158751"/>
                      </a:cubicBezTo>
                      <a:cubicBezTo>
                        <a:pt x="280105" y="158751"/>
                        <a:pt x="281340" y="158751"/>
                        <a:pt x="281340" y="158751"/>
                      </a:cubicBezTo>
                      <a:cubicBezTo>
                        <a:pt x="281340" y="158751"/>
                        <a:pt x="282575" y="157447"/>
                        <a:pt x="282575" y="157447"/>
                      </a:cubicBezTo>
                      <a:lnTo>
                        <a:pt x="282575" y="127454"/>
                      </a:lnTo>
                      <a:cubicBezTo>
                        <a:pt x="282575" y="127454"/>
                        <a:pt x="281340" y="126150"/>
                        <a:pt x="280105" y="126150"/>
                      </a:cubicBezTo>
                      <a:cubicBezTo>
                        <a:pt x="280105" y="126150"/>
                        <a:pt x="280105" y="126150"/>
                        <a:pt x="261584" y="123542"/>
                      </a:cubicBezTo>
                      <a:cubicBezTo>
                        <a:pt x="261584" y="122238"/>
                        <a:pt x="261584" y="123542"/>
                        <a:pt x="260350" y="123542"/>
                      </a:cubicBezTo>
                      <a:close/>
                      <a:moveTo>
                        <a:pt x="29210" y="115590"/>
                      </a:moveTo>
                      <a:cubicBezTo>
                        <a:pt x="29210" y="115590"/>
                        <a:pt x="29210" y="115590"/>
                        <a:pt x="13970" y="120749"/>
                      </a:cubicBezTo>
                      <a:cubicBezTo>
                        <a:pt x="12700" y="120749"/>
                        <a:pt x="12700" y="122039"/>
                        <a:pt x="12700" y="122039"/>
                      </a:cubicBezTo>
                      <a:cubicBezTo>
                        <a:pt x="12700" y="122039"/>
                        <a:pt x="12700" y="122039"/>
                        <a:pt x="12700" y="154285"/>
                      </a:cubicBezTo>
                      <a:cubicBezTo>
                        <a:pt x="12700" y="154285"/>
                        <a:pt x="12700" y="155575"/>
                        <a:pt x="12700" y="155575"/>
                      </a:cubicBezTo>
                      <a:cubicBezTo>
                        <a:pt x="13970" y="155575"/>
                        <a:pt x="13970" y="155575"/>
                        <a:pt x="13970" y="155575"/>
                      </a:cubicBezTo>
                      <a:cubicBezTo>
                        <a:pt x="13970" y="155575"/>
                        <a:pt x="13970" y="155575"/>
                        <a:pt x="30480" y="152995"/>
                      </a:cubicBezTo>
                      <a:cubicBezTo>
                        <a:pt x="31750" y="152995"/>
                        <a:pt x="31750" y="152995"/>
                        <a:pt x="31750" y="151705"/>
                      </a:cubicBezTo>
                      <a:lnTo>
                        <a:pt x="31750" y="116880"/>
                      </a:lnTo>
                      <a:cubicBezTo>
                        <a:pt x="31750" y="115590"/>
                        <a:pt x="31750" y="115590"/>
                        <a:pt x="31750" y="115590"/>
                      </a:cubicBezTo>
                      <a:cubicBezTo>
                        <a:pt x="30480" y="114300"/>
                        <a:pt x="30480" y="114300"/>
                        <a:pt x="29210" y="115590"/>
                      </a:cubicBezTo>
                      <a:close/>
                      <a:moveTo>
                        <a:pt x="158162" y="104775"/>
                      </a:moveTo>
                      <a:cubicBezTo>
                        <a:pt x="156868" y="104775"/>
                        <a:pt x="156868" y="104775"/>
                        <a:pt x="156868" y="106098"/>
                      </a:cubicBezTo>
                      <a:cubicBezTo>
                        <a:pt x="155575" y="106098"/>
                        <a:pt x="155575" y="106098"/>
                        <a:pt x="155575" y="107421"/>
                      </a:cubicBezTo>
                      <a:cubicBezTo>
                        <a:pt x="155575" y="107421"/>
                        <a:pt x="155575" y="107421"/>
                        <a:pt x="155575" y="147108"/>
                      </a:cubicBezTo>
                      <a:cubicBezTo>
                        <a:pt x="155575" y="148431"/>
                        <a:pt x="156868" y="149754"/>
                        <a:pt x="156868" y="149754"/>
                      </a:cubicBezTo>
                      <a:cubicBezTo>
                        <a:pt x="156868" y="149754"/>
                        <a:pt x="156868" y="149754"/>
                        <a:pt x="189206" y="152400"/>
                      </a:cubicBezTo>
                      <a:cubicBezTo>
                        <a:pt x="189206" y="152400"/>
                        <a:pt x="189206" y="152400"/>
                        <a:pt x="190500" y="151077"/>
                      </a:cubicBezTo>
                      <a:cubicBezTo>
                        <a:pt x="190500" y="151077"/>
                        <a:pt x="190500" y="151077"/>
                        <a:pt x="190500" y="149754"/>
                      </a:cubicBezTo>
                      <a:lnTo>
                        <a:pt x="190500" y="112712"/>
                      </a:lnTo>
                      <a:cubicBezTo>
                        <a:pt x="190500" y="111390"/>
                        <a:pt x="190500" y="110067"/>
                        <a:pt x="189206" y="110067"/>
                      </a:cubicBezTo>
                      <a:cubicBezTo>
                        <a:pt x="189206" y="110067"/>
                        <a:pt x="189206" y="110067"/>
                        <a:pt x="158162" y="104775"/>
                      </a:cubicBezTo>
                      <a:close/>
                      <a:moveTo>
                        <a:pt x="74915" y="99735"/>
                      </a:moveTo>
                      <a:cubicBezTo>
                        <a:pt x="74915" y="99735"/>
                        <a:pt x="74915" y="99735"/>
                        <a:pt x="50497" y="107593"/>
                      </a:cubicBezTo>
                      <a:cubicBezTo>
                        <a:pt x="49212" y="107593"/>
                        <a:pt x="49212" y="108903"/>
                        <a:pt x="49212" y="110212"/>
                      </a:cubicBezTo>
                      <a:cubicBezTo>
                        <a:pt x="49212" y="110212"/>
                        <a:pt x="49212" y="110212"/>
                        <a:pt x="49212" y="148194"/>
                      </a:cubicBezTo>
                      <a:cubicBezTo>
                        <a:pt x="49212" y="149503"/>
                        <a:pt x="49212" y="149503"/>
                        <a:pt x="49212" y="149503"/>
                      </a:cubicBezTo>
                      <a:cubicBezTo>
                        <a:pt x="50497" y="150813"/>
                        <a:pt x="50497" y="150813"/>
                        <a:pt x="50497" y="150813"/>
                      </a:cubicBezTo>
                      <a:cubicBezTo>
                        <a:pt x="50497" y="150813"/>
                        <a:pt x="50497" y="150813"/>
                        <a:pt x="74915" y="145574"/>
                      </a:cubicBezTo>
                      <a:cubicBezTo>
                        <a:pt x="76200" y="145574"/>
                        <a:pt x="76200" y="145574"/>
                        <a:pt x="76200" y="144264"/>
                      </a:cubicBezTo>
                      <a:cubicBezTo>
                        <a:pt x="76200" y="144264"/>
                        <a:pt x="76200" y="144264"/>
                        <a:pt x="76200" y="101044"/>
                      </a:cubicBezTo>
                      <a:cubicBezTo>
                        <a:pt x="76200" y="99735"/>
                        <a:pt x="76200" y="99735"/>
                        <a:pt x="76200" y="99735"/>
                      </a:cubicBezTo>
                      <a:cubicBezTo>
                        <a:pt x="74915" y="98425"/>
                        <a:pt x="74915" y="98425"/>
                        <a:pt x="74915" y="99735"/>
                      </a:cubicBezTo>
                      <a:close/>
                      <a:moveTo>
                        <a:pt x="215322" y="98425"/>
                      </a:moveTo>
                      <a:cubicBezTo>
                        <a:pt x="215322" y="98425"/>
                        <a:pt x="214024" y="98425"/>
                        <a:pt x="214024" y="99695"/>
                      </a:cubicBezTo>
                      <a:cubicBezTo>
                        <a:pt x="214024" y="99695"/>
                        <a:pt x="212725" y="99695"/>
                        <a:pt x="212725" y="100965"/>
                      </a:cubicBezTo>
                      <a:cubicBezTo>
                        <a:pt x="212725" y="100965"/>
                        <a:pt x="212725" y="100965"/>
                        <a:pt x="212725" y="151765"/>
                      </a:cubicBezTo>
                      <a:cubicBezTo>
                        <a:pt x="212725" y="153035"/>
                        <a:pt x="214024" y="153035"/>
                        <a:pt x="215322" y="153035"/>
                      </a:cubicBezTo>
                      <a:cubicBezTo>
                        <a:pt x="215322" y="153035"/>
                        <a:pt x="215322" y="153035"/>
                        <a:pt x="238702" y="155575"/>
                      </a:cubicBezTo>
                      <a:cubicBezTo>
                        <a:pt x="238702" y="155575"/>
                        <a:pt x="238702" y="155575"/>
                        <a:pt x="240001" y="155575"/>
                      </a:cubicBezTo>
                      <a:cubicBezTo>
                        <a:pt x="240001" y="155575"/>
                        <a:pt x="240001" y="155575"/>
                        <a:pt x="241300" y="155575"/>
                      </a:cubicBezTo>
                      <a:cubicBezTo>
                        <a:pt x="241300" y="154305"/>
                        <a:pt x="241300" y="154305"/>
                        <a:pt x="241300" y="153035"/>
                      </a:cubicBezTo>
                      <a:lnTo>
                        <a:pt x="241300" y="106045"/>
                      </a:lnTo>
                      <a:cubicBezTo>
                        <a:pt x="241300" y="104775"/>
                        <a:pt x="241300" y="103505"/>
                        <a:pt x="240001" y="103505"/>
                      </a:cubicBezTo>
                      <a:cubicBezTo>
                        <a:pt x="240001" y="103505"/>
                        <a:pt x="240001" y="103505"/>
                        <a:pt x="215322" y="98425"/>
                      </a:cubicBezTo>
                      <a:close/>
                      <a:moveTo>
                        <a:pt x="101311" y="96838"/>
                      </a:moveTo>
                      <a:cubicBezTo>
                        <a:pt x="101311" y="96838"/>
                        <a:pt x="101311" y="96838"/>
                        <a:pt x="100012" y="98108"/>
                      </a:cubicBezTo>
                      <a:cubicBezTo>
                        <a:pt x="100012" y="98108"/>
                        <a:pt x="100012" y="98108"/>
                        <a:pt x="100012" y="99378"/>
                      </a:cubicBezTo>
                      <a:cubicBezTo>
                        <a:pt x="100012" y="99378"/>
                        <a:pt x="100012" y="99378"/>
                        <a:pt x="100012" y="142558"/>
                      </a:cubicBezTo>
                      <a:cubicBezTo>
                        <a:pt x="100012" y="143828"/>
                        <a:pt x="100012" y="143828"/>
                        <a:pt x="101311" y="143828"/>
                      </a:cubicBezTo>
                      <a:cubicBezTo>
                        <a:pt x="101311" y="143828"/>
                        <a:pt x="101311" y="143828"/>
                        <a:pt x="140277" y="147638"/>
                      </a:cubicBezTo>
                      <a:cubicBezTo>
                        <a:pt x="141576" y="147638"/>
                        <a:pt x="141576" y="147638"/>
                        <a:pt x="141576" y="146368"/>
                      </a:cubicBezTo>
                      <a:cubicBezTo>
                        <a:pt x="141576" y="146368"/>
                        <a:pt x="142875" y="146368"/>
                        <a:pt x="142875" y="145098"/>
                      </a:cubicBezTo>
                      <a:lnTo>
                        <a:pt x="142875" y="105728"/>
                      </a:lnTo>
                      <a:cubicBezTo>
                        <a:pt x="142875" y="104458"/>
                        <a:pt x="141576" y="103188"/>
                        <a:pt x="140277" y="103188"/>
                      </a:cubicBezTo>
                      <a:cubicBezTo>
                        <a:pt x="140277" y="103188"/>
                        <a:pt x="140277" y="103188"/>
                        <a:pt x="101311" y="96838"/>
                      </a:cubicBezTo>
                      <a:close/>
                      <a:moveTo>
                        <a:pt x="288925" y="84138"/>
                      </a:moveTo>
                      <a:cubicBezTo>
                        <a:pt x="288925" y="85442"/>
                        <a:pt x="288925" y="85442"/>
                        <a:pt x="288925" y="85442"/>
                      </a:cubicBezTo>
                      <a:lnTo>
                        <a:pt x="288925" y="115435"/>
                      </a:lnTo>
                      <a:cubicBezTo>
                        <a:pt x="288925" y="115435"/>
                        <a:pt x="288925" y="116739"/>
                        <a:pt x="290195" y="116739"/>
                      </a:cubicBezTo>
                      <a:cubicBezTo>
                        <a:pt x="290195" y="116739"/>
                        <a:pt x="290195" y="116739"/>
                        <a:pt x="305435" y="120651"/>
                      </a:cubicBezTo>
                      <a:cubicBezTo>
                        <a:pt x="306705" y="120651"/>
                        <a:pt x="306705" y="120651"/>
                        <a:pt x="306705" y="120651"/>
                      </a:cubicBezTo>
                      <a:cubicBezTo>
                        <a:pt x="306705" y="120651"/>
                        <a:pt x="306705" y="119347"/>
                        <a:pt x="307975" y="119347"/>
                      </a:cubicBezTo>
                      <a:cubicBezTo>
                        <a:pt x="307975" y="119347"/>
                        <a:pt x="307975" y="119347"/>
                        <a:pt x="307975" y="118043"/>
                      </a:cubicBezTo>
                      <a:cubicBezTo>
                        <a:pt x="307975" y="118043"/>
                        <a:pt x="307975" y="118043"/>
                        <a:pt x="307975" y="90658"/>
                      </a:cubicBezTo>
                      <a:cubicBezTo>
                        <a:pt x="307975" y="90658"/>
                        <a:pt x="307975" y="89354"/>
                        <a:pt x="306705" y="89354"/>
                      </a:cubicBezTo>
                      <a:cubicBezTo>
                        <a:pt x="306705" y="89354"/>
                        <a:pt x="306705" y="89354"/>
                        <a:pt x="290195" y="84138"/>
                      </a:cubicBezTo>
                      <a:cubicBezTo>
                        <a:pt x="290195" y="84138"/>
                        <a:pt x="288925" y="84138"/>
                        <a:pt x="288925" y="84138"/>
                      </a:cubicBezTo>
                      <a:close/>
                      <a:moveTo>
                        <a:pt x="260350" y="77788"/>
                      </a:moveTo>
                      <a:cubicBezTo>
                        <a:pt x="260350" y="77788"/>
                        <a:pt x="260350" y="79058"/>
                        <a:pt x="260350" y="79058"/>
                      </a:cubicBezTo>
                      <a:cubicBezTo>
                        <a:pt x="260350" y="79058"/>
                        <a:pt x="260350" y="79058"/>
                        <a:pt x="260350" y="109538"/>
                      </a:cubicBezTo>
                      <a:cubicBezTo>
                        <a:pt x="260350" y="110808"/>
                        <a:pt x="260350" y="110808"/>
                        <a:pt x="261584" y="110808"/>
                      </a:cubicBezTo>
                      <a:cubicBezTo>
                        <a:pt x="261584" y="110808"/>
                        <a:pt x="261584" y="110808"/>
                        <a:pt x="280105" y="115888"/>
                      </a:cubicBezTo>
                      <a:cubicBezTo>
                        <a:pt x="280105" y="115888"/>
                        <a:pt x="281340" y="114618"/>
                        <a:pt x="281340" y="114618"/>
                      </a:cubicBezTo>
                      <a:cubicBezTo>
                        <a:pt x="281340" y="114618"/>
                        <a:pt x="282575" y="114618"/>
                        <a:pt x="282575" y="113348"/>
                      </a:cubicBezTo>
                      <a:cubicBezTo>
                        <a:pt x="282575" y="113348"/>
                        <a:pt x="282575" y="113348"/>
                        <a:pt x="282575" y="85408"/>
                      </a:cubicBezTo>
                      <a:cubicBezTo>
                        <a:pt x="282575" y="84138"/>
                        <a:pt x="281340" y="82868"/>
                        <a:pt x="281340" y="82868"/>
                      </a:cubicBezTo>
                      <a:cubicBezTo>
                        <a:pt x="281340" y="82868"/>
                        <a:pt x="281340" y="82868"/>
                        <a:pt x="262819" y="77788"/>
                      </a:cubicBezTo>
                      <a:cubicBezTo>
                        <a:pt x="261584" y="77788"/>
                        <a:pt x="261584" y="77788"/>
                        <a:pt x="260350" y="77788"/>
                      </a:cubicBezTo>
                      <a:close/>
                      <a:moveTo>
                        <a:pt x="29210" y="63500"/>
                      </a:moveTo>
                      <a:cubicBezTo>
                        <a:pt x="29210" y="63500"/>
                        <a:pt x="29210" y="63500"/>
                        <a:pt x="12700" y="73731"/>
                      </a:cubicBezTo>
                      <a:cubicBezTo>
                        <a:pt x="12700" y="73731"/>
                        <a:pt x="12700" y="75009"/>
                        <a:pt x="12700" y="75009"/>
                      </a:cubicBezTo>
                      <a:cubicBezTo>
                        <a:pt x="12700" y="75009"/>
                        <a:pt x="12700" y="75009"/>
                        <a:pt x="12700" y="106980"/>
                      </a:cubicBezTo>
                      <a:cubicBezTo>
                        <a:pt x="12700" y="108259"/>
                        <a:pt x="12700" y="108259"/>
                        <a:pt x="12700" y="108259"/>
                      </a:cubicBezTo>
                      <a:cubicBezTo>
                        <a:pt x="13970" y="108259"/>
                        <a:pt x="13970" y="109538"/>
                        <a:pt x="13970" y="109538"/>
                      </a:cubicBezTo>
                      <a:cubicBezTo>
                        <a:pt x="13970" y="109538"/>
                        <a:pt x="15240" y="108259"/>
                        <a:pt x="15240" y="108259"/>
                      </a:cubicBezTo>
                      <a:cubicBezTo>
                        <a:pt x="15240" y="108259"/>
                        <a:pt x="15240" y="108259"/>
                        <a:pt x="31750" y="101865"/>
                      </a:cubicBezTo>
                      <a:cubicBezTo>
                        <a:pt x="31750" y="101865"/>
                        <a:pt x="31750" y="100586"/>
                        <a:pt x="31750" y="99307"/>
                      </a:cubicBezTo>
                      <a:lnTo>
                        <a:pt x="31750" y="66058"/>
                      </a:lnTo>
                      <a:cubicBezTo>
                        <a:pt x="31750" y="64779"/>
                        <a:pt x="31750" y="64779"/>
                        <a:pt x="31750" y="63500"/>
                      </a:cubicBezTo>
                      <a:cubicBezTo>
                        <a:pt x="30480" y="63500"/>
                        <a:pt x="30480" y="63500"/>
                        <a:pt x="29210" y="63500"/>
                      </a:cubicBezTo>
                      <a:close/>
                      <a:moveTo>
                        <a:pt x="156868" y="47625"/>
                      </a:moveTo>
                      <a:cubicBezTo>
                        <a:pt x="155575" y="47625"/>
                        <a:pt x="155575" y="48920"/>
                        <a:pt x="155575" y="48920"/>
                      </a:cubicBezTo>
                      <a:cubicBezTo>
                        <a:pt x="155575" y="48920"/>
                        <a:pt x="155575" y="48920"/>
                        <a:pt x="155575" y="89067"/>
                      </a:cubicBezTo>
                      <a:cubicBezTo>
                        <a:pt x="155575" y="89067"/>
                        <a:pt x="156868" y="90363"/>
                        <a:pt x="156868" y="90363"/>
                      </a:cubicBezTo>
                      <a:cubicBezTo>
                        <a:pt x="156868" y="90363"/>
                        <a:pt x="156868" y="90363"/>
                        <a:pt x="187913" y="96838"/>
                      </a:cubicBezTo>
                      <a:cubicBezTo>
                        <a:pt x="187913" y="96838"/>
                        <a:pt x="189206" y="96838"/>
                        <a:pt x="189206" y="96838"/>
                      </a:cubicBezTo>
                      <a:cubicBezTo>
                        <a:pt x="189206" y="96838"/>
                        <a:pt x="189206" y="96838"/>
                        <a:pt x="190500" y="96838"/>
                      </a:cubicBezTo>
                      <a:cubicBezTo>
                        <a:pt x="190500" y="95543"/>
                        <a:pt x="190500" y="95543"/>
                        <a:pt x="190500" y="95543"/>
                      </a:cubicBezTo>
                      <a:cubicBezTo>
                        <a:pt x="190500" y="95543"/>
                        <a:pt x="190500" y="95543"/>
                        <a:pt x="190500" y="57986"/>
                      </a:cubicBezTo>
                      <a:cubicBezTo>
                        <a:pt x="190500" y="56691"/>
                        <a:pt x="190500" y="56691"/>
                        <a:pt x="189206" y="56691"/>
                      </a:cubicBezTo>
                      <a:cubicBezTo>
                        <a:pt x="189206" y="56691"/>
                        <a:pt x="189206" y="56691"/>
                        <a:pt x="158162" y="47625"/>
                      </a:cubicBezTo>
                      <a:cubicBezTo>
                        <a:pt x="156868" y="47625"/>
                        <a:pt x="156868" y="47625"/>
                        <a:pt x="156868" y="47625"/>
                      </a:cubicBezTo>
                      <a:close/>
                      <a:moveTo>
                        <a:pt x="73629" y="34925"/>
                      </a:moveTo>
                      <a:cubicBezTo>
                        <a:pt x="73629" y="34925"/>
                        <a:pt x="73629" y="34925"/>
                        <a:pt x="49212" y="50511"/>
                      </a:cubicBezTo>
                      <a:cubicBezTo>
                        <a:pt x="49212" y="50511"/>
                        <a:pt x="49212" y="50511"/>
                        <a:pt x="49212" y="51810"/>
                      </a:cubicBezTo>
                      <a:cubicBezTo>
                        <a:pt x="49212" y="51810"/>
                        <a:pt x="49212" y="51810"/>
                        <a:pt x="49212" y="90776"/>
                      </a:cubicBezTo>
                      <a:cubicBezTo>
                        <a:pt x="49212" y="90776"/>
                        <a:pt x="49212" y="92075"/>
                        <a:pt x="49212" y="92075"/>
                      </a:cubicBezTo>
                      <a:cubicBezTo>
                        <a:pt x="50497" y="92075"/>
                        <a:pt x="50497" y="92075"/>
                        <a:pt x="50497" y="92075"/>
                      </a:cubicBezTo>
                      <a:cubicBezTo>
                        <a:pt x="50497" y="92075"/>
                        <a:pt x="51782" y="92075"/>
                        <a:pt x="51782" y="92075"/>
                      </a:cubicBezTo>
                      <a:cubicBezTo>
                        <a:pt x="51782" y="92075"/>
                        <a:pt x="51782" y="92075"/>
                        <a:pt x="76200" y="81684"/>
                      </a:cubicBezTo>
                      <a:cubicBezTo>
                        <a:pt x="76200" y="80385"/>
                        <a:pt x="76200" y="80385"/>
                        <a:pt x="76200" y="79086"/>
                      </a:cubicBezTo>
                      <a:lnTo>
                        <a:pt x="76200" y="36224"/>
                      </a:lnTo>
                      <a:cubicBezTo>
                        <a:pt x="76200" y="36224"/>
                        <a:pt x="76200" y="34925"/>
                        <a:pt x="76200" y="34925"/>
                      </a:cubicBezTo>
                      <a:cubicBezTo>
                        <a:pt x="74915" y="34925"/>
                        <a:pt x="74915" y="34925"/>
                        <a:pt x="73629" y="34925"/>
                      </a:cubicBezTo>
                      <a:close/>
                      <a:moveTo>
                        <a:pt x="100012" y="30163"/>
                      </a:moveTo>
                      <a:cubicBezTo>
                        <a:pt x="100012" y="31455"/>
                        <a:pt x="100012" y="31455"/>
                        <a:pt x="100012" y="32747"/>
                      </a:cubicBezTo>
                      <a:cubicBezTo>
                        <a:pt x="100012" y="32747"/>
                        <a:pt x="100012" y="32747"/>
                        <a:pt x="100012" y="76681"/>
                      </a:cubicBezTo>
                      <a:cubicBezTo>
                        <a:pt x="100012" y="76681"/>
                        <a:pt x="100012" y="77973"/>
                        <a:pt x="101311" y="77973"/>
                      </a:cubicBezTo>
                      <a:cubicBezTo>
                        <a:pt x="101311" y="77973"/>
                        <a:pt x="101311" y="77973"/>
                        <a:pt x="140277" y="85726"/>
                      </a:cubicBezTo>
                      <a:cubicBezTo>
                        <a:pt x="140277" y="85726"/>
                        <a:pt x="141576" y="85726"/>
                        <a:pt x="141576" y="85726"/>
                      </a:cubicBezTo>
                      <a:cubicBezTo>
                        <a:pt x="141576" y="85726"/>
                        <a:pt x="142875" y="84434"/>
                        <a:pt x="142875" y="84434"/>
                      </a:cubicBezTo>
                      <a:lnTo>
                        <a:pt x="142875" y="43085"/>
                      </a:lnTo>
                      <a:cubicBezTo>
                        <a:pt x="142875" y="43085"/>
                        <a:pt x="141576" y="41792"/>
                        <a:pt x="141576" y="41792"/>
                      </a:cubicBezTo>
                      <a:cubicBezTo>
                        <a:pt x="141576" y="41792"/>
                        <a:pt x="141576" y="41792"/>
                        <a:pt x="102610" y="30163"/>
                      </a:cubicBezTo>
                      <a:cubicBezTo>
                        <a:pt x="101311" y="30163"/>
                        <a:pt x="101311" y="30163"/>
                        <a:pt x="100012" y="30163"/>
                      </a:cubicBezTo>
                      <a:close/>
                      <a:moveTo>
                        <a:pt x="87846" y="0"/>
                      </a:moveTo>
                      <a:cubicBezTo>
                        <a:pt x="89138" y="0"/>
                        <a:pt x="90430" y="0"/>
                        <a:pt x="90430" y="0"/>
                      </a:cubicBezTo>
                      <a:cubicBezTo>
                        <a:pt x="90430" y="0"/>
                        <a:pt x="90430" y="0"/>
                        <a:pt x="204113" y="37667"/>
                      </a:cubicBezTo>
                      <a:cubicBezTo>
                        <a:pt x="206696" y="38966"/>
                        <a:pt x="207988" y="40265"/>
                        <a:pt x="207988" y="42863"/>
                      </a:cubicBezTo>
                      <a:cubicBezTo>
                        <a:pt x="207988" y="42863"/>
                        <a:pt x="207988" y="42863"/>
                        <a:pt x="207988" y="70139"/>
                      </a:cubicBezTo>
                      <a:cubicBezTo>
                        <a:pt x="207988" y="70139"/>
                        <a:pt x="207988" y="70139"/>
                        <a:pt x="248036" y="54552"/>
                      </a:cubicBezTo>
                      <a:cubicBezTo>
                        <a:pt x="248036" y="54552"/>
                        <a:pt x="249328" y="53253"/>
                        <a:pt x="250619" y="53253"/>
                      </a:cubicBezTo>
                      <a:cubicBezTo>
                        <a:pt x="251911" y="53253"/>
                        <a:pt x="251911" y="53253"/>
                        <a:pt x="251911" y="53253"/>
                      </a:cubicBezTo>
                      <a:cubicBezTo>
                        <a:pt x="251911" y="53253"/>
                        <a:pt x="251911" y="53253"/>
                        <a:pt x="315213" y="74035"/>
                      </a:cubicBezTo>
                      <a:cubicBezTo>
                        <a:pt x="317796" y="75334"/>
                        <a:pt x="319088" y="77932"/>
                        <a:pt x="319088" y="80530"/>
                      </a:cubicBezTo>
                      <a:cubicBezTo>
                        <a:pt x="319088" y="80530"/>
                        <a:pt x="319088" y="80530"/>
                        <a:pt x="319088" y="266267"/>
                      </a:cubicBezTo>
                      <a:cubicBezTo>
                        <a:pt x="319088" y="268865"/>
                        <a:pt x="317796" y="271463"/>
                        <a:pt x="315213" y="271463"/>
                      </a:cubicBezTo>
                      <a:cubicBezTo>
                        <a:pt x="315213" y="271463"/>
                        <a:pt x="315213" y="271463"/>
                        <a:pt x="251911" y="287049"/>
                      </a:cubicBezTo>
                      <a:cubicBezTo>
                        <a:pt x="251911" y="287049"/>
                        <a:pt x="251911" y="287049"/>
                        <a:pt x="204113" y="300038"/>
                      </a:cubicBezTo>
                      <a:cubicBezTo>
                        <a:pt x="204113" y="300038"/>
                        <a:pt x="204113" y="300038"/>
                        <a:pt x="89138" y="328613"/>
                      </a:cubicBezTo>
                      <a:cubicBezTo>
                        <a:pt x="89138" y="328613"/>
                        <a:pt x="89138" y="328613"/>
                        <a:pt x="87846" y="328613"/>
                      </a:cubicBezTo>
                      <a:cubicBezTo>
                        <a:pt x="86554" y="328613"/>
                        <a:pt x="85262" y="328613"/>
                        <a:pt x="85262" y="328613"/>
                      </a:cubicBezTo>
                      <a:cubicBezTo>
                        <a:pt x="85262" y="328613"/>
                        <a:pt x="85262" y="328613"/>
                        <a:pt x="2583" y="281854"/>
                      </a:cubicBezTo>
                      <a:cubicBezTo>
                        <a:pt x="0" y="281854"/>
                        <a:pt x="0" y="279256"/>
                        <a:pt x="0" y="277957"/>
                      </a:cubicBezTo>
                      <a:cubicBezTo>
                        <a:pt x="0" y="277957"/>
                        <a:pt x="0" y="277957"/>
                        <a:pt x="0" y="64943"/>
                      </a:cubicBezTo>
                      <a:cubicBezTo>
                        <a:pt x="0" y="63644"/>
                        <a:pt x="0" y="62346"/>
                        <a:pt x="1292" y="61047"/>
                      </a:cubicBezTo>
                      <a:cubicBezTo>
                        <a:pt x="1292" y="61047"/>
                        <a:pt x="1292" y="61047"/>
                        <a:pt x="85262" y="1299"/>
                      </a:cubicBezTo>
                      <a:cubicBezTo>
                        <a:pt x="85262" y="1299"/>
                        <a:pt x="86554" y="0"/>
                        <a:pt x="8784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8" name="组合 7"/>
              <p:cNvGrpSpPr/>
              <p:nvPr/>
            </p:nvGrpSpPr>
            <p:grpSpPr>
              <a:xfrm>
                <a:off x="1378" y="5372"/>
                <a:ext cx="1800" cy="1800"/>
                <a:chOff x="1319052" y="1848757"/>
                <a:chExt cx="1143000" cy="1143000"/>
              </a:xfrm>
            </p:grpSpPr>
            <p:sp>
              <p:nvSpPr>
                <p:cNvPr id="9" name="图形"/>
                <p:cNvSpPr/>
                <p:nvPr/>
              </p:nvSpPr>
              <p:spPr>
                <a:xfrm>
                  <a:off x="1319052" y="1848757"/>
                  <a:ext cx="1143000" cy="1143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10" name="图形"/>
                <p:cNvSpPr/>
                <p:nvPr/>
              </p:nvSpPr>
              <p:spPr>
                <a:xfrm>
                  <a:off x="1741015" y="2180774"/>
                  <a:ext cx="299073" cy="478966"/>
                </a:xfrm>
                <a:custGeom>
                  <a:avLst/>
                  <a:gdLst>
                    <a:gd name="connsiteX0" fmla="*/ 105569 w 211138"/>
                    <a:gd name="connsiteY0" fmla="*/ 50801 h 338138"/>
                    <a:gd name="connsiteX1" fmla="*/ 49212 w 211138"/>
                    <a:gd name="connsiteY1" fmla="*/ 107158 h 338138"/>
                    <a:gd name="connsiteX2" fmla="*/ 105569 w 211138"/>
                    <a:gd name="connsiteY2" fmla="*/ 163515 h 338138"/>
                    <a:gd name="connsiteX3" fmla="*/ 161926 w 211138"/>
                    <a:gd name="connsiteY3" fmla="*/ 107158 h 338138"/>
                    <a:gd name="connsiteX4" fmla="*/ 105569 w 211138"/>
                    <a:gd name="connsiteY4" fmla="*/ 50801 h 338138"/>
                    <a:gd name="connsiteX5" fmla="*/ 105569 w 211138"/>
                    <a:gd name="connsiteY5" fmla="*/ 0 h 338138"/>
                    <a:gd name="connsiteX6" fmla="*/ 211138 w 211138"/>
                    <a:gd name="connsiteY6" fmla="*/ 105668 h 338138"/>
                    <a:gd name="connsiteX7" fmla="*/ 105569 w 211138"/>
                    <a:gd name="connsiteY7" fmla="*/ 338138 h 338138"/>
                    <a:gd name="connsiteX8" fmla="*/ 0 w 211138"/>
                    <a:gd name="connsiteY8" fmla="*/ 105668 h 338138"/>
                    <a:gd name="connsiteX9" fmla="*/ 105569 w 211138"/>
                    <a:gd name="connsiteY9"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1138" h="338138">
                      <a:moveTo>
                        <a:pt x="105569" y="50801"/>
                      </a:moveTo>
                      <a:cubicBezTo>
                        <a:pt x="74444" y="50801"/>
                        <a:pt x="49212" y="76033"/>
                        <a:pt x="49212" y="107158"/>
                      </a:cubicBezTo>
                      <a:cubicBezTo>
                        <a:pt x="49212" y="138283"/>
                        <a:pt x="74444" y="163515"/>
                        <a:pt x="105569" y="163515"/>
                      </a:cubicBezTo>
                      <a:cubicBezTo>
                        <a:pt x="136694" y="163515"/>
                        <a:pt x="161926" y="138283"/>
                        <a:pt x="161926" y="107158"/>
                      </a:cubicBezTo>
                      <a:cubicBezTo>
                        <a:pt x="161926" y="76033"/>
                        <a:pt x="136694" y="50801"/>
                        <a:pt x="105569" y="50801"/>
                      </a:cubicBezTo>
                      <a:close/>
                      <a:moveTo>
                        <a:pt x="105569" y="0"/>
                      </a:moveTo>
                      <a:cubicBezTo>
                        <a:pt x="163632" y="0"/>
                        <a:pt x="211138" y="47551"/>
                        <a:pt x="211138" y="105668"/>
                      </a:cubicBezTo>
                      <a:cubicBezTo>
                        <a:pt x="211138" y="206053"/>
                        <a:pt x="105569" y="338138"/>
                        <a:pt x="105569" y="338138"/>
                      </a:cubicBezTo>
                      <a:cubicBezTo>
                        <a:pt x="105569" y="338138"/>
                        <a:pt x="0" y="206053"/>
                        <a:pt x="0" y="105668"/>
                      </a:cubicBezTo>
                      <a:cubicBezTo>
                        <a:pt x="0" y="47551"/>
                        <a:pt x="47506" y="0"/>
                        <a:pt x="1055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nvGrpSpPr>
              <p:cNvPr id="11" name="组合 10"/>
              <p:cNvGrpSpPr/>
              <p:nvPr/>
            </p:nvGrpSpPr>
            <p:grpSpPr>
              <a:xfrm>
                <a:off x="1378" y="7832"/>
                <a:ext cx="1800" cy="1800"/>
                <a:chOff x="1319052" y="1848757"/>
                <a:chExt cx="1143000" cy="1143000"/>
              </a:xfrm>
            </p:grpSpPr>
            <p:sp>
              <p:nvSpPr>
                <p:cNvPr id="12" name="图形"/>
                <p:cNvSpPr/>
                <p:nvPr/>
              </p:nvSpPr>
              <p:spPr>
                <a:xfrm>
                  <a:off x="1319052" y="1848757"/>
                  <a:ext cx="1143000" cy="1143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sp>
              <p:nvSpPr>
                <p:cNvPr id="77" name="图形"/>
                <p:cNvSpPr/>
                <p:nvPr/>
              </p:nvSpPr>
              <p:spPr>
                <a:xfrm>
                  <a:off x="1651069" y="2180774"/>
                  <a:ext cx="478966" cy="478966"/>
                </a:xfrm>
                <a:custGeom>
                  <a:avLst/>
                  <a:gdLst>
                    <a:gd name="connsiteX0" fmla="*/ 15554 w 331788"/>
                    <a:gd name="connsiteY0" fmla="*/ 301625 h 331788"/>
                    <a:gd name="connsiteX1" fmla="*/ 127029 w 331788"/>
                    <a:gd name="connsiteY1" fmla="*/ 301625 h 331788"/>
                    <a:gd name="connsiteX2" fmla="*/ 141288 w 331788"/>
                    <a:gd name="connsiteY2" fmla="*/ 316051 h 331788"/>
                    <a:gd name="connsiteX3" fmla="*/ 127029 w 331788"/>
                    <a:gd name="connsiteY3" fmla="*/ 331788 h 331788"/>
                    <a:gd name="connsiteX4" fmla="*/ 15554 w 331788"/>
                    <a:gd name="connsiteY4" fmla="*/ 331788 h 331788"/>
                    <a:gd name="connsiteX5" fmla="*/ 0 w 331788"/>
                    <a:gd name="connsiteY5" fmla="*/ 316051 h 331788"/>
                    <a:gd name="connsiteX6" fmla="*/ 15554 w 331788"/>
                    <a:gd name="connsiteY6" fmla="*/ 301625 h 331788"/>
                    <a:gd name="connsiteX7" fmla="*/ 15554 w 331788"/>
                    <a:gd name="connsiteY7" fmla="*/ 263525 h 331788"/>
                    <a:gd name="connsiteX8" fmla="*/ 95920 w 331788"/>
                    <a:gd name="connsiteY8" fmla="*/ 263525 h 331788"/>
                    <a:gd name="connsiteX9" fmla="*/ 141288 w 331788"/>
                    <a:gd name="connsiteY9" fmla="*/ 283634 h 331788"/>
                    <a:gd name="connsiteX10" fmla="*/ 127029 w 331788"/>
                    <a:gd name="connsiteY10" fmla="*/ 293688 h 331788"/>
                    <a:gd name="connsiteX11" fmla="*/ 15554 w 331788"/>
                    <a:gd name="connsiteY11" fmla="*/ 293688 h 331788"/>
                    <a:gd name="connsiteX12" fmla="*/ 0 w 331788"/>
                    <a:gd name="connsiteY12" fmla="*/ 278607 h 331788"/>
                    <a:gd name="connsiteX13" fmla="*/ 15554 w 331788"/>
                    <a:gd name="connsiteY13" fmla="*/ 263525 h 331788"/>
                    <a:gd name="connsiteX14" fmla="*/ 270156 w 331788"/>
                    <a:gd name="connsiteY14" fmla="*/ 228600 h 331788"/>
                    <a:gd name="connsiteX15" fmla="*/ 316380 w 331788"/>
                    <a:gd name="connsiteY15" fmla="*/ 228600 h 331788"/>
                    <a:gd name="connsiteX16" fmla="*/ 331788 w 331788"/>
                    <a:gd name="connsiteY16" fmla="*/ 244337 h 331788"/>
                    <a:gd name="connsiteX17" fmla="*/ 316380 w 331788"/>
                    <a:gd name="connsiteY17" fmla="*/ 258763 h 331788"/>
                    <a:gd name="connsiteX18" fmla="*/ 244475 w 331788"/>
                    <a:gd name="connsiteY18" fmla="*/ 258763 h 331788"/>
                    <a:gd name="connsiteX19" fmla="*/ 270156 w 331788"/>
                    <a:gd name="connsiteY19" fmla="*/ 228600 h 331788"/>
                    <a:gd name="connsiteX20" fmla="*/ 15586 w 331788"/>
                    <a:gd name="connsiteY20" fmla="*/ 225425 h 331788"/>
                    <a:gd name="connsiteX21" fmla="*/ 61046 w 331788"/>
                    <a:gd name="connsiteY21" fmla="*/ 225425 h 331788"/>
                    <a:gd name="connsiteX22" fmla="*/ 85725 w 331788"/>
                    <a:gd name="connsiteY22" fmla="*/ 255588 h 331788"/>
                    <a:gd name="connsiteX23" fmla="*/ 15586 w 331788"/>
                    <a:gd name="connsiteY23" fmla="*/ 255588 h 331788"/>
                    <a:gd name="connsiteX24" fmla="*/ 0 w 331788"/>
                    <a:gd name="connsiteY24" fmla="*/ 241162 h 331788"/>
                    <a:gd name="connsiteX25" fmla="*/ 15586 w 331788"/>
                    <a:gd name="connsiteY25" fmla="*/ 225425 h 331788"/>
                    <a:gd name="connsiteX26" fmla="*/ 283493 w 331788"/>
                    <a:gd name="connsiteY26" fmla="*/ 190500 h 331788"/>
                    <a:gd name="connsiteX27" fmla="*/ 316125 w 331788"/>
                    <a:gd name="connsiteY27" fmla="*/ 190500 h 331788"/>
                    <a:gd name="connsiteX28" fmla="*/ 331788 w 331788"/>
                    <a:gd name="connsiteY28" fmla="*/ 204926 h 331788"/>
                    <a:gd name="connsiteX29" fmla="*/ 316125 w 331788"/>
                    <a:gd name="connsiteY29" fmla="*/ 220663 h 331788"/>
                    <a:gd name="connsiteX30" fmla="*/ 273050 w 331788"/>
                    <a:gd name="connsiteY30" fmla="*/ 220663 h 331788"/>
                    <a:gd name="connsiteX31" fmla="*/ 283493 w 331788"/>
                    <a:gd name="connsiteY31" fmla="*/ 190500 h 331788"/>
                    <a:gd name="connsiteX32" fmla="*/ 15586 w 331788"/>
                    <a:gd name="connsiteY32" fmla="*/ 188912 h 331788"/>
                    <a:gd name="connsiteX33" fmla="*/ 46759 w 331788"/>
                    <a:gd name="connsiteY33" fmla="*/ 188912 h 331788"/>
                    <a:gd name="connsiteX34" fmla="*/ 57150 w 331788"/>
                    <a:gd name="connsiteY34" fmla="*/ 217487 h 331788"/>
                    <a:gd name="connsiteX35" fmla="*/ 15586 w 331788"/>
                    <a:gd name="connsiteY35" fmla="*/ 217487 h 331788"/>
                    <a:gd name="connsiteX36" fmla="*/ 0 w 331788"/>
                    <a:gd name="connsiteY36" fmla="*/ 202578 h 331788"/>
                    <a:gd name="connsiteX37" fmla="*/ 15586 w 331788"/>
                    <a:gd name="connsiteY37" fmla="*/ 188912 h 331788"/>
                    <a:gd name="connsiteX38" fmla="*/ 169863 w 331788"/>
                    <a:gd name="connsiteY38" fmla="*/ 174625 h 331788"/>
                    <a:gd name="connsiteX39" fmla="*/ 169863 w 331788"/>
                    <a:gd name="connsiteY39" fmla="*/ 201613 h 331788"/>
                    <a:gd name="connsiteX40" fmla="*/ 187326 w 331788"/>
                    <a:gd name="connsiteY40" fmla="*/ 188762 h 331788"/>
                    <a:gd name="connsiteX41" fmla="*/ 169863 w 331788"/>
                    <a:gd name="connsiteY41" fmla="*/ 174625 h 331788"/>
                    <a:gd name="connsiteX42" fmla="*/ 285750 w 331788"/>
                    <a:gd name="connsiteY42" fmla="*/ 152400 h 331788"/>
                    <a:gd name="connsiteX43" fmla="*/ 316442 w 331788"/>
                    <a:gd name="connsiteY43" fmla="*/ 152400 h 331788"/>
                    <a:gd name="connsiteX44" fmla="*/ 331788 w 331788"/>
                    <a:gd name="connsiteY44" fmla="*/ 167481 h 331788"/>
                    <a:gd name="connsiteX45" fmla="*/ 316442 w 331788"/>
                    <a:gd name="connsiteY45" fmla="*/ 182563 h 331788"/>
                    <a:gd name="connsiteX46" fmla="*/ 285750 w 331788"/>
                    <a:gd name="connsiteY46" fmla="*/ 182563 h 331788"/>
                    <a:gd name="connsiteX47" fmla="*/ 287029 w 331788"/>
                    <a:gd name="connsiteY47" fmla="*/ 166225 h 331788"/>
                    <a:gd name="connsiteX48" fmla="*/ 285750 w 331788"/>
                    <a:gd name="connsiteY48" fmla="*/ 152400 h 331788"/>
                    <a:gd name="connsiteX49" fmla="*/ 15875 w 331788"/>
                    <a:gd name="connsiteY49" fmla="*/ 149225 h 331788"/>
                    <a:gd name="connsiteX50" fmla="*/ 47625 w 331788"/>
                    <a:gd name="connsiteY50" fmla="*/ 149225 h 331788"/>
                    <a:gd name="connsiteX51" fmla="*/ 46302 w 331788"/>
                    <a:gd name="connsiteY51" fmla="*/ 166423 h 331788"/>
                    <a:gd name="connsiteX52" fmla="*/ 47625 w 331788"/>
                    <a:gd name="connsiteY52" fmla="*/ 180975 h 331788"/>
                    <a:gd name="connsiteX53" fmla="*/ 15875 w 331788"/>
                    <a:gd name="connsiteY53" fmla="*/ 180975 h 331788"/>
                    <a:gd name="connsiteX54" fmla="*/ 0 w 331788"/>
                    <a:gd name="connsiteY54" fmla="*/ 165100 h 331788"/>
                    <a:gd name="connsiteX55" fmla="*/ 15875 w 331788"/>
                    <a:gd name="connsiteY55" fmla="*/ 149225 h 331788"/>
                    <a:gd name="connsiteX56" fmla="*/ 161925 w 331788"/>
                    <a:gd name="connsiteY56" fmla="*/ 130175 h 331788"/>
                    <a:gd name="connsiteX57" fmla="*/ 146050 w 331788"/>
                    <a:gd name="connsiteY57" fmla="*/ 141455 h 331788"/>
                    <a:gd name="connsiteX58" fmla="*/ 161925 w 331788"/>
                    <a:gd name="connsiteY58" fmla="*/ 153988 h 331788"/>
                    <a:gd name="connsiteX59" fmla="*/ 274638 w 331788"/>
                    <a:gd name="connsiteY59" fmla="*/ 114300 h 331788"/>
                    <a:gd name="connsiteX60" fmla="*/ 316202 w 331788"/>
                    <a:gd name="connsiteY60" fmla="*/ 114300 h 331788"/>
                    <a:gd name="connsiteX61" fmla="*/ 331788 w 331788"/>
                    <a:gd name="connsiteY61" fmla="*/ 130037 h 331788"/>
                    <a:gd name="connsiteX62" fmla="*/ 316202 w 331788"/>
                    <a:gd name="connsiteY62" fmla="*/ 144463 h 331788"/>
                    <a:gd name="connsiteX63" fmla="*/ 283730 w 331788"/>
                    <a:gd name="connsiteY63" fmla="*/ 144463 h 331788"/>
                    <a:gd name="connsiteX64" fmla="*/ 274638 w 331788"/>
                    <a:gd name="connsiteY64" fmla="*/ 114300 h 331788"/>
                    <a:gd name="connsiteX65" fmla="*/ 15663 w 331788"/>
                    <a:gd name="connsiteY65" fmla="*/ 111125 h 331788"/>
                    <a:gd name="connsiteX66" fmla="*/ 58738 w 331788"/>
                    <a:gd name="connsiteY66" fmla="*/ 111125 h 331788"/>
                    <a:gd name="connsiteX67" fmla="*/ 48295 w 331788"/>
                    <a:gd name="connsiteY67" fmla="*/ 141288 h 331788"/>
                    <a:gd name="connsiteX68" fmla="*/ 15663 w 331788"/>
                    <a:gd name="connsiteY68" fmla="*/ 141288 h 331788"/>
                    <a:gd name="connsiteX69" fmla="*/ 0 w 331788"/>
                    <a:gd name="connsiteY69" fmla="*/ 126862 h 331788"/>
                    <a:gd name="connsiteX70" fmla="*/ 15663 w 331788"/>
                    <a:gd name="connsiteY70" fmla="*/ 111125 h 331788"/>
                    <a:gd name="connsiteX71" fmla="*/ 165894 w 331788"/>
                    <a:gd name="connsiteY71" fmla="*/ 104775 h 331788"/>
                    <a:gd name="connsiteX72" fmla="*/ 169783 w 331788"/>
                    <a:gd name="connsiteY72" fmla="*/ 109934 h 331788"/>
                    <a:gd name="connsiteX73" fmla="*/ 169783 w 331788"/>
                    <a:gd name="connsiteY73" fmla="*/ 116383 h 331788"/>
                    <a:gd name="connsiteX74" fmla="*/ 203492 w 331788"/>
                    <a:gd name="connsiteY74" fmla="*/ 137021 h 331788"/>
                    <a:gd name="connsiteX75" fmla="*/ 194417 w 331788"/>
                    <a:gd name="connsiteY75" fmla="*/ 146050 h 331788"/>
                    <a:gd name="connsiteX76" fmla="*/ 169783 w 331788"/>
                    <a:gd name="connsiteY76" fmla="*/ 130572 h 331788"/>
                    <a:gd name="connsiteX77" fmla="*/ 169783 w 331788"/>
                    <a:gd name="connsiteY77" fmla="*/ 156369 h 331788"/>
                    <a:gd name="connsiteX78" fmla="*/ 204788 w 331788"/>
                    <a:gd name="connsiteY78" fmla="*/ 187325 h 331788"/>
                    <a:gd name="connsiteX79" fmla="*/ 169783 w 331788"/>
                    <a:gd name="connsiteY79" fmla="*/ 215702 h 331788"/>
                    <a:gd name="connsiteX80" fmla="*/ 169783 w 331788"/>
                    <a:gd name="connsiteY80" fmla="*/ 223441 h 331788"/>
                    <a:gd name="connsiteX81" fmla="*/ 165894 w 331788"/>
                    <a:gd name="connsiteY81" fmla="*/ 228600 h 331788"/>
                    <a:gd name="connsiteX82" fmla="*/ 162004 w 331788"/>
                    <a:gd name="connsiteY82" fmla="*/ 223441 h 331788"/>
                    <a:gd name="connsiteX83" fmla="*/ 162004 w 331788"/>
                    <a:gd name="connsiteY83" fmla="*/ 215702 h 331788"/>
                    <a:gd name="connsiteX84" fmla="*/ 127000 w 331788"/>
                    <a:gd name="connsiteY84" fmla="*/ 189905 h 331788"/>
                    <a:gd name="connsiteX85" fmla="*/ 136075 w 331788"/>
                    <a:gd name="connsiteY85" fmla="*/ 182166 h 331788"/>
                    <a:gd name="connsiteX86" fmla="*/ 162004 w 331788"/>
                    <a:gd name="connsiteY86" fmla="*/ 201513 h 331788"/>
                    <a:gd name="connsiteX87" fmla="*/ 162004 w 331788"/>
                    <a:gd name="connsiteY87" fmla="*/ 173137 h 331788"/>
                    <a:gd name="connsiteX88" fmla="*/ 129593 w 331788"/>
                    <a:gd name="connsiteY88" fmla="*/ 144760 h 331788"/>
                    <a:gd name="connsiteX89" fmla="*/ 162004 w 331788"/>
                    <a:gd name="connsiteY89" fmla="*/ 116383 h 331788"/>
                    <a:gd name="connsiteX90" fmla="*/ 162004 w 331788"/>
                    <a:gd name="connsiteY90" fmla="*/ 109934 h 331788"/>
                    <a:gd name="connsiteX91" fmla="*/ 165894 w 331788"/>
                    <a:gd name="connsiteY91" fmla="*/ 104775 h 331788"/>
                    <a:gd name="connsiteX92" fmla="*/ 165895 w 331788"/>
                    <a:gd name="connsiteY92" fmla="*/ 90487 h 331788"/>
                    <a:gd name="connsiteX93" fmla="*/ 90488 w 331788"/>
                    <a:gd name="connsiteY93" fmla="*/ 165894 h 331788"/>
                    <a:gd name="connsiteX94" fmla="*/ 165895 w 331788"/>
                    <a:gd name="connsiteY94" fmla="*/ 241301 h 331788"/>
                    <a:gd name="connsiteX95" fmla="*/ 241302 w 331788"/>
                    <a:gd name="connsiteY95" fmla="*/ 165894 h 331788"/>
                    <a:gd name="connsiteX96" fmla="*/ 165895 w 331788"/>
                    <a:gd name="connsiteY96" fmla="*/ 90487 h 331788"/>
                    <a:gd name="connsiteX97" fmla="*/ 246063 w 331788"/>
                    <a:gd name="connsiteY97" fmla="*/ 76200 h 331788"/>
                    <a:gd name="connsiteX98" fmla="*/ 316202 w 331788"/>
                    <a:gd name="connsiteY98" fmla="*/ 76200 h 331788"/>
                    <a:gd name="connsiteX99" fmla="*/ 331788 w 331788"/>
                    <a:gd name="connsiteY99" fmla="*/ 90626 h 331788"/>
                    <a:gd name="connsiteX100" fmla="*/ 316202 w 331788"/>
                    <a:gd name="connsiteY100" fmla="*/ 106363 h 331788"/>
                    <a:gd name="connsiteX101" fmla="*/ 270742 w 331788"/>
                    <a:gd name="connsiteY101" fmla="*/ 106363 h 331788"/>
                    <a:gd name="connsiteX102" fmla="*/ 246063 w 331788"/>
                    <a:gd name="connsiteY102" fmla="*/ 76200 h 331788"/>
                    <a:gd name="connsiteX103" fmla="*/ 15688 w 331788"/>
                    <a:gd name="connsiteY103" fmla="*/ 74612 h 331788"/>
                    <a:gd name="connsiteX104" fmla="*/ 88900 w 331788"/>
                    <a:gd name="connsiteY104" fmla="*/ 74612 h 331788"/>
                    <a:gd name="connsiteX105" fmla="*/ 62753 w 331788"/>
                    <a:gd name="connsiteY105" fmla="*/ 104775 h 331788"/>
                    <a:gd name="connsiteX106" fmla="*/ 15688 w 331788"/>
                    <a:gd name="connsiteY106" fmla="*/ 104775 h 331788"/>
                    <a:gd name="connsiteX107" fmla="*/ 0 w 331788"/>
                    <a:gd name="connsiteY107" fmla="*/ 89038 h 331788"/>
                    <a:gd name="connsiteX108" fmla="*/ 15688 w 331788"/>
                    <a:gd name="connsiteY108" fmla="*/ 74612 h 331788"/>
                    <a:gd name="connsiteX109" fmla="*/ 166688 w 331788"/>
                    <a:gd name="connsiteY109" fmla="*/ 61912 h 331788"/>
                    <a:gd name="connsiteX110" fmla="*/ 271463 w 331788"/>
                    <a:gd name="connsiteY110" fmla="*/ 166687 h 331788"/>
                    <a:gd name="connsiteX111" fmla="*/ 166688 w 331788"/>
                    <a:gd name="connsiteY111" fmla="*/ 271462 h 331788"/>
                    <a:gd name="connsiteX112" fmla="*/ 61913 w 331788"/>
                    <a:gd name="connsiteY112" fmla="*/ 166687 h 331788"/>
                    <a:gd name="connsiteX113" fmla="*/ 166688 w 331788"/>
                    <a:gd name="connsiteY113" fmla="*/ 61912 h 331788"/>
                    <a:gd name="connsiteX114" fmla="*/ 204759 w 331788"/>
                    <a:gd name="connsiteY114" fmla="*/ 38100 h 331788"/>
                    <a:gd name="connsiteX115" fmla="*/ 316234 w 331788"/>
                    <a:gd name="connsiteY115" fmla="*/ 38100 h 331788"/>
                    <a:gd name="connsiteX116" fmla="*/ 331788 w 331788"/>
                    <a:gd name="connsiteY116" fmla="*/ 53975 h 331788"/>
                    <a:gd name="connsiteX117" fmla="*/ 316234 w 331788"/>
                    <a:gd name="connsiteY117" fmla="*/ 69850 h 331788"/>
                    <a:gd name="connsiteX118" fmla="*/ 235868 w 331788"/>
                    <a:gd name="connsiteY118" fmla="*/ 69850 h 331788"/>
                    <a:gd name="connsiteX119" fmla="*/ 190500 w 331788"/>
                    <a:gd name="connsiteY119" fmla="*/ 48683 h 331788"/>
                    <a:gd name="connsiteX120" fmla="*/ 204759 w 331788"/>
                    <a:gd name="connsiteY120" fmla="*/ 38100 h 331788"/>
                    <a:gd name="connsiteX121" fmla="*/ 204759 w 331788"/>
                    <a:gd name="connsiteY121" fmla="*/ 0 h 331788"/>
                    <a:gd name="connsiteX122" fmla="*/ 316234 w 331788"/>
                    <a:gd name="connsiteY122" fmla="*/ 0 h 331788"/>
                    <a:gd name="connsiteX123" fmla="*/ 331788 w 331788"/>
                    <a:gd name="connsiteY123" fmla="*/ 15737 h 331788"/>
                    <a:gd name="connsiteX124" fmla="*/ 316234 w 331788"/>
                    <a:gd name="connsiteY124" fmla="*/ 30163 h 331788"/>
                    <a:gd name="connsiteX125" fmla="*/ 204759 w 331788"/>
                    <a:gd name="connsiteY125" fmla="*/ 30163 h 331788"/>
                    <a:gd name="connsiteX126" fmla="*/ 190500 w 331788"/>
                    <a:gd name="connsiteY126" fmla="*/ 15737 h 331788"/>
                    <a:gd name="connsiteX127" fmla="*/ 204759 w 331788"/>
                    <a:gd name="connsiteY127"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331788" h="331788">
                      <a:moveTo>
                        <a:pt x="15554" y="301625"/>
                      </a:moveTo>
                      <a:cubicBezTo>
                        <a:pt x="15554" y="301625"/>
                        <a:pt x="15554" y="301625"/>
                        <a:pt x="127029" y="301625"/>
                      </a:cubicBezTo>
                      <a:cubicBezTo>
                        <a:pt x="134807" y="301625"/>
                        <a:pt x="141288" y="308182"/>
                        <a:pt x="141288" y="316051"/>
                      </a:cubicBezTo>
                      <a:cubicBezTo>
                        <a:pt x="141288" y="325231"/>
                        <a:pt x="134807" y="331788"/>
                        <a:pt x="127029" y="331788"/>
                      </a:cubicBezTo>
                      <a:cubicBezTo>
                        <a:pt x="127029" y="331788"/>
                        <a:pt x="127029" y="331788"/>
                        <a:pt x="15554" y="331788"/>
                      </a:cubicBezTo>
                      <a:cubicBezTo>
                        <a:pt x="6481" y="331788"/>
                        <a:pt x="0" y="325231"/>
                        <a:pt x="0" y="316051"/>
                      </a:cubicBezTo>
                      <a:cubicBezTo>
                        <a:pt x="0" y="308182"/>
                        <a:pt x="6481" y="301625"/>
                        <a:pt x="15554" y="301625"/>
                      </a:cubicBezTo>
                      <a:close/>
                      <a:moveTo>
                        <a:pt x="15554" y="263525"/>
                      </a:moveTo>
                      <a:cubicBezTo>
                        <a:pt x="15554" y="263525"/>
                        <a:pt x="15554" y="263525"/>
                        <a:pt x="95920" y="263525"/>
                      </a:cubicBezTo>
                      <a:cubicBezTo>
                        <a:pt x="108882" y="273579"/>
                        <a:pt x="124437" y="279863"/>
                        <a:pt x="141288" y="283634"/>
                      </a:cubicBezTo>
                      <a:cubicBezTo>
                        <a:pt x="138695" y="288661"/>
                        <a:pt x="133510" y="293688"/>
                        <a:pt x="127029" y="293688"/>
                      </a:cubicBezTo>
                      <a:cubicBezTo>
                        <a:pt x="127029" y="293688"/>
                        <a:pt x="127029" y="293688"/>
                        <a:pt x="15554" y="293688"/>
                      </a:cubicBezTo>
                      <a:cubicBezTo>
                        <a:pt x="6481" y="293688"/>
                        <a:pt x="0" y="286147"/>
                        <a:pt x="0" y="278607"/>
                      </a:cubicBezTo>
                      <a:cubicBezTo>
                        <a:pt x="0" y="271066"/>
                        <a:pt x="6481" y="263525"/>
                        <a:pt x="15554" y="263525"/>
                      </a:cubicBezTo>
                      <a:close/>
                      <a:moveTo>
                        <a:pt x="270156" y="228600"/>
                      </a:moveTo>
                      <a:cubicBezTo>
                        <a:pt x="270156" y="228600"/>
                        <a:pt x="270156" y="228600"/>
                        <a:pt x="316380" y="228600"/>
                      </a:cubicBezTo>
                      <a:cubicBezTo>
                        <a:pt x="325368" y="228600"/>
                        <a:pt x="331788" y="235157"/>
                        <a:pt x="331788" y="244337"/>
                      </a:cubicBezTo>
                      <a:cubicBezTo>
                        <a:pt x="331788" y="252206"/>
                        <a:pt x="325368" y="258763"/>
                        <a:pt x="316380" y="258763"/>
                      </a:cubicBezTo>
                      <a:cubicBezTo>
                        <a:pt x="316380" y="258763"/>
                        <a:pt x="316380" y="258763"/>
                        <a:pt x="244475" y="258763"/>
                      </a:cubicBezTo>
                      <a:cubicBezTo>
                        <a:pt x="254747" y="250895"/>
                        <a:pt x="262451" y="240403"/>
                        <a:pt x="270156" y="228600"/>
                      </a:cubicBezTo>
                      <a:close/>
                      <a:moveTo>
                        <a:pt x="15586" y="225425"/>
                      </a:moveTo>
                      <a:cubicBezTo>
                        <a:pt x="15586" y="225425"/>
                        <a:pt x="15586" y="225425"/>
                        <a:pt x="61046" y="225425"/>
                      </a:cubicBezTo>
                      <a:cubicBezTo>
                        <a:pt x="67541" y="237228"/>
                        <a:pt x="76633" y="247720"/>
                        <a:pt x="85725" y="255588"/>
                      </a:cubicBezTo>
                      <a:cubicBezTo>
                        <a:pt x="85725" y="255588"/>
                        <a:pt x="85725" y="255588"/>
                        <a:pt x="15586" y="255588"/>
                      </a:cubicBezTo>
                      <a:cubicBezTo>
                        <a:pt x="6494" y="255588"/>
                        <a:pt x="0" y="249031"/>
                        <a:pt x="0" y="241162"/>
                      </a:cubicBezTo>
                      <a:cubicBezTo>
                        <a:pt x="0" y="231982"/>
                        <a:pt x="6494" y="225425"/>
                        <a:pt x="15586" y="225425"/>
                      </a:cubicBezTo>
                      <a:close/>
                      <a:moveTo>
                        <a:pt x="283493" y="190500"/>
                      </a:moveTo>
                      <a:cubicBezTo>
                        <a:pt x="283493" y="190500"/>
                        <a:pt x="283493" y="190500"/>
                        <a:pt x="316125" y="190500"/>
                      </a:cubicBezTo>
                      <a:cubicBezTo>
                        <a:pt x="325262" y="190500"/>
                        <a:pt x="331788" y="197057"/>
                        <a:pt x="331788" y="204926"/>
                      </a:cubicBezTo>
                      <a:cubicBezTo>
                        <a:pt x="331788" y="214106"/>
                        <a:pt x="325262" y="220663"/>
                        <a:pt x="316125" y="220663"/>
                      </a:cubicBezTo>
                      <a:cubicBezTo>
                        <a:pt x="316125" y="220663"/>
                        <a:pt x="316125" y="220663"/>
                        <a:pt x="273050" y="220663"/>
                      </a:cubicBezTo>
                      <a:cubicBezTo>
                        <a:pt x="278271" y="211483"/>
                        <a:pt x="282187" y="200992"/>
                        <a:pt x="283493" y="190500"/>
                      </a:cubicBezTo>
                      <a:close/>
                      <a:moveTo>
                        <a:pt x="15586" y="188912"/>
                      </a:moveTo>
                      <a:cubicBezTo>
                        <a:pt x="15586" y="188912"/>
                        <a:pt x="15586" y="188912"/>
                        <a:pt x="46759" y="188912"/>
                      </a:cubicBezTo>
                      <a:cubicBezTo>
                        <a:pt x="49357" y="198851"/>
                        <a:pt x="53253" y="208790"/>
                        <a:pt x="57150" y="217487"/>
                      </a:cubicBezTo>
                      <a:cubicBezTo>
                        <a:pt x="57150" y="217487"/>
                        <a:pt x="57150" y="217487"/>
                        <a:pt x="15586" y="217487"/>
                      </a:cubicBezTo>
                      <a:cubicBezTo>
                        <a:pt x="6494" y="217487"/>
                        <a:pt x="0" y="211275"/>
                        <a:pt x="0" y="202578"/>
                      </a:cubicBezTo>
                      <a:cubicBezTo>
                        <a:pt x="0" y="195124"/>
                        <a:pt x="6494" y="188912"/>
                        <a:pt x="15586" y="188912"/>
                      </a:cubicBezTo>
                      <a:close/>
                      <a:moveTo>
                        <a:pt x="169863" y="174625"/>
                      </a:moveTo>
                      <a:cubicBezTo>
                        <a:pt x="169863" y="174625"/>
                        <a:pt x="169863" y="174625"/>
                        <a:pt x="169863" y="201613"/>
                      </a:cubicBezTo>
                      <a:cubicBezTo>
                        <a:pt x="179266" y="201613"/>
                        <a:pt x="187326" y="197758"/>
                        <a:pt x="187326" y="188762"/>
                      </a:cubicBezTo>
                      <a:cubicBezTo>
                        <a:pt x="187326" y="178481"/>
                        <a:pt x="177923" y="175910"/>
                        <a:pt x="169863" y="174625"/>
                      </a:cubicBezTo>
                      <a:close/>
                      <a:moveTo>
                        <a:pt x="285750" y="152400"/>
                      </a:moveTo>
                      <a:cubicBezTo>
                        <a:pt x="285750" y="152400"/>
                        <a:pt x="285750" y="152400"/>
                        <a:pt x="316442" y="152400"/>
                      </a:cubicBezTo>
                      <a:cubicBezTo>
                        <a:pt x="325394" y="152400"/>
                        <a:pt x="331788" y="159941"/>
                        <a:pt x="331788" y="167481"/>
                      </a:cubicBezTo>
                      <a:cubicBezTo>
                        <a:pt x="331788" y="175022"/>
                        <a:pt x="325394" y="182563"/>
                        <a:pt x="316442" y="182563"/>
                      </a:cubicBezTo>
                      <a:cubicBezTo>
                        <a:pt x="316442" y="182563"/>
                        <a:pt x="316442" y="182563"/>
                        <a:pt x="285750" y="182563"/>
                      </a:cubicBezTo>
                      <a:cubicBezTo>
                        <a:pt x="287029" y="176279"/>
                        <a:pt x="287029" y="171252"/>
                        <a:pt x="287029" y="166225"/>
                      </a:cubicBezTo>
                      <a:cubicBezTo>
                        <a:pt x="287029" y="161197"/>
                        <a:pt x="287029" y="157427"/>
                        <a:pt x="285750" y="152400"/>
                      </a:cubicBezTo>
                      <a:close/>
                      <a:moveTo>
                        <a:pt x="15875" y="149225"/>
                      </a:moveTo>
                      <a:cubicBezTo>
                        <a:pt x="15875" y="149225"/>
                        <a:pt x="15875" y="149225"/>
                        <a:pt x="47625" y="149225"/>
                      </a:cubicBezTo>
                      <a:cubicBezTo>
                        <a:pt x="46302" y="155839"/>
                        <a:pt x="46302" y="161131"/>
                        <a:pt x="46302" y="166423"/>
                      </a:cubicBezTo>
                      <a:cubicBezTo>
                        <a:pt x="46302" y="171714"/>
                        <a:pt x="46302" y="175683"/>
                        <a:pt x="47625" y="180975"/>
                      </a:cubicBezTo>
                      <a:cubicBezTo>
                        <a:pt x="47625" y="180975"/>
                        <a:pt x="47625" y="180975"/>
                        <a:pt x="15875" y="180975"/>
                      </a:cubicBezTo>
                      <a:cubicBezTo>
                        <a:pt x="6614" y="180975"/>
                        <a:pt x="0" y="173037"/>
                        <a:pt x="0" y="165100"/>
                      </a:cubicBezTo>
                      <a:cubicBezTo>
                        <a:pt x="0" y="157162"/>
                        <a:pt x="6614" y="149225"/>
                        <a:pt x="15875" y="149225"/>
                      </a:cubicBezTo>
                      <a:close/>
                      <a:moveTo>
                        <a:pt x="161925" y="130175"/>
                      </a:moveTo>
                      <a:cubicBezTo>
                        <a:pt x="152664" y="130175"/>
                        <a:pt x="146050" y="135188"/>
                        <a:pt x="146050" y="141455"/>
                      </a:cubicBezTo>
                      <a:cubicBezTo>
                        <a:pt x="146050" y="147721"/>
                        <a:pt x="151341" y="151481"/>
                        <a:pt x="161925" y="153988"/>
                      </a:cubicBezTo>
                      <a:close/>
                      <a:moveTo>
                        <a:pt x="274638" y="114300"/>
                      </a:moveTo>
                      <a:cubicBezTo>
                        <a:pt x="274638" y="114300"/>
                        <a:pt x="274638" y="114300"/>
                        <a:pt x="316202" y="114300"/>
                      </a:cubicBezTo>
                      <a:cubicBezTo>
                        <a:pt x="325294" y="114300"/>
                        <a:pt x="331788" y="120857"/>
                        <a:pt x="331788" y="130037"/>
                      </a:cubicBezTo>
                      <a:cubicBezTo>
                        <a:pt x="331788" y="137906"/>
                        <a:pt x="325294" y="144463"/>
                        <a:pt x="316202" y="144463"/>
                      </a:cubicBezTo>
                      <a:cubicBezTo>
                        <a:pt x="316202" y="144463"/>
                        <a:pt x="316202" y="144463"/>
                        <a:pt x="283730" y="144463"/>
                      </a:cubicBezTo>
                      <a:cubicBezTo>
                        <a:pt x="282431" y="133971"/>
                        <a:pt x="278535" y="123480"/>
                        <a:pt x="274638" y="114300"/>
                      </a:cubicBezTo>
                      <a:close/>
                      <a:moveTo>
                        <a:pt x="15663" y="111125"/>
                      </a:moveTo>
                      <a:cubicBezTo>
                        <a:pt x="15663" y="111125"/>
                        <a:pt x="15663" y="111125"/>
                        <a:pt x="58738" y="111125"/>
                      </a:cubicBezTo>
                      <a:cubicBezTo>
                        <a:pt x="53517" y="120305"/>
                        <a:pt x="49601" y="130796"/>
                        <a:pt x="48295" y="141288"/>
                      </a:cubicBezTo>
                      <a:cubicBezTo>
                        <a:pt x="48295" y="141288"/>
                        <a:pt x="48295" y="141288"/>
                        <a:pt x="15663" y="141288"/>
                      </a:cubicBezTo>
                      <a:cubicBezTo>
                        <a:pt x="6526" y="141288"/>
                        <a:pt x="0" y="134731"/>
                        <a:pt x="0" y="126862"/>
                      </a:cubicBezTo>
                      <a:cubicBezTo>
                        <a:pt x="0" y="117682"/>
                        <a:pt x="6526" y="111125"/>
                        <a:pt x="15663" y="111125"/>
                      </a:cubicBezTo>
                      <a:close/>
                      <a:moveTo>
                        <a:pt x="165894" y="104775"/>
                      </a:moveTo>
                      <a:cubicBezTo>
                        <a:pt x="168487" y="104775"/>
                        <a:pt x="169783" y="107355"/>
                        <a:pt x="169783" y="109934"/>
                      </a:cubicBezTo>
                      <a:cubicBezTo>
                        <a:pt x="169783" y="109934"/>
                        <a:pt x="169783" y="109934"/>
                        <a:pt x="169783" y="116383"/>
                      </a:cubicBezTo>
                      <a:cubicBezTo>
                        <a:pt x="181452" y="116383"/>
                        <a:pt x="203492" y="124123"/>
                        <a:pt x="203492" y="137021"/>
                      </a:cubicBezTo>
                      <a:cubicBezTo>
                        <a:pt x="203492" y="142180"/>
                        <a:pt x="198306" y="146050"/>
                        <a:pt x="194417" y="146050"/>
                      </a:cubicBezTo>
                      <a:cubicBezTo>
                        <a:pt x="185341" y="146050"/>
                        <a:pt x="185341" y="130572"/>
                        <a:pt x="169783" y="130572"/>
                      </a:cubicBezTo>
                      <a:cubicBezTo>
                        <a:pt x="169783" y="130572"/>
                        <a:pt x="169783" y="130572"/>
                        <a:pt x="169783" y="156369"/>
                      </a:cubicBezTo>
                      <a:cubicBezTo>
                        <a:pt x="187934" y="160238"/>
                        <a:pt x="204788" y="165398"/>
                        <a:pt x="204788" y="187325"/>
                      </a:cubicBezTo>
                      <a:cubicBezTo>
                        <a:pt x="204788" y="205383"/>
                        <a:pt x="190527" y="214412"/>
                        <a:pt x="169783" y="215702"/>
                      </a:cubicBezTo>
                      <a:cubicBezTo>
                        <a:pt x="169783" y="215702"/>
                        <a:pt x="169783" y="215702"/>
                        <a:pt x="169783" y="223441"/>
                      </a:cubicBezTo>
                      <a:cubicBezTo>
                        <a:pt x="169783" y="226020"/>
                        <a:pt x="168487" y="228600"/>
                        <a:pt x="165894" y="228600"/>
                      </a:cubicBezTo>
                      <a:cubicBezTo>
                        <a:pt x="163301" y="228600"/>
                        <a:pt x="162004" y="226020"/>
                        <a:pt x="162004" y="223441"/>
                      </a:cubicBezTo>
                      <a:cubicBezTo>
                        <a:pt x="162004" y="223441"/>
                        <a:pt x="162004" y="223441"/>
                        <a:pt x="162004" y="215702"/>
                      </a:cubicBezTo>
                      <a:cubicBezTo>
                        <a:pt x="138668" y="214412"/>
                        <a:pt x="127000" y="201513"/>
                        <a:pt x="127000" y="189905"/>
                      </a:cubicBezTo>
                      <a:cubicBezTo>
                        <a:pt x="127000" y="184745"/>
                        <a:pt x="130889" y="182166"/>
                        <a:pt x="136075" y="182166"/>
                      </a:cubicBezTo>
                      <a:cubicBezTo>
                        <a:pt x="151633" y="182166"/>
                        <a:pt x="138668" y="200224"/>
                        <a:pt x="162004" y="201513"/>
                      </a:cubicBezTo>
                      <a:cubicBezTo>
                        <a:pt x="162004" y="201513"/>
                        <a:pt x="162004" y="201513"/>
                        <a:pt x="162004" y="173137"/>
                      </a:cubicBezTo>
                      <a:cubicBezTo>
                        <a:pt x="141261" y="169267"/>
                        <a:pt x="129593" y="160238"/>
                        <a:pt x="129593" y="144760"/>
                      </a:cubicBezTo>
                      <a:cubicBezTo>
                        <a:pt x="129593" y="126702"/>
                        <a:pt x="145150" y="117673"/>
                        <a:pt x="162004" y="116383"/>
                      </a:cubicBezTo>
                      <a:cubicBezTo>
                        <a:pt x="162004" y="116383"/>
                        <a:pt x="162004" y="116383"/>
                        <a:pt x="162004" y="109934"/>
                      </a:cubicBezTo>
                      <a:cubicBezTo>
                        <a:pt x="162004" y="107355"/>
                        <a:pt x="163301" y="104775"/>
                        <a:pt x="165894" y="104775"/>
                      </a:cubicBezTo>
                      <a:close/>
                      <a:moveTo>
                        <a:pt x="165895" y="90487"/>
                      </a:moveTo>
                      <a:cubicBezTo>
                        <a:pt x="124249" y="90487"/>
                        <a:pt x="90488" y="124248"/>
                        <a:pt x="90488" y="165894"/>
                      </a:cubicBezTo>
                      <a:cubicBezTo>
                        <a:pt x="90488" y="207540"/>
                        <a:pt x="124249" y="241301"/>
                        <a:pt x="165895" y="241301"/>
                      </a:cubicBezTo>
                      <a:cubicBezTo>
                        <a:pt x="207541" y="241301"/>
                        <a:pt x="241302" y="207540"/>
                        <a:pt x="241302" y="165894"/>
                      </a:cubicBezTo>
                      <a:cubicBezTo>
                        <a:pt x="241302" y="124248"/>
                        <a:pt x="207541" y="90487"/>
                        <a:pt x="165895" y="90487"/>
                      </a:cubicBezTo>
                      <a:close/>
                      <a:moveTo>
                        <a:pt x="246063" y="76200"/>
                      </a:moveTo>
                      <a:cubicBezTo>
                        <a:pt x="246063" y="76200"/>
                        <a:pt x="246063" y="76200"/>
                        <a:pt x="316202" y="76200"/>
                      </a:cubicBezTo>
                      <a:cubicBezTo>
                        <a:pt x="325294" y="76200"/>
                        <a:pt x="331788" y="82757"/>
                        <a:pt x="331788" y="90626"/>
                      </a:cubicBezTo>
                      <a:cubicBezTo>
                        <a:pt x="331788" y="99806"/>
                        <a:pt x="325294" y="106363"/>
                        <a:pt x="316202" y="106363"/>
                      </a:cubicBezTo>
                      <a:cubicBezTo>
                        <a:pt x="316202" y="106363"/>
                        <a:pt x="316202" y="106363"/>
                        <a:pt x="270742" y="106363"/>
                      </a:cubicBezTo>
                      <a:cubicBezTo>
                        <a:pt x="264247" y="94560"/>
                        <a:pt x="255155" y="84068"/>
                        <a:pt x="246063" y="76200"/>
                      </a:cubicBezTo>
                      <a:close/>
                      <a:moveTo>
                        <a:pt x="15688" y="74612"/>
                      </a:moveTo>
                      <a:cubicBezTo>
                        <a:pt x="15688" y="74612"/>
                        <a:pt x="15688" y="74612"/>
                        <a:pt x="88900" y="74612"/>
                      </a:cubicBezTo>
                      <a:cubicBezTo>
                        <a:pt x="78441" y="82480"/>
                        <a:pt x="70597" y="92972"/>
                        <a:pt x="62753" y="104775"/>
                      </a:cubicBezTo>
                      <a:cubicBezTo>
                        <a:pt x="62753" y="104775"/>
                        <a:pt x="62753" y="104775"/>
                        <a:pt x="15688" y="104775"/>
                      </a:cubicBezTo>
                      <a:cubicBezTo>
                        <a:pt x="6537" y="104775"/>
                        <a:pt x="0" y="98218"/>
                        <a:pt x="0" y="89038"/>
                      </a:cubicBezTo>
                      <a:cubicBezTo>
                        <a:pt x="0" y="81169"/>
                        <a:pt x="6537" y="74612"/>
                        <a:pt x="15688" y="74612"/>
                      </a:cubicBezTo>
                      <a:close/>
                      <a:moveTo>
                        <a:pt x="166688" y="61912"/>
                      </a:moveTo>
                      <a:cubicBezTo>
                        <a:pt x="224554" y="61912"/>
                        <a:pt x="271463" y="108821"/>
                        <a:pt x="271463" y="166687"/>
                      </a:cubicBezTo>
                      <a:cubicBezTo>
                        <a:pt x="271463" y="224553"/>
                        <a:pt x="224554" y="271462"/>
                        <a:pt x="166688" y="271462"/>
                      </a:cubicBezTo>
                      <a:cubicBezTo>
                        <a:pt x="108822" y="271462"/>
                        <a:pt x="61913" y="224553"/>
                        <a:pt x="61913" y="166687"/>
                      </a:cubicBezTo>
                      <a:cubicBezTo>
                        <a:pt x="61913" y="108821"/>
                        <a:pt x="108822" y="61912"/>
                        <a:pt x="166688" y="61912"/>
                      </a:cubicBezTo>
                      <a:close/>
                      <a:moveTo>
                        <a:pt x="204759" y="38100"/>
                      </a:moveTo>
                      <a:cubicBezTo>
                        <a:pt x="204759" y="38100"/>
                        <a:pt x="204759" y="38100"/>
                        <a:pt x="316234" y="38100"/>
                      </a:cubicBezTo>
                      <a:cubicBezTo>
                        <a:pt x="325307" y="38100"/>
                        <a:pt x="331788" y="46037"/>
                        <a:pt x="331788" y="53975"/>
                      </a:cubicBezTo>
                      <a:cubicBezTo>
                        <a:pt x="331788" y="61912"/>
                        <a:pt x="325307" y="69850"/>
                        <a:pt x="316234" y="69850"/>
                      </a:cubicBezTo>
                      <a:cubicBezTo>
                        <a:pt x="316234" y="69850"/>
                        <a:pt x="316234" y="69850"/>
                        <a:pt x="235868" y="69850"/>
                      </a:cubicBezTo>
                      <a:cubicBezTo>
                        <a:pt x="222906" y="59267"/>
                        <a:pt x="207351" y="52652"/>
                        <a:pt x="190500" y="48683"/>
                      </a:cubicBezTo>
                      <a:cubicBezTo>
                        <a:pt x="193093" y="43392"/>
                        <a:pt x="198278" y="38100"/>
                        <a:pt x="204759" y="38100"/>
                      </a:cubicBezTo>
                      <a:close/>
                      <a:moveTo>
                        <a:pt x="204759" y="0"/>
                      </a:moveTo>
                      <a:cubicBezTo>
                        <a:pt x="204759" y="0"/>
                        <a:pt x="204759" y="0"/>
                        <a:pt x="316234" y="0"/>
                      </a:cubicBezTo>
                      <a:cubicBezTo>
                        <a:pt x="325307" y="0"/>
                        <a:pt x="331788" y="6557"/>
                        <a:pt x="331788" y="15737"/>
                      </a:cubicBezTo>
                      <a:cubicBezTo>
                        <a:pt x="331788" y="23606"/>
                        <a:pt x="325307" y="30163"/>
                        <a:pt x="316234" y="30163"/>
                      </a:cubicBezTo>
                      <a:cubicBezTo>
                        <a:pt x="316234" y="30163"/>
                        <a:pt x="316234" y="30163"/>
                        <a:pt x="204759" y="30163"/>
                      </a:cubicBezTo>
                      <a:cubicBezTo>
                        <a:pt x="196981" y="30163"/>
                        <a:pt x="190500" y="23606"/>
                        <a:pt x="190500" y="15737"/>
                      </a:cubicBezTo>
                      <a:cubicBezTo>
                        <a:pt x="190500" y="6557"/>
                        <a:pt x="196981" y="0"/>
                        <a:pt x="2047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sym typeface="+mn-lt"/>
                  </a:endParaRPr>
                </a:p>
              </p:txBody>
            </p:sp>
          </p:grpSp>
        </p:grpSp>
        <p:graphicFrame>
          <p:nvGraphicFramePr>
            <p:cNvPr id="13" name="图形"/>
            <p:cNvGraphicFramePr/>
            <p:nvPr/>
          </p:nvGraphicFramePr>
          <p:xfrm>
            <a:off x="9600" y="2584"/>
            <a:ext cx="8223" cy="7376"/>
          </p:xfrm>
          <a:graphic>
            <a:graphicData uri="http://schemas.openxmlformats.org/drawingml/2006/chart">
              <c:chart xmlns:c="http://schemas.openxmlformats.org/drawingml/2006/chart" xmlns:r="http://schemas.openxmlformats.org/officeDocument/2006/relationships" r:id="rId4"/>
            </a:graphicData>
          </a:graphic>
        </p:graphicFrame>
        <p:grpSp>
          <p:nvGrpSpPr>
            <p:cNvPr id="17" name="图形"/>
            <p:cNvGrpSpPr/>
            <p:nvPr/>
          </p:nvGrpSpPr>
          <p:grpSpPr>
            <a:xfrm>
              <a:off x="3391" y="2911"/>
              <a:ext cx="5684" cy="5892"/>
              <a:chOff x="3391" y="2911"/>
              <a:chExt cx="5684" cy="5892"/>
            </a:xfrm>
          </p:grpSpPr>
          <p:grpSp>
            <p:nvGrpSpPr>
              <p:cNvPr id="18" name="组合 17"/>
              <p:cNvGrpSpPr/>
              <p:nvPr/>
            </p:nvGrpSpPr>
            <p:grpSpPr>
              <a:xfrm>
                <a:off x="3391" y="2911"/>
                <a:ext cx="5684" cy="1521"/>
                <a:chOff x="7692478" y="1678126"/>
                <a:chExt cx="3609340" cy="966119"/>
              </a:xfrm>
            </p:grpSpPr>
            <p:sp>
              <p:nvSpPr>
                <p:cNvPr id="19" name="图形"/>
                <p:cNvSpPr/>
                <p:nvPr/>
              </p:nvSpPr>
              <p:spPr>
                <a:xfrm>
                  <a:off x="7692478" y="2030551"/>
                  <a:ext cx="3609340" cy="613694"/>
                </a:xfrm>
                <a:prstGeom prst="rect">
                  <a:avLst/>
                </a:prstGeom>
              </p:spPr>
              <p:txBody>
                <a:bodyPr wrap="square">
                  <a:spAutoFit/>
                  <a:scene3d>
                    <a:camera prst="orthographicFront"/>
                    <a:lightRig rig="threePt" dir="t"/>
                  </a:scene3d>
                  <a:sp3d contourW="12700"/>
                </a:bodyPr>
                <a:lstStyle/>
                <a:p>
                  <a:pPr marL="0" indent="0">
                    <a:lnSpc>
                      <a:spcPct val="150000"/>
                    </a:lnSpc>
                    <a:spcBef>
                      <a:spcPts val="0"/>
                    </a:spcBef>
                    <a:defRPr/>
                  </a:pPr>
                  <a:r>
                    <a:rPr lang="zh-CN" altLang="en-US" sz="1200">
                      <a:solidFill>
                        <a:schemeClr val="tx1">
                          <a:lumMod val="75000"/>
                          <a:lumOff val="25000"/>
                        </a:schemeClr>
                      </a:solidFill>
                      <a:cs typeface="+mn-ea"/>
                      <a:sym typeface="+mn-lt"/>
                    </a:rPr>
                    <a:t>在此处添加您的文本内容在此处添加您的文本内容添加您的文本内容添加您的文本内容添加文本内容</a:t>
                  </a:r>
                  <a:endParaRPr lang="zh-CN" altLang="en-US" sz="1200" dirty="0">
                    <a:solidFill>
                      <a:schemeClr val="tx1">
                        <a:lumMod val="75000"/>
                        <a:lumOff val="25000"/>
                      </a:schemeClr>
                    </a:solidFill>
                    <a:cs typeface="+mn-ea"/>
                    <a:sym typeface="+mn-lt"/>
                  </a:endParaRPr>
                </a:p>
              </p:txBody>
            </p:sp>
            <p:sp>
              <p:nvSpPr>
                <p:cNvPr id="82" name="图形"/>
                <p:cNvSpPr/>
                <p:nvPr/>
              </p:nvSpPr>
              <p:spPr>
                <a:xfrm>
                  <a:off x="7692478" y="1678126"/>
                  <a:ext cx="2241974" cy="396700"/>
                </a:xfrm>
                <a:prstGeom prst="rect">
                  <a:avLst/>
                </a:prstGeom>
              </p:spPr>
              <p:txBody>
                <a:bodyPr wrap="square">
                  <a:spAutoFit/>
                  <a:scene3d>
                    <a:camera prst="orthographicFront"/>
                    <a:lightRig rig="threePt" dir="t"/>
                  </a:scene3d>
                  <a:sp3d contourW="12700"/>
                </a:bodyPr>
                <a:lstStyle/>
                <a:p>
                  <a:pPr>
                    <a:lnSpc>
                      <a:spcPct val="120000"/>
                    </a:lnSpc>
                  </a:pPr>
                  <a:r>
                    <a:rPr lang="zh-CN" altLang="en-US">
                      <a:solidFill>
                        <a:schemeClr val="tx1">
                          <a:lumMod val="75000"/>
                          <a:lumOff val="25000"/>
                        </a:schemeClr>
                      </a:solidFill>
                      <a:cs typeface="+mn-ea"/>
                      <a:sym typeface="+mn-lt"/>
                    </a:rPr>
                    <a:t>预设标题文本</a:t>
                  </a:r>
                  <a:endParaRPr lang="zh-CN" altLang="en-US" b="1" dirty="0">
                    <a:solidFill>
                      <a:schemeClr val="tx1">
                        <a:lumMod val="65000"/>
                        <a:lumOff val="35000"/>
                      </a:schemeClr>
                    </a:solidFill>
                    <a:cs typeface="+mn-ea"/>
                    <a:sym typeface="+mn-lt"/>
                  </a:endParaRPr>
                </a:p>
              </p:txBody>
            </p:sp>
          </p:grpSp>
          <p:grpSp>
            <p:nvGrpSpPr>
              <p:cNvPr id="83" name="组合 82"/>
              <p:cNvGrpSpPr/>
              <p:nvPr/>
            </p:nvGrpSpPr>
            <p:grpSpPr>
              <a:xfrm>
                <a:off x="3391" y="5099"/>
                <a:ext cx="5684" cy="1522"/>
                <a:chOff x="7692478" y="1678126"/>
                <a:chExt cx="3609340" cy="966148"/>
              </a:xfrm>
            </p:grpSpPr>
            <p:sp>
              <p:nvSpPr>
                <p:cNvPr id="20" name="图形"/>
                <p:cNvSpPr/>
                <p:nvPr/>
              </p:nvSpPr>
              <p:spPr>
                <a:xfrm>
                  <a:off x="7692478" y="2030621"/>
                  <a:ext cx="3609340" cy="613653"/>
                </a:xfrm>
                <a:prstGeom prst="rect">
                  <a:avLst/>
                </a:prstGeom>
              </p:spPr>
              <p:txBody>
                <a:bodyPr wrap="square">
                  <a:spAutoFit/>
                  <a:scene3d>
                    <a:camera prst="orthographicFront"/>
                    <a:lightRig rig="threePt" dir="t"/>
                  </a:scene3d>
                  <a:sp3d contourW="12700"/>
                </a:bodyPr>
                <a:lstStyle/>
                <a:p>
                  <a:pPr marL="0" indent="0">
                    <a:lnSpc>
                      <a:spcPct val="150000"/>
                    </a:lnSpc>
                    <a:spcBef>
                      <a:spcPts val="0"/>
                    </a:spcBef>
                    <a:defRPr/>
                  </a:pPr>
                  <a:r>
                    <a:rPr lang="zh-CN" altLang="en-US" sz="1200">
                      <a:solidFill>
                        <a:schemeClr val="tx1">
                          <a:lumMod val="75000"/>
                          <a:lumOff val="25000"/>
                        </a:schemeClr>
                      </a:solidFill>
                      <a:cs typeface="+mn-ea"/>
                      <a:sym typeface="+mn-lt"/>
                    </a:rPr>
                    <a:t>在此处添加您的文本内容在此处添加您的文本内容添加您的文本内容添加您的文本内容添加文本内容</a:t>
                  </a:r>
                  <a:endParaRPr lang="zh-CN" altLang="en-US" sz="1200" dirty="0">
                    <a:solidFill>
                      <a:schemeClr val="tx1">
                        <a:lumMod val="75000"/>
                        <a:lumOff val="25000"/>
                      </a:schemeClr>
                    </a:solidFill>
                    <a:cs typeface="+mn-ea"/>
                    <a:sym typeface="+mn-lt"/>
                  </a:endParaRPr>
                </a:p>
              </p:txBody>
            </p:sp>
            <p:sp>
              <p:nvSpPr>
                <p:cNvPr id="21" name="图形"/>
                <p:cNvSpPr/>
                <p:nvPr/>
              </p:nvSpPr>
              <p:spPr>
                <a:xfrm>
                  <a:off x="7692478" y="1678126"/>
                  <a:ext cx="2241974" cy="396451"/>
                </a:xfrm>
                <a:prstGeom prst="rect">
                  <a:avLst/>
                </a:prstGeom>
              </p:spPr>
              <p:txBody>
                <a:bodyPr wrap="square">
                  <a:spAutoFit/>
                  <a:scene3d>
                    <a:camera prst="orthographicFront"/>
                    <a:lightRig rig="threePt" dir="t"/>
                  </a:scene3d>
                  <a:sp3d contourW="12700"/>
                </a:bodyPr>
                <a:lstStyle/>
                <a:p>
                  <a:pPr>
                    <a:lnSpc>
                      <a:spcPct val="120000"/>
                    </a:lnSpc>
                  </a:pPr>
                  <a:r>
                    <a:rPr lang="zh-CN" altLang="en-US">
                      <a:solidFill>
                        <a:schemeClr val="tx1">
                          <a:lumMod val="75000"/>
                          <a:lumOff val="25000"/>
                        </a:schemeClr>
                      </a:solidFill>
                      <a:cs typeface="+mn-ea"/>
                      <a:sym typeface="+mn-lt"/>
                    </a:rPr>
                    <a:t>预设标题文本</a:t>
                  </a:r>
                  <a:endParaRPr lang="zh-CN" altLang="en-US" b="1" dirty="0">
                    <a:solidFill>
                      <a:schemeClr val="tx1">
                        <a:lumMod val="65000"/>
                        <a:lumOff val="35000"/>
                      </a:schemeClr>
                    </a:solidFill>
                    <a:cs typeface="+mn-ea"/>
                    <a:sym typeface="+mn-lt"/>
                  </a:endParaRPr>
                </a:p>
              </p:txBody>
            </p:sp>
          </p:grpSp>
          <p:grpSp>
            <p:nvGrpSpPr>
              <p:cNvPr id="22" name="组合 21"/>
              <p:cNvGrpSpPr/>
              <p:nvPr/>
            </p:nvGrpSpPr>
            <p:grpSpPr>
              <a:xfrm>
                <a:off x="3391" y="7282"/>
                <a:ext cx="5684" cy="1521"/>
                <a:chOff x="7692478" y="1678126"/>
                <a:chExt cx="3609340" cy="966311"/>
              </a:xfrm>
            </p:grpSpPr>
            <p:sp>
              <p:nvSpPr>
                <p:cNvPr id="93" name="图形"/>
                <p:cNvSpPr/>
                <p:nvPr/>
              </p:nvSpPr>
              <p:spPr>
                <a:xfrm>
                  <a:off x="7692478" y="2030621"/>
                  <a:ext cx="3609340" cy="613816"/>
                </a:xfrm>
                <a:prstGeom prst="rect">
                  <a:avLst/>
                </a:prstGeom>
              </p:spPr>
              <p:txBody>
                <a:bodyPr wrap="square">
                  <a:spAutoFit/>
                  <a:scene3d>
                    <a:camera prst="orthographicFront"/>
                    <a:lightRig rig="threePt" dir="t"/>
                  </a:scene3d>
                  <a:sp3d contourW="12700"/>
                </a:bodyPr>
                <a:lstStyle/>
                <a:p>
                  <a:pPr marL="0" indent="0">
                    <a:lnSpc>
                      <a:spcPct val="150000"/>
                    </a:lnSpc>
                    <a:spcBef>
                      <a:spcPts val="0"/>
                    </a:spcBef>
                    <a:defRPr/>
                  </a:pPr>
                  <a:r>
                    <a:rPr lang="zh-CN" altLang="en-US" sz="1200">
                      <a:solidFill>
                        <a:schemeClr val="tx1">
                          <a:lumMod val="75000"/>
                          <a:lumOff val="25000"/>
                        </a:schemeClr>
                      </a:solidFill>
                      <a:cs typeface="+mn-ea"/>
                      <a:sym typeface="+mn-lt"/>
                    </a:rPr>
                    <a:t>在此处添加您的文本内容在此处添加您的文本内容添加您的文本内容添加您的文本内容添加文本内容</a:t>
                  </a:r>
                  <a:endParaRPr lang="zh-CN" altLang="en-US" sz="1200" dirty="0">
                    <a:solidFill>
                      <a:schemeClr val="tx1">
                        <a:lumMod val="75000"/>
                        <a:lumOff val="25000"/>
                      </a:schemeClr>
                    </a:solidFill>
                    <a:cs typeface="+mn-ea"/>
                    <a:sym typeface="+mn-lt"/>
                  </a:endParaRPr>
                </a:p>
              </p:txBody>
            </p:sp>
            <p:sp>
              <p:nvSpPr>
                <p:cNvPr id="94" name="图形"/>
                <p:cNvSpPr/>
                <p:nvPr/>
              </p:nvSpPr>
              <p:spPr>
                <a:xfrm>
                  <a:off x="7692478" y="1678126"/>
                  <a:ext cx="2241974" cy="396778"/>
                </a:xfrm>
                <a:prstGeom prst="rect">
                  <a:avLst/>
                </a:prstGeom>
              </p:spPr>
              <p:txBody>
                <a:bodyPr wrap="square">
                  <a:spAutoFit/>
                  <a:scene3d>
                    <a:camera prst="orthographicFront"/>
                    <a:lightRig rig="threePt" dir="t"/>
                  </a:scene3d>
                  <a:sp3d contourW="12700"/>
                </a:bodyPr>
                <a:lstStyle/>
                <a:p>
                  <a:pPr>
                    <a:lnSpc>
                      <a:spcPct val="120000"/>
                    </a:lnSpc>
                  </a:pPr>
                  <a:r>
                    <a:rPr lang="zh-CN" altLang="en-US">
                      <a:solidFill>
                        <a:schemeClr val="tx1">
                          <a:lumMod val="75000"/>
                          <a:lumOff val="25000"/>
                        </a:schemeClr>
                      </a:solidFill>
                      <a:cs typeface="+mn-ea"/>
                      <a:sym typeface="+mn-lt"/>
                    </a:rPr>
                    <a:t>预设标题文本</a:t>
                  </a:r>
                  <a:endParaRPr lang="zh-CN" altLang="en-US" b="1" dirty="0">
                    <a:solidFill>
                      <a:schemeClr val="tx1">
                        <a:lumMod val="65000"/>
                        <a:lumOff val="35000"/>
                      </a:schemeClr>
                    </a:solidFill>
                    <a:cs typeface="+mn-ea"/>
                    <a:sym typeface="+mn-lt"/>
                  </a:endParaRPr>
                </a:p>
              </p:txBody>
            </p:sp>
          </p:grpSp>
        </p:grpSp>
      </p:grpSp>
      <p:sp>
        <p:nvSpPr>
          <p:cNvPr id="25" name="TextBox 24"/>
          <p:cNvSpPr txBox="1"/>
          <p:nvPr/>
        </p:nvSpPr>
        <p:spPr>
          <a:xfrm>
            <a:off x="262962" y="6412508"/>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custDataLst>
      <p:tags r:id="rId1"/>
    </p:custDataLst>
  </p:cSld>
  <p:clrMapOvr>
    <a:masterClrMapping/>
  </p:clrMapOvr>
  <p:transition advTm="2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第一PPT，www.1ppt.com">
  <a:themeElements>
    <a:clrScheme name="自定义 441">
      <a:dk1>
        <a:srgbClr val="000000"/>
      </a:dk1>
      <a:lt1>
        <a:srgbClr val="FFFFFF"/>
      </a:lt1>
      <a:dk2>
        <a:srgbClr val="0F1423"/>
      </a:dk2>
      <a:lt2>
        <a:srgbClr val="FFFFFF"/>
      </a:lt2>
      <a:accent1>
        <a:srgbClr val="DDC367"/>
      </a:accent1>
      <a:accent2>
        <a:srgbClr val="3F3F3F"/>
      </a:accent2>
      <a:accent3>
        <a:srgbClr val="DDC367"/>
      </a:accent3>
      <a:accent4>
        <a:srgbClr val="3F3F3F"/>
      </a:accent4>
      <a:accent5>
        <a:srgbClr val="DDC367"/>
      </a:accent5>
      <a:accent6>
        <a:srgbClr val="3F3F3F"/>
      </a:accent6>
      <a:hlink>
        <a:srgbClr val="DDC367"/>
      </a:hlink>
      <a:folHlink>
        <a:srgbClr val="3F3F3F"/>
      </a:folHlink>
    </a:clrScheme>
    <a:fontScheme name="iolprdsx">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思源宋体"/>
        <a:font script="Hebr" typeface="思源宋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2978</Words>
  <Application>Microsoft Office PowerPoint</Application>
  <PresentationFormat>宽屏</PresentationFormat>
  <Paragraphs>270</Paragraphs>
  <Slides>25</Slides>
  <Notes>3</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25</vt:i4>
      </vt:variant>
    </vt:vector>
  </HeadingPairs>
  <TitlesOfParts>
    <vt:vector size="38" baseType="lpstr">
      <vt:lpstr>Gill Sans</vt:lpstr>
      <vt:lpstr>Meiryo</vt:lpstr>
      <vt:lpstr>思源宋体</vt:lpstr>
      <vt:lpstr>宋体</vt:lpstr>
      <vt:lpstr>微软雅黑</vt:lpstr>
      <vt:lpstr>字魂58号-创中黑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267</cp:revision>
  <dcterms:created xsi:type="dcterms:W3CDTF">2019-06-19T02:08:00Z</dcterms:created>
  <dcterms:modified xsi:type="dcterms:W3CDTF">2023-02-18T01:28:43Z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2052-11.1.0.11372</vt:lpwstr>
  </property>
  <property fmtid="{D5CDD505-2E9C-101B-9397-08002B2CF9AE}" pid="3" name="KSOSaveFontToCloudKey">
    <vt:lpwstr>212913176_cloud</vt:lpwstr>
  </property>
  <property fmtid="{D5CDD505-2E9C-101B-9397-08002B2CF9AE}" pid="4" name="ICV">
    <vt:lpwstr>34A87A8623BA4D7C8FEEAA3B5DA9FDE1</vt:lpwstr>
  </property>
</Properties>
</file>