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rts/chart1.xml" ContentType="application/vnd.openxmlformats-officedocument.drawingml.chart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5" r:id="rId3"/>
  </p:sldMasterIdLst>
  <p:notesMasterIdLst>
    <p:notesMasterId r:id="rId30"/>
  </p:notesMasterIdLst>
  <p:sldIdLst>
    <p:sldId id="257" r:id="rId4"/>
    <p:sldId id="258" r:id="rId5"/>
    <p:sldId id="260" r:id="rId6"/>
    <p:sldId id="266" r:id="rId7"/>
    <p:sldId id="262" r:id="rId8"/>
    <p:sldId id="263" r:id="rId9"/>
    <p:sldId id="264" r:id="rId10"/>
    <p:sldId id="283" r:id="rId11"/>
    <p:sldId id="265" r:id="rId12"/>
    <p:sldId id="267" r:id="rId13"/>
    <p:sldId id="268" r:id="rId14"/>
    <p:sldId id="269" r:id="rId15"/>
    <p:sldId id="285" r:id="rId16"/>
    <p:sldId id="270" r:id="rId17"/>
    <p:sldId id="271" r:id="rId18"/>
    <p:sldId id="272" r:id="rId19"/>
    <p:sldId id="273" r:id="rId20"/>
    <p:sldId id="274" r:id="rId21"/>
    <p:sldId id="284" r:id="rId22"/>
    <p:sldId id="275" r:id="rId23"/>
    <p:sldId id="276" r:id="rId24"/>
    <p:sldId id="277" r:id="rId25"/>
    <p:sldId id="278" r:id="rId26"/>
    <p:sldId id="279" r:id="rId27"/>
    <p:sldId id="282" r:id="rId28"/>
    <p:sldId id="286" r:id="rId2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3680" userDrawn="1">
          <p15:clr>
            <a:srgbClr val="A4A3A4"/>
          </p15:clr>
        </p15:guide>
        <p15:guide id="4" orient="horz" pos="712" userDrawn="1">
          <p15:clr>
            <a:srgbClr val="A4A3A4"/>
          </p15:clr>
        </p15:guide>
        <p15:guide id="5" orient="horz" pos="3929" userDrawn="1">
          <p15:clr>
            <a:srgbClr val="A4A3A4"/>
          </p15:clr>
        </p15:guide>
        <p15:guide id="6" orient="horz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1200" y="114"/>
      </p:cViewPr>
      <p:guideLst>
        <p:guide pos="416"/>
        <p:guide pos="7256"/>
        <p:guide orient="horz" pos="3680"/>
        <p:guide orient="horz" pos="712"/>
        <p:guide orient="horz" pos="3929"/>
        <p:guide orient="horz"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 值</c:v>
                </c:pt>
              </c:strCache>
            </c:strRef>
          </c:tx>
          <c:spPr>
            <a:ln w="101600" cap="sq">
              <a:gradFill>
                <a:gsLst>
                  <a:gs pos="75000">
                    <a:schemeClr val="accent1"/>
                  </a:gs>
                  <a:gs pos="10000">
                    <a:schemeClr val="accent1">
                      <a:lumMod val="60000"/>
                      <a:lumOff val="40000"/>
                    </a:schemeClr>
                  </a:gs>
                </a:gsLst>
                <a:lin ang="2700000" scaled="0"/>
              </a:gradFill>
              <a:miter lim="800000"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25400">
                <a:noFill/>
              </a:ln>
              <a:effectLst/>
            </c:spPr>
          </c:marker>
          <c:dPt>
            <c:idx val="4"/>
            <c:marker>
              <c:symbol val="pictur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80FE-42E9-8BAD-5EFEC8FA809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zh-C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960918052358947E-2"/>
                  <c:y val="-8.5008161133785828E-2"/>
                </c:manualLayout>
              </c:layout>
              <c:spPr>
                <a:gradFill>
                  <a:gsLst>
                    <a:gs pos="75000">
                      <a:schemeClr val="accent3"/>
                    </a:gs>
                    <a:gs pos="0">
                      <a:schemeClr val="accent3">
                        <a:lumMod val="60000"/>
                        <a:lumOff val="40000"/>
                      </a:schemeClr>
                    </a:gs>
                  </a:gsLst>
                  <a:lin ang="2700000" scaled="0"/>
                </a:gradFill>
                <a:ln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zh-CN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80FE-42E9-8BAD-5EFEC8FA8091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7483081969278823E-2"/>
                      <c:h val="9.3429530367600086E-2"/>
                    </c:manualLayout>
                  </c15:layout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zh-C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zh-C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zh-C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zh-CN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Sheet1!$A$2:$A$7</c:f>
              <c:numCache>
                <c:formatCode>General</c:formatCode>
                <c:ptCount val="6"/>
                <c:pt idx="0">
                  <c:v>0.2</c:v>
                </c:pt>
                <c:pt idx="1">
                  <c:v>0.6</c:v>
                </c:pt>
                <c:pt idx="2">
                  <c:v>1.3</c:v>
                </c:pt>
                <c:pt idx="3">
                  <c:v>1.8</c:v>
                </c:pt>
                <c:pt idx="4">
                  <c:v>2.4</c:v>
                </c:pt>
                <c:pt idx="5">
                  <c:v>2.8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1.8</c:v>
                </c:pt>
                <c:pt idx="1">
                  <c:v>2.2999999999999998</c:v>
                </c:pt>
                <c:pt idx="2">
                  <c:v>1.6</c:v>
                </c:pt>
                <c:pt idx="3">
                  <c:v>2.8</c:v>
                </c:pt>
                <c:pt idx="4">
                  <c:v>2.4</c:v>
                </c:pt>
                <c:pt idx="5">
                  <c:v>2.6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6-80FE-42E9-8BAD-5EFEC8FA8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752280784"/>
        <c:axId val="-752272080"/>
      </c:scatterChart>
      <c:valAx>
        <c:axId val="-752280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  <a:alpha val="20000"/>
              </a:schemeClr>
            </a:solidFill>
          </a:ln>
        </c:spPr>
        <c:crossAx val="-752272080"/>
        <c:crosses val="autoZero"/>
        <c:crossBetween val="midCat"/>
      </c:valAx>
      <c:valAx>
        <c:axId val="-752272080"/>
        <c:scaling>
          <c:orientation val="minMax"/>
          <c:min val="1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  <a:alpha val="20000"/>
              </a:schemeClr>
            </a:solidFill>
          </a:ln>
        </c:spPr>
        <c:crossAx val="-752280784"/>
        <c:crosses val="autoZero"/>
        <c:crossBetween val="midCat"/>
        <c:min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lnSpc>
          <a:spcPct val="120000"/>
        </a:lnSpc>
        <a:spcBef>
          <a:spcPts val="0"/>
        </a:spcBef>
        <a:spcAft>
          <a:spcPts val="0"/>
        </a:spcAft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65DF2-92F3-41E6-835A-927E7F6F6C30}" type="datetimeFigureOut">
              <a:rPr lang="zh-CN" altLang="en-US" smtClean="0"/>
              <a:t>2023/2/17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45CF6-DD64-4892-AD32-C0B6D69CD5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7658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45CF6-DD64-4892-AD32-C0B6D69CD56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2890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2477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xmlns="" id="{6C286512-2601-49CF-8A8C-C520EADD91BC}"/>
              </a:ext>
            </a:extLst>
          </p:cNvPr>
          <p:cNvSpPr/>
          <p:nvPr userDrawn="1"/>
        </p:nvSpPr>
        <p:spPr>
          <a:xfrm>
            <a:off x="-1" y="-8618"/>
            <a:ext cx="12192001" cy="687523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0AA49FD-EE3D-48F5-AC61-1F68E20A50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5156C722-5B24-4BB4-BD35-034F2777A7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583A11B2-AAC7-47C6-9906-BC0E419AC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2023/2/17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64500AD1-CD98-4A8D-AF11-06E191606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E12A26CA-4E1C-4768-94F1-9ADC878CF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040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6B8B9CB-0700-465B-B98B-7D199EC4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4B228444-6A8C-47D4-924D-A96614F8C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E8EC0D77-C7C6-4743-8506-60D1D75DF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A65861AB-DB38-4AA2-835B-245D6D981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2023/2/17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0F7A4EA8-C75F-4ECF-A199-2BA8B17C9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48AEEAD9-0BCB-481A-9211-FA28E96F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037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BED495E-1B03-4F27-AD05-40BFC69EF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D865DE23-C6D6-417D-9136-5D154B9CF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E240754-7566-4749-840C-7376DEF16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2023/2/17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DD2163D-075A-4A0A-8FD8-442EAB604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B535ACB1-D1E9-472F-B442-731C23088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142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1ADC75EA-02C5-4E49-A18F-1A07AD59E1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4D25CE83-A7CE-45CE-8E17-A364EB59FE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A1BC8C0C-28D8-4C89-86D8-17570006A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2023/2/17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6624AD5-49ED-4716-8D39-1857BD850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F0750C51-0C52-4571-A7CE-E0BB01363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297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5384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437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5465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479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4856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673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042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>
            <a:extLst>
              <a:ext uri="{FF2B5EF4-FFF2-40B4-BE49-F238E27FC236}">
                <a16:creationId xmlns:a16="http://schemas.microsoft.com/office/drawing/2014/main" xmlns="" id="{6F94704D-D6B0-49BA-B726-5736E6ED93F0}"/>
              </a:ext>
            </a:extLst>
          </p:cNvPr>
          <p:cNvSpPr/>
          <p:nvPr userDrawn="1"/>
        </p:nvSpPr>
        <p:spPr>
          <a:xfrm>
            <a:off x="-1" y="-8618"/>
            <a:ext cx="12192001" cy="687523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işľîḓé">
            <a:extLst>
              <a:ext uri="{FF2B5EF4-FFF2-40B4-BE49-F238E27FC236}">
                <a16:creationId xmlns:a16="http://schemas.microsoft.com/office/drawing/2014/main" xmlns="" id="{82EF903F-9242-46C1-9D65-FC581992A16F}"/>
              </a:ext>
            </a:extLst>
          </p:cNvPr>
          <p:cNvSpPr/>
          <p:nvPr userDrawn="1"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8" name="ï$ľíḋè">
            <a:extLst>
              <a:ext uri="{FF2B5EF4-FFF2-40B4-BE49-F238E27FC236}">
                <a16:creationId xmlns:a16="http://schemas.microsoft.com/office/drawing/2014/main" xmlns="" id="{C0EE292B-06B0-467E-9394-5A8CDE384B28}"/>
              </a:ext>
            </a:extLst>
          </p:cNvPr>
          <p:cNvSpPr/>
          <p:nvPr userDrawn="1"/>
        </p:nvSpPr>
        <p:spPr>
          <a:xfrm>
            <a:off x="-1" y="-1"/>
            <a:ext cx="4355767" cy="2161552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íṥ1ide">
            <a:extLst>
              <a:ext uri="{FF2B5EF4-FFF2-40B4-BE49-F238E27FC236}">
                <a16:creationId xmlns:a16="http://schemas.microsoft.com/office/drawing/2014/main" xmlns="" id="{9A572F97-73D9-4E1F-97E0-F42DE6CDF260}"/>
              </a:ext>
            </a:extLst>
          </p:cNvPr>
          <p:cNvSpPr/>
          <p:nvPr userDrawn="1"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íṥ1ide">
            <a:extLst>
              <a:ext uri="{FF2B5EF4-FFF2-40B4-BE49-F238E27FC236}">
                <a16:creationId xmlns:a16="http://schemas.microsoft.com/office/drawing/2014/main" xmlns="" id="{AC926A3A-DF01-49FA-85C5-8C9B00D2B73F}"/>
              </a:ext>
            </a:extLst>
          </p:cNvPr>
          <p:cNvSpPr/>
          <p:nvPr userDrawn="1"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ï$ľíḋè">
            <a:extLst>
              <a:ext uri="{FF2B5EF4-FFF2-40B4-BE49-F238E27FC236}">
                <a16:creationId xmlns:a16="http://schemas.microsoft.com/office/drawing/2014/main" xmlns="" id="{D0B5B5A1-6621-41B6-B621-EC72BC7E415A}"/>
              </a:ext>
            </a:extLst>
          </p:cNvPr>
          <p:cNvSpPr/>
          <p:nvPr userDrawn="1"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300F2582-F006-4822-844B-97C0C5D6095F}"/>
              </a:ext>
            </a:extLst>
          </p:cNvPr>
          <p:cNvSpPr/>
          <p:nvPr userDrawn="1"/>
        </p:nvSpPr>
        <p:spPr>
          <a:xfrm>
            <a:off x="325500" y="294330"/>
            <a:ext cx="11541001" cy="6269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işľîḓé">
            <a:extLst>
              <a:ext uri="{FF2B5EF4-FFF2-40B4-BE49-F238E27FC236}">
                <a16:creationId xmlns:a16="http://schemas.microsoft.com/office/drawing/2014/main" xmlns="" id="{12F83025-5D05-4D88-825C-AD4692B8C90A}"/>
              </a:ext>
            </a:extLst>
          </p:cNvPr>
          <p:cNvSpPr/>
          <p:nvPr userDrawn="1"/>
        </p:nvSpPr>
        <p:spPr>
          <a:xfrm rot="16200000" flipH="1">
            <a:off x="1036102" y="4543150"/>
            <a:ext cx="1145855" cy="3501087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xmlns="" id="{D8B682B1-CC65-4628-A115-7A2C0C2542F3}"/>
              </a:ext>
            </a:extLst>
          </p:cNvPr>
          <p:cNvSpPr/>
          <p:nvPr userDrawn="1"/>
        </p:nvSpPr>
        <p:spPr>
          <a:xfrm rot="7661876" flipH="1" flipV="1">
            <a:off x="-79296" y="1600438"/>
            <a:ext cx="954621" cy="781595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5" name="işľîḓé">
            <a:extLst>
              <a:ext uri="{FF2B5EF4-FFF2-40B4-BE49-F238E27FC236}">
                <a16:creationId xmlns:a16="http://schemas.microsoft.com/office/drawing/2014/main" xmlns="" id="{58938D26-99DC-408C-B385-066E445B61EB}"/>
              </a:ext>
            </a:extLst>
          </p:cNvPr>
          <p:cNvSpPr/>
          <p:nvPr userDrawn="1"/>
        </p:nvSpPr>
        <p:spPr>
          <a:xfrm rot="16200000" flipH="1">
            <a:off x="925762" y="4242276"/>
            <a:ext cx="1340091" cy="4094564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16" name="任意多边形: 形状 15">
            <a:extLst>
              <a:ext uri="{FF2B5EF4-FFF2-40B4-BE49-F238E27FC236}">
                <a16:creationId xmlns:a16="http://schemas.microsoft.com/office/drawing/2014/main" xmlns="" id="{DDE41FA7-17A8-49F5-8CA7-B33AAA7F092B}"/>
              </a:ext>
            </a:extLst>
          </p:cNvPr>
          <p:cNvSpPr/>
          <p:nvPr userDrawn="1"/>
        </p:nvSpPr>
        <p:spPr>
          <a:xfrm>
            <a:off x="-4384079" y="-1873447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íṥ1ide">
            <a:extLst>
              <a:ext uri="{FF2B5EF4-FFF2-40B4-BE49-F238E27FC236}">
                <a16:creationId xmlns:a16="http://schemas.microsoft.com/office/drawing/2014/main" xmlns="" id="{50AFEAFD-D839-4E0E-B4F6-EA6CB4CFCB18}"/>
              </a:ext>
            </a:extLst>
          </p:cNvPr>
          <p:cNvSpPr/>
          <p:nvPr userDrawn="1"/>
        </p:nvSpPr>
        <p:spPr>
          <a:xfrm flipH="1" flipV="1">
            <a:off x="11001828" y="5527066"/>
            <a:ext cx="864671" cy="792053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8" name="işľîḓé">
            <a:extLst>
              <a:ext uri="{FF2B5EF4-FFF2-40B4-BE49-F238E27FC236}">
                <a16:creationId xmlns:a16="http://schemas.microsoft.com/office/drawing/2014/main" xmlns="" id="{E2A420F9-A93C-494F-91FC-6C3918EEC759}"/>
              </a:ext>
            </a:extLst>
          </p:cNvPr>
          <p:cNvSpPr/>
          <p:nvPr userDrawn="1"/>
        </p:nvSpPr>
        <p:spPr>
          <a:xfrm rot="5400000">
            <a:off x="9405202" y="3730538"/>
            <a:ext cx="1081127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68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824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4691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2425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302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9513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8808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164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937FF6F-ABCF-4246-81D5-7FA260048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AECAAF0D-CBF6-4B1C-BEA6-1C29CAE23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4640FF9-6E4C-40C9-B624-DCF114C18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2023/2/17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C2DD61E8-9741-47F4-B8C9-5C52DBA45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E9B32029-84C9-4056-86DF-31E3E807F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322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1A52A4D-5FFB-4246-B94D-27D3D480D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49EE8C5C-0412-4F00-A45C-FA55EAD533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D2A831A6-C37D-4DC6-89B6-8AB6214AD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45289C0C-3661-44C4-B52E-33409A6D8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2023/2/17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9E4AFD1A-6EE8-480E-A7B4-1EF3BD42D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E36B3376-0495-4199-A805-7ADB08ACE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1380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1D8585B-EC59-4592-B753-59C4FFA91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83A7A62D-20F5-481F-B6AE-660A42356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2F789DEB-4B96-40B1-96DF-9D2CD6E61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CD7B7AA0-F609-460E-8EBB-8D78EAEDA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D611BD6F-DAE3-409C-B5C3-1A1DE12E5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34F9663D-B184-4374-A1CE-87CCFA83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2023/2/17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CCB784FF-8959-4F4C-91DC-A59C03D2A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96FC7A80-84E0-4417-A3B7-AAEFF8190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980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1D8585B-EC59-4592-B753-59C4FFA91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83A7A62D-20F5-481F-B6AE-660A42356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2F789DEB-4B96-40B1-96DF-9D2CD6E61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CD7B7AA0-F609-460E-8EBB-8D78EAEDA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D611BD6F-DAE3-409C-B5C3-1A1DE12E5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34F9663D-B184-4374-A1CE-87CCFA83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2023/2/17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CCB784FF-8959-4F4C-91DC-A59C03D2A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96FC7A80-84E0-4417-A3B7-AAEFF8190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xmlns="" id="{E7651D22-7D56-6450-5796-430F20E29BB5}"/>
              </a:ext>
            </a:extLst>
          </p:cNvPr>
          <p:cNvSpPr txBox="1"/>
          <p:nvPr userDrawn="1"/>
        </p:nvSpPr>
        <p:spPr>
          <a:xfrm>
            <a:off x="1781200" y="6721475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http://</a:t>
            </a:r>
            <a:r>
              <a:rPr lang="en-US" altLang="zh-CN" sz="100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www.ypppt.com/moban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/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 </a:t>
            </a:r>
            <a:endParaRPr lang="en-US" altLang="zh-CN" sz="100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0332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BF20457-5833-4590-87FC-57304B15A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835EFFFA-D83F-4F69-AE01-FCD855D42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2023/2/17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6B3DE9FA-FB47-43DD-9689-7FC0AAE9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A404859F-318C-4742-BFC5-38D3179AE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983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4BA2F2E6-450C-4AE3-BC88-064CA4F7E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2023/2/17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53E6DC4F-8435-45F6-B765-D97B6FA1F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213E3DC4-3C02-466D-A290-690EF55BF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360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984B8FD-36A0-4CDC-8743-7037EF1C1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A851A36F-A519-4DBE-AEE9-AB12CEF74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DBB7206A-3B17-40B2-AA02-2BF8B00EE5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74F7AFB4-71E8-4436-8BB2-D4E7669D6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2023/2/17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EC330C9C-F6C7-478E-9C2C-47B0CD0F9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7B813431-EC43-459B-93DD-B15905C3F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896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506EB09A-606D-4045-9291-4130DDA7E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7E973609-9359-42B1-B662-981AE7D06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EAD2298-492A-4A5A-984A-D3EA505D91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25752-BFEF-4E30-974F-2F9E6AB0B37F}" type="datetimeFigureOut">
              <a:rPr lang="zh-CN" altLang="en-US" smtClean="0"/>
              <a:t>2023/2/17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D2F39AAA-B875-42C5-921C-E49B7BF52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9B716509-3C67-49C3-800F-AA8FF59EB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1763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777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595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>
            <a:extLst>
              <a:ext uri="{FF2B5EF4-FFF2-40B4-BE49-F238E27FC236}">
                <a16:creationId xmlns:a16="http://schemas.microsoft.com/office/drawing/2014/main" xmlns="" id="{35798C0B-AA09-4D5C-9D8C-E9A8693E488D}"/>
              </a:ext>
            </a:extLst>
          </p:cNvPr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>
            <a:extLst>
              <a:ext uri="{FF2B5EF4-FFF2-40B4-BE49-F238E27FC236}">
                <a16:creationId xmlns:a16="http://schemas.microsoft.com/office/drawing/2014/main" xmlns="" id="{E5FAAC46-5C3C-4554-833D-8E6988ADF026}"/>
              </a:ext>
            </a:extLst>
          </p:cNvPr>
          <p:cNvSpPr/>
          <p:nvPr/>
        </p:nvSpPr>
        <p:spPr>
          <a:xfrm>
            <a:off x="0" y="-1"/>
            <a:ext cx="3276600" cy="1626015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ï$ľíḋè">
            <a:extLst>
              <a:ext uri="{FF2B5EF4-FFF2-40B4-BE49-F238E27FC236}">
                <a16:creationId xmlns:a16="http://schemas.microsoft.com/office/drawing/2014/main" xmlns="" id="{7AC323E4-1166-4BC2-859A-F18CCE995505}"/>
              </a:ext>
            </a:extLst>
          </p:cNvPr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>
            <a:extLst>
              <a:ext uri="{FF2B5EF4-FFF2-40B4-BE49-F238E27FC236}">
                <a16:creationId xmlns:a16="http://schemas.microsoft.com/office/drawing/2014/main" xmlns="" id="{797C3B47-B181-4270-9DBF-F377F347A227}"/>
              </a:ext>
            </a:extLst>
          </p:cNvPr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97C02985-9A38-40BB-955F-8C64CD220DA5}"/>
              </a:ext>
            </a:extLst>
          </p:cNvPr>
          <p:cNvSpPr/>
          <p:nvPr/>
        </p:nvSpPr>
        <p:spPr>
          <a:xfrm>
            <a:off x="900793" y="637850"/>
            <a:ext cx="10390415" cy="55823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>
            <a:extLst>
              <a:ext uri="{FF2B5EF4-FFF2-40B4-BE49-F238E27FC236}">
                <a16:creationId xmlns:a16="http://schemas.microsoft.com/office/drawing/2014/main" xmlns="" id="{0BA0B4DB-DB17-4781-BBFE-B69EBBE28B6E}"/>
              </a:ext>
            </a:extLst>
          </p:cNvPr>
          <p:cNvSpPr/>
          <p:nvPr/>
        </p:nvSpPr>
        <p:spPr>
          <a:xfrm rot="16200000" flipV="1">
            <a:off x="7270692" y="-262996"/>
            <a:ext cx="876546" cy="267823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işľîḓé">
            <a:extLst>
              <a:ext uri="{FF2B5EF4-FFF2-40B4-BE49-F238E27FC236}">
                <a16:creationId xmlns:a16="http://schemas.microsoft.com/office/drawing/2014/main" xmlns="" id="{9690B2FD-8F6B-48F5-BAD5-AD20CF8F6B36}"/>
              </a:ext>
            </a:extLst>
          </p:cNvPr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>
            <a:extLst>
              <a:ext uri="{FF2B5EF4-FFF2-40B4-BE49-F238E27FC236}">
                <a16:creationId xmlns:a16="http://schemas.microsoft.com/office/drawing/2014/main" xmlns="" id="{1BA124C8-BABC-4C2E-847B-EC043ED6A8B1}"/>
              </a:ext>
            </a:extLst>
          </p:cNvPr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5" name="íṥ1ide">
            <a:extLst>
              <a:ext uri="{FF2B5EF4-FFF2-40B4-BE49-F238E27FC236}">
                <a16:creationId xmlns:a16="http://schemas.microsoft.com/office/drawing/2014/main" xmlns="" id="{F10F55EA-8EB8-4665-AFCE-03C4A0DC2BFE}"/>
              </a:ext>
            </a:extLst>
          </p:cNvPr>
          <p:cNvSpPr/>
          <p:nvPr/>
        </p:nvSpPr>
        <p:spPr>
          <a:xfrm flipH="1" flipV="1">
            <a:off x="9574699" y="3125993"/>
            <a:ext cx="1716507" cy="1572350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>
            <a:extLst>
              <a:ext uri="{FF2B5EF4-FFF2-40B4-BE49-F238E27FC236}">
                <a16:creationId xmlns:a16="http://schemas.microsoft.com/office/drawing/2014/main" xmlns="" id="{3DCDA976-54C0-485B-9CEB-4884F6555A93}"/>
              </a:ext>
            </a:extLst>
          </p:cNvPr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9" name="任意多边形: 形状 48">
            <a:extLst>
              <a:ext uri="{FF2B5EF4-FFF2-40B4-BE49-F238E27FC236}">
                <a16:creationId xmlns:a16="http://schemas.microsoft.com/office/drawing/2014/main" xmlns="" id="{115619EA-F357-49DB-B2A3-84FB4FAA6494}"/>
              </a:ext>
            </a:extLst>
          </p:cNvPr>
          <p:cNvSpPr/>
          <p:nvPr/>
        </p:nvSpPr>
        <p:spPr>
          <a:xfrm rot="7661876" flipH="1" flipV="1">
            <a:off x="159668" y="1476170"/>
            <a:ext cx="1771100" cy="1450088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1" name="组合 50">
            <a:extLst>
              <a:ext uri="{FF2B5EF4-FFF2-40B4-BE49-F238E27FC236}">
                <a16:creationId xmlns:a16="http://schemas.microsoft.com/office/drawing/2014/main" xmlns="" id="{38DAAA03-0D9B-4668-BAB8-98BDC4A02996}"/>
              </a:ext>
            </a:extLst>
          </p:cNvPr>
          <p:cNvGrpSpPr/>
          <p:nvPr/>
        </p:nvGrpSpPr>
        <p:grpSpPr>
          <a:xfrm>
            <a:off x="2283316" y="3964266"/>
            <a:ext cx="7625366" cy="558799"/>
            <a:chOff x="5587144" y="4235094"/>
            <a:chExt cx="5979257" cy="558799"/>
          </a:xfrm>
        </p:grpSpPr>
        <p:sp>
          <p:nvSpPr>
            <p:cNvPr id="52" name="矩形: 圆角 51">
              <a:extLst>
                <a:ext uri="{FF2B5EF4-FFF2-40B4-BE49-F238E27FC236}">
                  <a16:creationId xmlns:a16="http://schemas.microsoft.com/office/drawing/2014/main" xmlns="" id="{365B2701-EC26-4309-8DF0-18CE5FC793F5}"/>
                </a:ext>
              </a:extLst>
            </p:cNvPr>
            <p:cNvSpPr/>
            <p:nvPr/>
          </p:nvSpPr>
          <p:spPr>
            <a:xfrm>
              <a:off x="7405199" y="4237125"/>
              <a:ext cx="2343150" cy="356435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3" name="副标题 4">
              <a:extLst>
                <a:ext uri="{FF2B5EF4-FFF2-40B4-BE49-F238E27FC236}">
                  <a16:creationId xmlns:a16="http://schemas.microsoft.com/office/drawing/2014/main" xmlns="" id="{857BEC39-3BE9-4183-A71A-46D7C7C9293A}"/>
                </a:ext>
              </a:extLst>
            </p:cNvPr>
            <p:cNvSpPr txBox="1">
              <a:spLocks/>
            </p:cNvSpPr>
            <p:nvPr/>
          </p:nvSpPr>
          <p:spPr>
            <a:xfrm>
              <a:off x="5587144" y="4235094"/>
              <a:ext cx="5979257" cy="558799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0" indent="0" algn="l" defTabSz="914354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accent2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178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54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532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709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886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062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240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418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354" rtl="0" eaLnBrk="1" fontAlgn="auto" latinLnBrk="0" hangingPunct="1">
                <a:lnSpc>
                  <a:spcPct val="120000"/>
                </a:lnSpc>
                <a:spcBef>
                  <a:spcPts val="0"/>
                </a:spcBef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zh-CN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Speaker name and title</a:t>
              </a:r>
            </a:p>
          </p:txBody>
        </p:sp>
      </p:grpSp>
      <p:sp>
        <p:nvSpPr>
          <p:cNvPr id="54" name="标题 3">
            <a:extLst>
              <a:ext uri="{FF2B5EF4-FFF2-40B4-BE49-F238E27FC236}">
                <a16:creationId xmlns:a16="http://schemas.microsoft.com/office/drawing/2014/main" xmlns="" id="{2DBB0109-A140-4861-8739-2391475B3F08}"/>
              </a:ext>
            </a:extLst>
          </p:cNvPr>
          <p:cNvSpPr txBox="1">
            <a:spLocks/>
          </p:cNvSpPr>
          <p:nvPr/>
        </p:nvSpPr>
        <p:spPr>
          <a:xfrm>
            <a:off x="2818266" y="2988105"/>
            <a:ext cx="6555469" cy="10154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4400" b="1" kern="12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54" rtl="0" eaLnBrk="1" fontAlgn="auto" latinLnBrk="0" hangingPunct="1">
              <a:lnSpc>
                <a:spcPct val="120000"/>
              </a:lnSpc>
              <a:buClrTx/>
              <a:buSzTx/>
              <a:buFontTx/>
              <a:buNone/>
              <a:tabLst/>
              <a:defRPr/>
            </a:pPr>
            <a:r>
              <a:rPr kumimoji="0" lang="zh-CN" altLang="en-US" sz="7200" b="0" i="0" u="none" strike="noStrike" kern="1200" cap="none" spc="0" normalizeH="0" baseline="30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通用工作</a:t>
            </a:r>
            <a:r>
              <a:rPr kumimoji="0" lang="zh-CN" altLang="en-US" sz="7200" b="0" i="0" u="none" strike="noStrike" kern="1200" cap="none" spc="0" normalizeH="0" baseline="3000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计划总结</a:t>
            </a:r>
            <a:r>
              <a:rPr kumimoji="0" lang="zh-CN" altLang="en-US" sz="7200" b="0" i="0" u="none" strike="noStrike" kern="1200" cap="none" spc="0" normalizeH="0" baseline="30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模板</a:t>
            </a:r>
            <a:endParaRPr kumimoji="0" lang="en-US" altLang="en-US" sz="7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xmlns="" id="{7D350C3F-07CD-4A44-8966-C8CDA892132A}"/>
              </a:ext>
            </a:extLst>
          </p:cNvPr>
          <p:cNvSpPr txBox="1"/>
          <p:nvPr/>
        </p:nvSpPr>
        <p:spPr>
          <a:xfrm>
            <a:off x="2991824" y="3600120"/>
            <a:ext cx="6208352" cy="327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20000"/>
              </a:lnSpc>
            </a:pPr>
            <a:r>
              <a:rPr kumimoji="0" lang="en-US" altLang="zh-CN" sz="1400" i="0" u="none" strike="noStrike" kern="1200" cap="none" spc="0" normalizeH="0" baseline="0" noProof="0" dirty="0">
                <a:ln>
                  <a:noFill/>
                </a:ln>
                <a:solidFill>
                  <a:srgbClr val="5E64A2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STANDARD TEMPLATE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xmlns="" id="{87F299B7-90B6-47CE-BFF9-17EECAB5D464}"/>
              </a:ext>
            </a:extLst>
          </p:cNvPr>
          <p:cNvSpPr txBox="1"/>
          <p:nvPr/>
        </p:nvSpPr>
        <p:spPr>
          <a:xfrm>
            <a:off x="2991824" y="2157301"/>
            <a:ext cx="6208352" cy="763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  <a:defRPr/>
            </a:pPr>
            <a:r>
              <a:rPr lang="en-US" altLang="zh-CN" sz="4000" dirty="0">
                <a:solidFill>
                  <a:schemeClr val="accent1"/>
                </a:solidFill>
                <a:cs typeface="+mn-ea"/>
                <a:sym typeface="+mn-lt"/>
              </a:rPr>
              <a:t>WORK REPORT</a:t>
            </a:r>
            <a:endParaRPr lang="zh-CN" altLang="en-US" sz="4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9" name="íṥ1ide">
            <a:extLst>
              <a:ext uri="{FF2B5EF4-FFF2-40B4-BE49-F238E27FC236}">
                <a16:creationId xmlns:a16="http://schemas.microsoft.com/office/drawing/2014/main" xmlns="" id="{A2180E3D-6DB2-4048-9A28-6C4A1920E5D9}"/>
              </a:ext>
            </a:extLst>
          </p:cNvPr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61" name="任意多边形: 形状 60">
            <a:extLst>
              <a:ext uri="{FF2B5EF4-FFF2-40B4-BE49-F238E27FC236}">
                <a16:creationId xmlns:a16="http://schemas.microsoft.com/office/drawing/2014/main" xmlns="" id="{3953A7AE-64AD-49BE-9A11-3E1B2D3DB241}"/>
              </a:ext>
            </a:extLst>
          </p:cNvPr>
          <p:cNvSpPr/>
          <p:nvPr/>
        </p:nvSpPr>
        <p:spPr>
          <a:xfrm>
            <a:off x="-3485832" y="-1189667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62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35" grpId="0" animBg="1"/>
      <p:bldP spid="8" grpId="0" animBg="1"/>
      <p:bldP spid="18" grpId="0" animBg="1"/>
      <p:bldP spid="43" grpId="0" animBg="1"/>
      <p:bldP spid="10" grpId="0" animBg="1"/>
      <p:bldP spid="33" grpId="0" animBg="1"/>
      <p:bldP spid="45" grpId="0" animBg="1"/>
      <p:bldP spid="34" grpId="0" animBg="1"/>
      <p:bldP spid="49" grpId="0" animBg="1"/>
      <p:bldP spid="54" grpId="0"/>
      <p:bldP spid="55" grpId="0"/>
      <p:bldP spid="56" grpId="0"/>
      <p:bldP spid="19" grpId="0" animBg="1"/>
      <p:bldP spid="6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4" name="ba63b940-1f3e-49ba-851f-50fb48dfcb72" descr="URQAAB+LCAAAAAAABADVVtFu2jAU/Reve0MoTkgIvJGxbpPWFbVVXyYesnABT4mNHFOVVv33OSGAHSCNUcPaqorg2tc5595zfHlGF2SC+gijFroQqwXIz7dJyMWQhDMeJldsArFcG3G2AC4IpKj/+7lIspWk+zBeQrFrJeNXhJJkmeRh1LfalgyFj0oIW3lwCBFJwnhIZkTIs2XkRzoCHgEVxUbBl9BCxRfXa/dsx+p6xdN1W+gbZ8uFhGChl9YGmqNA+8JixhVoxVGbrR1l6/V0SiK4m0MCeZZcuiNUDOjkdh5ONkQCTmZzQSFNi8D1n78QCSWt78nE/Mh8+zKdy8M/Xco/L+jYEudB0K7aBMEJne2jRtZndDjbU7IDxmII6X76upiH0rvnb6bTa+86KZ/ODhlWkPn1e9lropfdw710g4HzNVB7qYLGlnEztXRs3k0t/3940293POw6/vop/3fYbBWbgTlxI+70D3fU8oKgN1A7qsE2t6eWfoI/Zf5YIiR0Il+m3rxYdeuIpUQQRot9u9t6ldeRw7SAgkahvNJBAE/zlVK+stpC3xknT4yKMB7EZEYT2fM1bRDRPMObTYNIXw2YECxBmUwKid2SJ7iBFPgDSNjTME43cpEdW8Av+b6NPvNAZpobiENBHrQdWszKqZQG0pblWCn53s1RWSLneInWKlXrs9YPuiRxNh4HUWYKqc8URKGqjQi3wUyKqly1hS3ZjI5WkPFRso5Ottc42Z+EwtuTLfW2Ll9bvWDv4FHs6JbMuSPtKsqpaY4cVapV40CvsvdXQdd1aWNT93Y/hHtxHffi4+7t6lWyjQTtv0P34gpJ+DrZvZn45mTP4F4Dvh1z92LriH0r3FHfvlXYS8J0Te2LP8b0tev41z7uX1y65jwjTeP3OH/tClXg0kDqNk/3DB42YeyfYOJjM7jKI/VdXIm+JM9ebfR0Gccq6OL7SVj38GWHKbAcy0hGp6goI9uQaV77IaQLyMGNT72GudafeI7Zz5mTroeGyb5+NYxf/gF3RXMuURQAAA==">
            <a:extLst>
              <a:ext uri="{FF2B5EF4-FFF2-40B4-BE49-F238E27FC236}">
                <a16:creationId xmlns:a16="http://schemas.microsoft.com/office/drawing/2014/main" xmlns="" id="{3FC8495A-A107-4B1A-BFEA-8EAFD9C663F9}"/>
              </a:ext>
            </a:extLst>
          </p:cNvPr>
          <p:cNvGrpSpPr>
            <a:grpSpLocks noChangeAspect="1"/>
          </p:cNvGrpSpPr>
          <p:nvPr/>
        </p:nvGrpSpPr>
        <p:grpSpPr>
          <a:xfrm>
            <a:off x="6717122" y="1980299"/>
            <a:ext cx="3710757" cy="3497858"/>
            <a:chOff x="4240622" y="2210500"/>
            <a:chExt cx="3710757" cy="3497858"/>
          </a:xfrm>
        </p:grpSpPr>
        <p:sp>
          <p:nvSpPr>
            <p:cNvPr id="75" name="CustomText">
              <a:extLst>
                <a:ext uri="{FF2B5EF4-FFF2-40B4-BE49-F238E27FC236}">
                  <a16:creationId xmlns:a16="http://schemas.microsoft.com/office/drawing/2014/main" xmlns="" id="{B6A3CD76-14F3-454E-AA60-C17E33D8265A}"/>
                </a:ext>
              </a:extLst>
            </p:cNvPr>
            <p:cNvSpPr txBox="1"/>
            <p:nvPr/>
          </p:nvSpPr>
          <p:spPr>
            <a:xfrm>
              <a:off x="4240622" y="4477252"/>
              <a:ext cx="1137991" cy="584775"/>
            </a:xfrm>
            <a:prstGeom prst="rect">
              <a:avLst/>
            </a:prstGeom>
            <a:noFill/>
          </p:spPr>
          <p:txBody>
            <a:bodyPr wrap="square" anchor="b">
              <a:spAutoFit/>
            </a:bodyPr>
            <a:lstStyle/>
            <a:p>
              <a:pPr algn="ctr"/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6" name="RelativeShape0">
              <a:extLst>
                <a:ext uri="{FF2B5EF4-FFF2-40B4-BE49-F238E27FC236}">
                  <a16:creationId xmlns:a16="http://schemas.microsoft.com/office/drawing/2014/main" xmlns="" id="{AFDA092F-CD55-4E5D-B8AD-276D21A0A397}"/>
                </a:ext>
              </a:extLst>
            </p:cNvPr>
            <p:cNvSpPr/>
            <p:nvPr/>
          </p:nvSpPr>
          <p:spPr>
            <a:xfrm>
              <a:off x="4737618" y="2210500"/>
              <a:ext cx="144000" cy="2160000"/>
            </a:xfrm>
            <a:prstGeom prst="rect">
              <a:avLst/>
            </a:prstGeom>
            <a:noFill/>
            <a:ln w="12700" cap="rnd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7" name="ValueShape0">
              <a:extLst>
                <a:ext uri="{FF2B5EF4-FFF2-40B4-BE49-F238E27FC236}">
                  <a16:creationId xmlns:a16="http://schemas.microsoft.com/office/drawing/2014/main" xmlns="" id="{68F13AA8-A62A-4D76-91E8-52B7BBF68132}"/>
                </a:ext>
              </a:extLst>
            </p:cNvPr>
            <p:cNvSpPr/>
            <p:nvPr/>
          </p:nvSpPr>
          <p:spPr>
            <a:xfrm>
              <a:off x="4737618" y="3224038"/>
              <a:ext cx="144000" cy="1146462"/>
            </a:xfrm>
            <a:prstGeom prst="rect">
              <a:avLst/>
            </a:prstGeom>
            <a:solidFill>
              <a:schemeClr val="accent2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8" name="CustomText">
              <a:extLst>
                <a:ext uri="{FF2B5EF4-FFF2-40B4-BE49-F238E27FC236}">
                  <a16:creationId xmlns:a16="http://schemas.microsoft.com/office/drawing/2014/main" xmlns="" id="{5947C67F-F0F0-4F52-9C06-C2680FF7CCE1}"/>
                </a:ext>
              </a:extLst>
            </p:cNvPr>
            <p:cNvSpPr txBox="1"/>
            <p:nvPr/>
          </p:nvSpPr>
          <p:spPr>
            <a:xfrm>
              <a:off x="5527005" y="4477252"/>
              <a:ext cx="1137991" cy="584775"/>
            </a:xfrm>
            <a:prstGeom prst="rect">
              <a:avLst/>
            </a:prstGeom>
            <a:noFill/>
          </p:spPr>
          <p:txBody>
            <a:bodyPr wrap="square" anchor="b">
              <a:spAutoFit/>
            </a:bodyPr>
            <a:lstStyle/>
            <a:p>
              <a:pPr algn="ctr"/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9" name="RelativeShape1">
              <a:extLst>
                <a:ext uri="{FF2B5EF4-FFF2-40B4-BE49-F238E27FC236}">
                  <a16:creationId xmlns:a16="http://schemas.microsoft.com/office/drawing/2014/main" xmlns="" id="{21AE3C18-FFF7-4B95-9816-EBF02590BCD0}"/>
                </a:ext>
              </a:extLst>
            </p:cNvPr>
            <p:cNvSpPr/>
            <p:nvPr/>
          </p:nvSpPr>
          <p:spPr>
            <a:xfrm>
              <a:off x="6024000" y="2210500"/>
              <a:ext cx="144000" cy="2160000"/>
            </a:xfrm>
            <a:prstGeom prst="rect">
              <a:avLst/>
            </a:prstGeom>
            <a:noFill/>
            <a:ln w="12700" cap="rnd">
              <a:solidFill>
                <a:schemeClr val="accent3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0" name="ValueShape1">
              <a:extLst>
                <a:ext uri="{FF2B5EF4-FFF2-40B4-BE49-F238E27FC236}">
                  <a16:creationId xmlns:a16="http://schemas.microsoft.com/office/drawing/2014/main" xmlns="" id="{5948E3E2-8E7C-4DF6-A7A6-70C9694DFC53}"/>
                </a:ext>
              </a:extLst>
            </p:cNvPr>
            <p:cNvSpPr/>
            <p:nvPr/>
          </p:nvSpPr>
          <p:spPr>
            <a:xfrm>
              <a:off x="6024000" y="2695669"/>
              <a:ext cx="144000" cy="1674831"/>
            </a:xfrm>
            <a:prstGeom prst="rect">
              <a:avLst/>
            </a:prstGeom>
            <a:solidFill>
              <a:schemeClr val="accent3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1" name="CustomText">
              <a:extLst>
                <a:ext uri="{FF2B5EF4-FFF2-40B4-BE49-F238E27FC236}">
                  <a16:creationId xmlns:a16="http://schemas.microsoft.com/office/drawing/2014/main" xmlns="" id="{5C246223-FB7C-498D-949E-1F806E7BBCA0}"/>
                </a:ext>
              </a:extLst>
            </p:cNvPr>
            <p:cNvSpPr txBox="1"/>
            <p:nvPr/>
          </p:nvSpPr>
          <p:spPr>
            <a:xfrm>
              <a:off x="6813388" y="4477252"/>
              <a:ext cx="1137991" cy="584775"/>
            </a:xfrm>
            <a:prstGeom prst="rect">
              <a:avLst/>
            </a:prstGeom>
            <a:noFill/>
          </p:spPr>
          <p:txBody>
            <a:bodyPr wrap="square" anchor="b">
              <a:spAutoFit/>
            </a:bodyPr>
            <a:lstStyle/>
            <a:p>
              <a:pPr algn="ctr"/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2" name="RelativeShape2">
              <a:extLst>
                <a:ext uri="{FF2B5EF4-FFF2-40B4-BE49-F238E27FC236}">
                  <a16:creationId xmlns:a16="http://schemas.microsoft.com/office/drawing/2014/main" xmlns="" id="{10A158A5-9079-44CB-BB31-D6A40DE008E3}"/>
                </a:ext>
              </a:extLst>
            </p:cNvPr>
            <p:cNvSpPr/>
            <p:nvPr/>
          </p:nvSpPr>
          <p:spPr>
            <a:xfrm>
              <a:off x="7310383" y="2210500"/>
              <a:ext cx="144000" cy="2160000"/>
            </a:xfrm>
            <a:prstGeom prst="rect">
              <a:avLst/>
            </a:prstGeom>
            <a:noFill/>
            <a:ln w="12700" cap="rnd">
              <a:solidFill>
                <a:schemeClr val="accent4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3" name="ValueShape2">
              <a:extLst>
                <a:ext uri="{FF2B5EF4-FFF2-40B4-BE49-F238E27FC236}">
                  <a16:creationId xmlns:a16="http://schemas.microsoft.com/office/drawing/2014/main" xmlns="" id="{820A918D-0B99-4D08-A11A-2893FD5D0CFB}"/>
                </a:ext>
              </a:extLst>
            </p:cNvPr>
            <p:cNvSpPr/>
            <p:nvPr/>
          </p:nvSpPr>
          <p:spPr>
            <a:xfrm>
              <a:off x="7310383" y="3024654"/>
              <a:ext cx="144000" cy="1345846"/>
            </a:xfrm>
            <a:prstGeom prst="rect">
              <a:avLst/>
            </a:prstGeom>
            <a:solidFill>
              <a:schemeClr val="accent4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4" name="ValueText0">
              <a:extLst>
                <a:ext uri="{FF2B5EF4-FFF2-40B4-BE49-F238E27FC236}">
                  <a16:creationId xmlns:a16="http://schemas.microsoft.com/office/drawing/2014/main" xmlns="" id="{AC01E792-B8B6-4F25-AC65-FB64F442F458}"/>
                </a:ext>
              </a:extLst>
            </p:cNvPr>
            <p:cNvSpPr txBox="1"/>
            <p:nvPr/>
          </p:nvSpPr>
          <p:spPr>
            <a:xfrm>
              <a:off x="4255618" y="5062027"/>
              <a:ext cx="1107997" cy="64633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3600">
                  <a:solidFill>
                    <a:schemeClr val="accent2"/>
                  </a:solidFill>
                  <a:cs typeface="+mn-ea"/>
                  <a:sym typeface="+mn-lt"/>
                </a:rPr>
                <a:t>53%</a:t>
              </a:r>
            </a:p>
          </p:txBody>
        </p:sp>
        <p:sp>
          <p:nvSpPr>
            <p:cNvPr id="85" name="ValueText1">
              <a:extLst>
                <a:ext uri="{FF2B5EF4-FFF2-40B4-BE49-F238E27FC236}">
                  <a16:creationId xmlns:a16="http://schemas.microsoft.com/office/drawing/2014/main" xmlns="" id="{65376E66-E7A1-4107-AE47-6BB0870F4BC4}"/>
                </a:ext>
              </a:extLst>
            </p:cNvPr>
            <p:cNvSpPr txBox="1"/>
            <p:nvPr/>
          </p:nvSpPr>
          <p:spPr>
            <a:xfrm>
              <a:off x="5542001" y="5062027"/>
              <a:ext cx="1107997" cy="64633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3600">
                  <a:solidFill>
                    <a:schemeClr val="accent3"/>
                  </a:solidFill>
                  <a:cs typeface="+mn-ea"/>
                  <a:sym typeface="+mn-lt"/>
                </a:rPr>
                <a:t>78%</a:t>
              </a:r>
            </a:p>
          </p:txBody>
        </p:sp>
        <p:sp>
          <p:nvSpPr>
            <p:cNvPr id="86" name="ValueText2">
              <a:extLst>
                <a:ext uri="{FF2B5EF4-FFF2-40B4-BE49-F238E27FC236}">
                  <a16:creationId xmlns:a16="http://schemas.microsoft.com/office/drawing/2014/main" xmlns="" id="{A2C57A0B-F495-4F79-B7BF-D5B5413B1254}"/>
                </a:ext>
              </a:extLst>
            </p:cNvPr>
            <p:cNvSpPr txBox="1"/>
            <p:nvPr/>
          </p:nvSpPr>
          <p:spPr>
            <a:xfrm>
              <a:off x="6828384" y="5062027"/>
              <a:ext cx="1107997" cy="64633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3600">
                  <a:solidFill>
                    <a:schemeClr val="accent4"/>
                  </a:solidFill>
                  <a:cs typeface="+mn-ea"/>
                  <a:sym typeface="+mn-lt"/>
                </a:rPr>
                <a:t>62%</a:t>
              </a:r>
            </a:p>
          </p:txBody>
        </p:sp>
      </p:grpSp>
      <p:sp>
        <p:nvSpPr>
          <p:cNvPr id="87" name="圆角矩形 1">
            <a:extLst>
              <a:ext uri="{FF2B5EF4-FFF2-40B4-BE49-F238E27FC236}">
                <a16:creationId xmlns:a16="http://schemas.microsoft.com/office/drawing/2014/main" xmlns="" id="{D596C322-100E-4F3C-A11F-D9D98757256A}"/>
              </a:ext>
            </a:extLst>
          </p:cNvPr>
          <p:cNvSpPr/>
          <p:nvPr/>
        </p:nvSpPr>
        <p:spPr>
          <a:xfrm>
            <a:off x="1549997" y="2021585"/>
            <a:ext cx="4403374" cy="3086654"/>
          </a:xfrm>
          <a:prstGeom prst="roundRect">
            <a:avLst>
              <a:gd name="adj" fmla="val 4027"/>
            </a:avLst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  <a:round/>
            <a:headEnd/>
            <a:tailEnd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619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DE47DDC0-255B-4A5F-99D0-06BCEC927912}"/>
              </a:ext>
            </a:extLst>
          </p:cNvPr>
          <p:cNvGrpSpPr/>
          <p:nvPr/>
        </p:nvGrpSpPr>
        <p:grpSpPr>
          <a:xfrm>
            <a:off x="1557440" y="1938011"/>
            <a:ext cx="2531462" cy="3829249"/>
            <a:chOff x="1557440" y="1938011"/>
            <a:chExt cx="2531462" cy="3829249"/>
          </a:xfrm>
        </p:grpSpPr>
        <p:sp>
          <p:nvSpPr>
            <p:cNvPr id="6" name="CustomText">
              <a:extLst>
                <a:ext uri="{FF2B5EF4-FFF2-40B4-BE49-F238E27FC236}">
                  <a16:creationId xmlns:a16="http://schemas.microsoft.com/office/drawing/2014/main" xmlns="" id="{B1F90437-E63A-4739-AD8E-6B579157745D}"/>
                </a:ext>
              </a:extLst>
            </p:cNvPr>
            <p:cNvSpPr txBox="1"/>
            <p:nvPr/>
          </p:nvSpPr>
          <p:spPr>
            <a:xfrm>
              <a:off x="1557441" y="2326825"/>
              <a:ext cx="249763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b="1" dirty="0">
                  <a:solidFill>
                    <a:schemeClr val="accent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7" name="CustomText">
              <a:extLst>
                <a:ext uri="{FF2B5EF4-FFF2-40B4-BE49-F238E27FC236}">
                  <a16:creationId xmlns:a16="http://schemas.microsoft.com/office/drawing/2014/main" xmlns="" id="{153C488A-BE81-4B6E-8B0A-02822E4E8FBF}"/>
                </a:ext>
              </a:extLst>
            </p:cNvPr>
            <p:cNvSpPr txBox="1"/>
            <p:nvPr/>
          </p:nvSpPr>
          <p:spPr>
            <a:xfrm>
              <a:off x="1557440" y="3936372"/>
              <a:ext cx="2520001" cy="18308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Autofit/>
            </a:bodyPr>
            <a:lstStyle/>
            <a:p>
              <a:pPr>
                <a:buSzPct val="25000"/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</a:p>
            <a:p>
              <a:pPr>
                <a:buSzPct val="25000"/>
              </a:pPr>
              <a:r>
                <a:rPr lang="en-US" altLang="zh-CN" sz="12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8" name="IconShape">
              <a:extLst>
                <a:ext uri="{FF2B5EF4-FFF2-40B4-BE49-F238E27FC236}">
                  <a16:creationId xmlns:a16="http://schemas.microsoft.com/office/drawing/2014/main" xmlns="" id="{87BE9028-AFA2-4096-BF57-C11F8AD585F5}"/>
                </a:ext>
              </a:extLst>
            </p:cNvPr>
            <p:cNvSpPr/>
            <p:nvPr/>
          </p:nvSpPr>
          <p:spPr bwMode="auto">
            <a:xfrm>
              <a:off x="1656790" y="1938011"/>
              <a:ext cx="290914" cy="246221"/>
            </a:xfrm>
            <a:custGeom>
              <a:avLst/>
              <a:gdLst>
                <a:gd name="connsiteX0" fmla="*/ 417744 w 527810"/>
                <a:gd name="connsiteY0" fmla="*/ 621 h 446722"/>
                <a:gd name="connsiteX1" fmla="*/ 493944 w 527810"/>
                <a:gd name="connsiteY1" fmla="*/ 74916 h 446722"/>
                <a:gd name="connsiteX2" fmla="*/ 493944 w 527810"/>
                <a:gd name="connsiteY2" fmla="*/ 76821 h 446722"/>
                <a:gd name="connsiteX3" fmla="*/ 493944 w 527810"/>
                <a:gd name="connsiteY3" fmla="*/ 135876 h 446722"/>
                <a:gd name="connsiteX4" fmla="*/ 529187 w 527810"/>
                <a:gd name="connsiteY4" fmla="*/ 182548 h 446722"/>
                <a:gd name="connsiteX5" fmla="*/ 529187 w 527810"/>
                <a:gd name="connsiteY5" fmla="*/ 186359 h 446722"/>
                <a:gd name="connsiteX6" fmla="*/ 529187 w 527810"/>
                <a:gd name="connsiteY6" fmla="*/ 186359 h 446722"/>
                <a:gd name="connsiteX7" fmla="*/ 515851 w 527810"/>
                <a:gd name="connsiteY7" fmla="*/ 364476 h 446722"/>
                <a:gd name="connsiteX8" fmla="*/ 477751 w 527810"/>
                <a:gd name="connsiteY8" fmla="*/ 399719 h 446722"/>
                <a:gd name="connsiteX9" fmla="*/ 477751 w 527810"/>
                <a:gd name="connsiteY9" fmla="*/ 399719 h 446722"/>
                <a:gd name="connsiteX10" fmla="*/ 455844 w 527810"/>
                <a:gd name="connsiteY10" fmla="*/ 399719 h 446722"/>
                <a:gd name="connsiteX11" fmla="*/ 455844 w 527810"/>
                <a:gd name="connsiteY11" fmla="*/ 447344 h 446722"/>
                <a:gd name="connsiteX12" fmla="*/ 436794 w 527810"/>
                <a:gd name="connsiteY12" fmla="*/ 447344 h 446722"/>
                <a:gd name="connsiteX13" fmla="*/ 436794 w 527810"/>
                <a:gd name="connsiteY13" fmla="*/ 399719 h 446722"/>
                <a:gd name="connsiteX14" fmla="*/ 93894 w 527810"/>
                <a:gd name="connsiteY14" fmla="*/ 399719 h 446722"/>
                <a:gd name="connsiteX15" fmla="*/ 93894 w 527810"/>
                <a:gd name="connsiteY15" fmla="*/ 447344 h 446722"/>
                <a:gd name="connsiteX16" fmla="*/ 74844 w 527810"/>
                <a:gd name="connsiteY16" fmla="*/ 447344 h 446722"/>
                <a:gd name="connsiteX17" fmla="*/ 74844 w 527810"/>
                <a:gd name="connsiteY17" fmla="*/ 399719 h 446722"/>
                <a:gd name="connsiteX18" fmla="*/ 53889 w 527810"/>
                <a:gd name="connsiteY18" fmla="*/ 399719 h 446722"/>
                <a:gd name="connsiteX19" fmla="*/ 15789 w 527810"/>
                <a:gd name="connsiteY19" fmla="*/ 366381 h 446722"/>
                <a:gd name="connsiteX20" fmla="*/ 15789 w 527810"/>
                <a:gd name="connsiteY20" fmla="*/ 364476 h 446722"/>
                <a:gd name="connsiteX21" fmla="*/ 1501 w 527810"/>
                <a:gd name="connsiteY21" fmla="*/ 187311 h 446722"/>
                <a:gd name="connsiteX22" fmla="*/ 47222 w 527810"/>
                <a:gd name="connsiteY22" fmla="*/ 134923 h 446722"/>
                <a:gd name="connsiteX23" fmla="*/ 46269 w 527810"/>
                <a:gd name="connsiteY23" fmla="*/ 133971 h 446722"/>
                <a:gd name="connsiteX24" fmla="*/ 46269 w 527810"/>
                <a:gd name="connsiteY24" fmla="*/ 76821 h 446722"/>
                <a:gd name="connsiteX25" fmla="*/ 120564 w 527810"/>
                <a:gd name="connsiteY25" fmla="*/ 621 h 446722"/>
                <a:gd name="connsiteX26" fmla="*/ 122469 w 527810"/>
                <a:gd name="connsiteY26" fmla="*/ 621 h 446722"/>
                <a:gd name="connsiteX27" fmla="*/ 417744 w 527810"/>
                <a:gd name="connsiteY27" fmla="*/ 621 h 446722"/>
                <a:gd name="connsiteX28" fmla="*/ 479657 w 527810"/>
                <a:gd name="connsiteY28" fmla="*/ 153021 h 446722"/>
                <a:gd name="connsiteX29" fmla="*/ 438699 w 527810"/>
                <a:gd name="connsiteY29" fmla="*/ 187311 h 446722"/>
                <a:gd name="connsiteX30" fmla="*/ 438699 w 527810"/>
                <a:gd name="connsiteY30" fmla="*/ 187311 h 446722"/>
                <a:gd name="connsiteX31" fmla="*/ 415839 w 527810"/>
                <a:gd name="connsiteY31" fmla="*/ 305421 h 446722"/>
                <a:gd name="connsiteX32" fmla="*/ 114849 w 527810"/>
                <a:gd name="connsiteY32" fmla="*/ 305421 h 446722"/>
                <a:gd name="connsiteX33" fmla="*/ 92941 w 527810"/>
                <a:gd name="connsiteY33" fmla="*/ 187311 h 446722"/>
                <a:gd name="connsiteX34" fmla="*/ 51984 w 527810"/>
                <a:gd name="connsiteY34" fmla="*/ 153021 h 446722"/>
                <a:gd name="connsiteX35" fmla="*/ 50079 w 527810"/>
                <a:gd name="connsiteY35" fmla="*/ 153021 h 446722"/>
                <a:gd name="connsiteX36" fmla="*/ 22457 w 527810"/>
                <a:gd name="connsiteY36" fmla="*/ 185406 h 446722"/>
                <a:gd name="connsiteX37" fmla="*/ 22457 w 527810"/>
                <a:gd name="connsiteY37" fmla="*/ 185406 h 446722"/>
                <a:gd name="connsiteX38" fmla="*/ 35791 w 527810"/>
                <a:gd name="connsiteY38" fmla="*/ 363523 h 446722"/>
                <a:gd name="connsiteX39" fmla="*/ 54841 w 527810"/>
                <a:gd name="connsiteY39" fmla="*/ 380669 h 446722"/>
                <a:gd name="connsiteX40" fmla="*/ 54841 w 527810"/>
                <a:gd name="connsiteY40" fmla="*/ 380669 h 446722"/>
                <a:gd name="connsiteX41" fmla="*/ 477751 w 527810"/>
                <a:gd name="connsiteY41" fmla="*/ 380669 h 446722"/>
                <a:gd name="connsiteX42" fmla="*/ 496801 w 527810"/>
                <a:gd name="connsiteY42" fmla="*/ 363523 h 446722"/>
                <a:gd name="connsiteX43" fmla="*/ 496801 w 527810"/>
                <a:gd name="connsiteY43" fmla="*/ 363523 h 446722"/>
                <a:gd name="connsiteX44" fmla="*/ 510137 w 527810"/>
                <a:gd name="connsiteY44" fmla="*/ 185406 h 446722"/>
                <a:gd name="connsiteX45" fmla="*/ 510137 w 527810"/>
                <a:gd name="connsiteY45" fmla="*/ 183501 h 446722"/>
                <a:gd name="connsiteX46" fmla="*/ 479657 w 527810"/>
                <a:gd name="connsiteY46" fmla="*/ 153021 h 446722"/>
                <a:gd name="connsiteX47" fmla="*/ 417744 w 527810"/>
                <a:gd name="connsiteY47" fmla="*/ 19671 h 446722"/>
                <a:gd name="connsiteX48" fmla="*/ 122469 w 527810"/>
                <a:gd name="connsiteY48" fmla="*/ 19671 h 446722"/>
                <a:gd name="connsiteX49" fmla="*/ 65319 w 527810"/>
                <a:gd name="connsiteY49" fmla="*/ 74916 h 446722"/>
                <a:gd name="connsiteX50" fmla="*/ 65319 w 527810"/>
                <a:gd name="connsiteY50" fmla="*/ 76821 h 446722"/>
                <a:gd name="connsiteX51" fmla="*/ 65319 w 527810"/>
                <a:gd name="connsiteY51" fmla="*/ 135876 h 446722"/>
                <a:gd name="connsiteX52" fmla="*/ 111039 w 527810"/>
                <a:gd name="connsiteY52" fmla="*/ 184453 h 446722"/>
                <a:gd name="connsiteX53" fmla="*/ 111039 w 527810"/>
                <a:gd name="connsiteY53" fmla="*/ 184453 h 446722"/>
                <a:gd name="connsiteX54" fmla="*/ 130089 w 527810"/>
                <a:gd name="connsiteY54" fmla="*/ 287323 h 446722"/>
                <a:gd name="connsiteX55" fmla="*/ 399647 w 527810"/>
                <a:gd name="connsiteY55" fmla="*/ 287323 h 446722"/>
                <a:gd name="connsiteX56" fmla="*/ 418697 w 527810"/>
                <a:gd name="connsiteY56" fmla="*/ 184453 h 446722"/>
                <a:gd name="connsiteX57" fmla="*/ 473941 w 527810"/>
                <a:gd name="connsiteY57" fmla="*/ 134923 h 446722"/>
                <a:gd name="connsiteX58" fmla="*/ 473941 w 527810"/>
                <a:gd name="connsiteY58" fmla="*/ 77773 h 446722"/>
                <a:gd name="connsiteX59" fmla="*/ 418697 w 527810"/>
                <a:gd name="connsiteY59" fmla="*/ 20623 h 446722"/>
                <a:gd name="connsiteX60" fmla="*/ 417744 w 527810"/>
                <a:gd name="connsiteY60" fmla="*/ 19671 h 4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527810" h="446722">
                  <a:moveTo>
                    <a:pt x="417744" y="621"/>
                  </a:moveTo>
                  <a:cubicBezTo>
                    <a:pt x="458701" y="621"/>
                    <a:pt x="492991" y="33006"/>
                    <a:pt x="493944" y="74916"/>
                  </a:cubicBezTo>
                  <a:lnTo>
                    <a:pt x="493944" y="76821"/>
                  </a:lnTo>
                  <a:lnTo>
                    <a:pt x="493944" y="135876"/>
                  </a:lnTo>
                  <a:cubicBezTo>
                    <a:pt x="513947" y="141591"/>
                    <a:pt x="529187" y="160641"/>
                    <a:pt x="529187" y="182548"/>
                  </a:cubicBezTo>
                  <a:cubicBezTo>
                    <a:pt x="529187" y="183501"/>
                    <a:pt x="529187" y="185406"/>
                    <a:pt x="529187" y="186359"/>
                  </a:cubicBezTo>
                  <a:lnTo>
                    <a:pt x="529187" y="186359"/>
                  </a:lnTo>
                  <a:lnTo>
                    <a:pt x="515851" y="364476"/>
                  </a:lnTo>
                  <a:cubicBezTo>
                    <a:pt x="513947" y="384478"/>
                    <a:pt x="497754" y="399719"/>
                    <a:pt x="477751" y="399719"/>
                  </a:cubicBezTo>
                  <a:lnTo>
                    <a:pt x="477751" y="399719"/>
                  </a:lnTo>
                  <a:lnTo>
                    <a:pt x="455844" y="399719"/>
                  </a:lnTo>
                  <a:lnTo>
                    <a:pt x="455844" y="447344"/>
                  </a:lnTo>
                  <a:lnTo>
                    <a:pt x="436794" y="447344"/>
                  </a:lnTo>
                  <a:lnTo>
                    <a:pt x="436794" y="399719"/>
                  </a:lnTo>
                  <a:lnTo>
                    <a:pt x="93894" y="399719"/>
                  </a:lnTo>
                  <a:lnTo>
                    <a:pt x="93894" y="447344"/>
                  </a:lnTo>
                  <a:lnTo>
                    <a:pt x="74844" y="447344"/>
                  </a:lnTo>
                  <a:lnTo>
                    <a:pt x="74844" y="399719"/>
                  </a:lnTo>
                  <a:lnTo>
                    <a:pt x="53889" y="399719"/>
                  </a:lnTo>
                  <a:cubicBezTo>
                    <a:pt x="34839" y="399719"/>
                    <a:pt x="18647" y="385431"/>
                    <a:pt x="15789" y="366381"/>
                  </a:cubicBezTo>
                  <a:lnTo>
                    <a:pt x="15789" y="364476"/>
                  </a:lnTo>
                  <a:lnTo>
                    <a:pt x="1501" y="187311"/>
                  </a:lnTo>
                  <a:cubicBezTo>
                    <a:pt x="-403" y="160641"/>
                    <a:pt x="19599" y="136828"/>
                    <a:pt x="47222" y="134923"/>
                  </a:cubicBezTo>
                  <a:lnTo>
                    <a:pt x="46269" y="133971"/>
                  </a:lnTo>
                  <a:lnTo>
                    <a:pt x="46269" y="76821"/>
                  </a:lnTo>
                  <a:cubicBezTo>
                    <a:pt x="46269" y="35864"/>
                    <a:pt x="78654" y="1573"/>
                    <a:pt x="120564" y="621"/>
                  </a:cubicBezTo>
                  <a:lnTo>
                    <a:pt x="122469" y="621"/>
                  </a:lnTo>
                  <a:lnTo>
                    <a:pt x="417744" y="621"/>
                  </a:lnTo>
                  <a:close/>
                  <a:moveTo>
                    <a:pt x="479657" y="153021"/>
                  </a:moveTo>
                  <a:cubicBezTo>
                    <a:pt x="459654" y="153021"/>
                    <a:pt x="441557" y="167309"/>
                    <a:pt x="438699" y="187311"/>
                  </a:cubicBezTo>
                  <a:lnTo>
                    <a:pt x="438699" y="187311"/>
                  </a:lnTo>
                  <a:lnTo>
                    <a:pt x="415839" y="305421"/>
                  </a:lnTo>
                  <a:lnTo>
                    <a:pt x="114849" y="305421"/>
                  </a:lnTo>
                  <a:lnTo>
                    <a:pt x="92941" y="187311"/>
                  </a:lnTo>
                  <a:cubicBezTo>
                    <a:pt x="89132" y="167309"/>
                    <a:pt x="71987" y="153021"/>
                    <a:pt x="51984" y="153021"/>
                  </a:cubicBezTo>
                  <a:cubicBezTo>
                    <a:pt x="51032" y="153021"/>
                    <a:pt x="50079" y="153021"/>
                    <a:pt x="50079" y="153021"/>
                  </a:cubicBezTo>
                  <a:cubicBezTo>
                    <a:pt x="33887" y="153973"/>
                    <a:pt x="21504" y="169214"/>
                    <a:pt x="22457" y="185406"/>
                  </a:cubicBezTo>
                  <a:lnTo>
                    <a:pt x="22457" y="185406"/>
                  </a:lnTo>
                  <a:lnTo>
                    <a:pt x="35791" y="363523"/>
                  </a:lnTo>
                  <a:cubicBezTo>
                    <a:pt x="36744" y="373048"/>
                    <a:pt x="44364" y="380669"/>
                    <a:pt x="54841" y="380669"/>
                  </a:cubicBezTo>
                  <a:lnTo>
                    <a:pt x="54841" y="380669"/>
                  </a:lnTo>
                  <a:lnTo>
                    <a:pt x="477751" y="380669"/>
                  </a:lnTo>
                  <a:cubicBezTo>
                    <a:pt x="487276" y="380669"/>
                    <a:pt x="495849" y="373048"/>
                    <a:pt x="496801" y="363523"/>
                  </a:cubicBezTo>
                  <a:lnTo>
                    <a:pt x="496801" y="363523"/>
                  </a:lnTo>
                  <a:lnTo>
                    <a:pt x="510137" y="185406"/>
                  </a:lnTo>
                  <a:cubicBezTo>
                    <a:pt x="510137" y="184453"/>
                    <a:pt x="510137" y="183501"/>
                    <a:pt x="510137" y="183501"/>
                  </a:cubicBezTo>
                  <a:cubicBezTo>
                    <a:pt x="510137" y="166356"/>
                    <a:pt x="495849" y="153021"/>
                    <a:pt x="479657" y="153021"/>
                  </a:cubicBezTo>
                  <a:close/>
                  <a:moveTo>
                    <a:pt x="417744" y="19671"/>
                  </a:moveTo>
                  <a:lnTo>
                    <a:pt x="122469" y="19671"/>
                  </a:lnTo>
                  <a:cubicBezTo>
                    <a:pt x="91989" y="19671"/>
                    <a:pt x="66272" y="44436"/>
                    <a:pt x="65319" y="74916"/>
                  </a:cubicBezTo>
                  <a:lnTo>
                    <a:pt x="65319" y="76821"/>
                  </a:lnTo>
                  <a:lnTo>
                    <a:pt x="65319" y="135876"/>
                  </a:lnTo>
                  <a:cubicBezTo>
                    <a:pt x="88179" y="141591"/>
                    <a:pt x="106276" y="159689"/>
                    <a:pt x="111039" y="184453"/>
                  </a:cubicBezTo>
                  <a:lnTo>
                    <a:pt x="111039" y="184453"/>
                  </a:lnTo>
                  <a:lnTo>
                    <a:pt x="130089" y="287323"/>
                  </a:lnTo>
                  <a:lnTo>
                    <a:pt x="399647" y="287323"/>
                  </a:lnTo>
                  <a:lnTo>
                    <a:pt x="418697" y="184453"/>
                  </a:lnTo>
                  <a:cubicBezTo>
                    <a:pt x="423459" y="156831"/>
                    <a:pt x="446319" y="136828"/>
                    <a:pt x="473941" y="134923"/>
                  </a:cubicBezTo>
                  <a:lnTo>
                    <a:pt x="473941" y="77773"/>
                  </a:lnTo>
                  <a:cubicBezTo>
                    <a:pt x="473941" y="47294"/>
                    <a:pt x="449176" y="21576"/>
                    <a:pt x="418697" y="20623"/>
                  </a:cubicBezTo>
                  <a:lnTo>
                    <a:pt x="417744" y="1967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ValueText0">
              <a:extLst>
                <a:ext uri="{FF2B5EF4-FFF2-40B4-BE49-F238E27FC236}">
                  <a16:creationId xmlns:a16="http://schemas.microsoft.com/office/drawing/2014/main" xmlns="" id="{40777379-ADE4-4824-85F4-AE040FD4A48E}"/>
                </a:ext>
              </a:extLst>
            </p:cNvPr>
            <p:cNvSpPr txBox="1"/>
            <p:nvPr/>
          </p:nvSpPr>
          <p:spPr>
            <a:xfrm>
              <a:off x="1557440" y="2557657"/>
              <a:ext cx="2531462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sz="5400">
                  <a:solidFill>
                    <a:schemeClr val="accent1"/>
                  </a:solidFill>
                  <a:cs typeface="+mn-ea"/>
                  <a:sym typeface="+mn-lt"/>
                </a:rPr>
                <a:t>75.06%</a:t>
              </a:r>
            </a:p>
          </p:txBody>
        </p:sp>
        <p:sp>
          <p:nvSpPr>
            <p:cNvPr id="16" name="RelativeShape0">
              <a:extLst>
                <a:ext uri="{FF2B5EF4-FFF2-40B4-BE49-F238E27FC236}">
                  <a16:creationId xmlns:a16="http://schemas.microsoft.com/office/drawing/2014/main" xmlns="" id="{5F21AF79-5ED4-4831-9597-B512F5943C4B}"/>
                </a:ext>
              </a:extLst>
            </p:cNvPr>
            <p:cNvSpPr/>
            <p:nvPr/>
          </p:nvSpPr>
          <p:spPr>
            <a:xfrm>
              <a:off x="1656790" y="3528223"/>
              <a:ext cx="2368800" cy="183600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  <a:alpha val="0"/>
                  </a:schemeClr>
                </a:gs>
              </a:gsLst>
              <a:lin ang="0" scaled="0"/>
            </a:gra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ValueShape0">
              <a:extLst>
                <a:ext uri="{FF2B5EF4-FFF2-40B4-BE49-F238E27FC236}">
                  <a16:creationId xmlns:a16="http://schemas.microsoft.com/office/drawing/2014/main" xmlns="" id="{499C06B8-3742-45A8-9D5C-669FB8381951}"/>
                </a:ext>
              </a:extLst>
            </p:cNvPr>
            <p:cNvSpPr/>
            <p:nvPr/>
          </p:nvSpPr>
          <p:spPr>
            <a:xfrm>
              <a:off x="1656790" y="3528223"/>
              <a:ext cx="1778040" cy="1836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B0320642-C165-4827-BA6A-D56AF8F03A34}"/>
              </a:ext>
            </a:extLst>
          </p:cNvPr>
          <p:cNvGrpSpPr/>
          <p:nvPr/>
        </p:nvGrpSpPr>
        <p:grpSpPr>
          <a:xfrm>
            <a:off x="4836000" y="1952029"/>
            <a:ext cx="2520001" cy="3815231"/>
            <a:chOff x="4836000" y="1952029"/>
            <a:chExt cx="2520001" cy="3815231"/>
          </a:xfrm>
        </p:grpSpPr>
        <p:sp>
          <p:nvSpPr>
            <p:cNvPr id="9" name="CustomText">
              <a:extLst>
                <a:ext uri="{FF2B5EF4-FFF2-40B4-BE49-F238E27FC236}">
                  <a16:creationId xmlns:a16="http://schemas.microsoft.com/office/drawing/2014/main" xmlns="" id="{057DAFCF-516F-4A8E-A1C1-E4E98E3760BB}"/>
                </a:ext>
              </a:extLst>
            </p:cNvPr>
            <p:cNvSpPr txBox="1"/>
            <p:nvPr/>
          </p:nvSpPr>
          <p:spPr>
            <a:xfrm>
              <a:off x="4836001" y="2326825"/>
              <a:ext cx="249763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b="1" dirty="0">
                  <a:solidFill>
                    <a:schemeClr val="accent3"/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solidFill>
                  <a:schemeClr val="accent3"/>
                </a:solidFill>
                <a:cs typeface="+mn-ea"/>
                <a:sym typeface="+mn-lt"/>
              </a:endParaRPr>
            </a:p>
          </p:txBody>
        </p:sp>
        <p:sp>
          <p:nvSpPr>
            <p:cNvPr id="10" name="CustomText">
              <a:extLst>
                <a:ext uri="{FF2B5EF4-FFF2-40B4-BE49-F238E27FC236}">
                  <a16:creationId xmlns:a16="http://schemas.microsoft.com/office/drawing/2014/main" xmlns="" id="{88232E0D-E12E-4E21-9FAA-C057E18A6C79}"/>
                </a:ext>
              </a:extLst>
            </p:cNvPr>
            <p:cNvSpPr txBox="1"/>
            <p:nvPr/>
          </p:nvSpPr>
          <p:spPr>
            <a:xfrm>
              <a:off x="4836000" y="3936372"/>
              <a:ext cx="2520001" cy="18308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Autofit/>
            </a:bodyPr>
            <a:lstStyle/>
            <a:p>
              <a:pPr>
                <a:buSzPct val="25000"/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</a:p>
            <a:p>
              <a:pPr>
                <a:buSzPct val="25000"/>
              </a:pPr>
              <a:r>
                <a:rPr lang="en-US" altLang="zh-CN" sz="12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11" name="IconShape">
              <a:extLst>
                <a:ext uri="{FF2B5EF4-FFF2-40B4-BE49-F238E27FC236}">
                  <a16:creationId xmlns:a16="http://schemas.microsoft.com/office/drawing/2014/main" xmlns="" id="{F9C1887F-0A21-4D0D-9FD4-477153836FCC}"/>
                </a:ext>
              </a:extLst>
            </p:cNvPr>
            <p:cNvSpPr/>
            <p:nvPr/>
          </p:nvSpPr>
          <p:spPr bwMode="auto">
            <a:xfrm>
              <a:off x="4935350" y="1952029"/>
              <a:ext cx="290914" cy="218185"/>
            </a:xfrm>
            <a:custGeom>
              <a:avLst/>
              <a:gdLst>
                <a:gd name="connsiteX0" fmla="*/ 495908 w 533400"/>
                <a:gd name="connsiteY0" fmla="*/ 621 h 400050"/>
                <a:gd name="connsiteX1" fmla="*/ 534008 w 533400"/>
                <a:gd name="connsiteY1" fmla="*/ 38721 h 400050"/>
                <a:gd name="connsiteX2" fmla="*/ 534008 w 533400"/>
                <a:gd name="connsiteY2" fmla="*/ 38721 h 400050"/>
                <a:gd name="connsiteX3" fmla="*/ 534008 w 533400"/>
                <a:gd name="connsiteY3" fmla="*/ 362571 h 400050"/>
                <a:gd name="connsiteX4" fmla="*/ 495908 w 533400"/>
                <a:gd name="connsiteY4" fmla="*/ 400671 h 400050"/>
                <a:gd name="connsiteX5" fmla="*/ 495908 w 533400"/>
                <a:gd name="connsiteY5" fmla="*/ 400671 h 400050"/>
                <a:gd name="connsiteX6" fmla="*/ 38708 w 533400"/>
                <a:gd name="connsiteY6" fmla="*/ 400671 h 400050"/>
                <a:gd name="connsiteX7" fmla="*/ 608 w 533400"/>
                <a:gd name="connsiteY7" fmla="*/ 362571 h 400050"/>
                <a:gd name="connsiteX8" fmla="*/ 608 w 533400"/>
                <a:gd name="connsiteY8" fmla="*/ 362571 h 400050"/>
                <a:gd name="connsiteX9" fmla="*/ 608 w 533400"/>
                <a:gd name="connsiteY9" fmla="*/ 38721 h 400050"/>
                <a:gd name="connsiteX10" fmla="*/ 38708 w 533400"/>
                <a:gd name="connsiteY10" fmla="*/ 621 h 400050"/>
                <a:gd name="connsiteX11" fmla="*/ 38708 w 533400"/>
                <a:gd name="connsiteY11" fmla="*/ 621 h 400050"/>
                <a:gd name="connsiteX12" fmla="*/ 495908 w 533400"/>
                <a:gd name="connsiteY12" fmla="*/ 621 h 400050"/>
                <a:gd name="connsiteX13" fmla="*/ 361605 w 533400"/>
                <a:gd name="connsiteY13" fmla="*/ 173023 h 400050"/>
                <a:gd name="connsiteX14" fmla="*/ 360653 w 533400"/>
                <a:gd name="connsiteY14" fmla="*/ 173976 h 400050"/>
                <a:gd name="connsiteX15" fmla="*/ 274928 w 533400"/>
                <a:gd name="connsiteY15" fmla="*/ 285419 h 400050"/>
                <a:gd name="connsiteX16" fmla="*/ 272071 w 533400"/>
                <a:gd name="connsiteY16" fmla="*/ 289228 h 400050"/>
                <a:gd name="connsiteX17" fmla="*/ 219683 w 533400"/>
                <a:gd name="connsiteY17" fmla="*/ 291134 h 400050"/>
                <a:gd name="connsiteX18" fmla="*/ 217778 w 533400"/>
                <a:gd name="connsiteY18" fmla="*/ 290181 h 400050"/>
                <a:gd name="connsiteX19" fmla="*/ 154913 w 533400"/>
                <a:gd name="connsiteY19" fmla="*/ 229221 h 400050"/>
                <a:gd name="connsiteX20" fmla="*/ 153961 w 533400"/>
                <a:gd name="connsiteY20" fmla="*/ 228269 h 400050"/>
                <a:gd name="connsiteX21" fmla="*/ 128243 w 533400"/>
                <a:gd name="connsiteY21" fmla="*/ 229221 h 400050"/>
                <a:gd name="connsiteX22" fmla="*/ 127290 w 533400"/>
                <a:gd name="connsiteY22" fmla="*/ 230173 h 400050"/>
                <a:gd name="connsiteX23" fmla="*/ 19658 w 533400"/>
                <a:gd name="connsiteY23" fmla="*/ 355903 h 400050"/>
                <a:gd name="connsiteX24" fmla="*/ 19658 w 533400"/>
                <a:gd name="connsiteY24" fmla="*/ 362571 h 400050"/>
                <a:gd name="connsiteX25" fmla="*/ 37755 w 533400"/>
                <a:gd name="connsiteY25" fmla="*/ 381621 h 400050"/>
                <a:gd name="connsiteX26" fmla="*/ 38708 w 533400"/>
                <a:gd name="connsiteY26" fmla="*/ 381621 h 400050"/>
                <a:gd name="connsiteX27" fmla="*/ 495908 w 533400"/>
                <a:gd name="connsiteY27" fmla="*/ 381621 h 400050"/>
                <a:gd name="connsiteX28" fmla="*/ 514958 w 533400"/>
                <a:gd name="connsiteY28" fmla="*/ 362571 h 400050"/>
                <a:gd name="connsiteX29" fmla="*/ 514958 w 533400"/>
                <a:gd name="connsiteY29" fmla="*/ 362571 h 400050"/>
                <a:gd name="connsiteX30" fmla="*/ 514958 w 533400"/>
                <a:gd name="connsiteY30" fmla="*/ 338759 h 400050"/>
                <a:gd name="connsiteX31" fmla="*/ 391133 w 533400"/>
                <a:gd name="connsiteY31" fmla="*/ 173976 h 400050"/>
                <a:gd name="connsiteX32" fmla="*/ 387323 w 533400"/>
                <a:gd name="connsiteY32" fmla="*/ 170166 h 400050"/>
                <a:gd name="connsiteX33" fmla="*/ 361605 w 533400"/>
                <a:gd name="connsiteY33" fmla="*/ 173023 h 400050"/>
                <a:gd name="connsiteX34" fmla="*/ 495908 w 533400"/>
                <a:gd name="connsiteY34" fmla="*/ 19671 h 400050"/>
                <a:gd name="connsiteX35" fmla="*/ 38708 w 533400"/>
                <a:gd name="connsiteY35" fmla="*/ 19671 h 400050"/>
                <a:gd name="connsiteX36" fmla="*/ 19658 w 533400"/>
                <a:gd name="connsiteY36" fmla="*/ 38721 h 400050"/>
                <a:gd name="connsiteX37" fmla="*/ 19658 w 533400"/>
                <a:gd name="connsiteY37" fmla="*/ 38721 h 400050"/>
                <a:gd name="connsiteX38" fmla="*/ 19658 w 533400"/>
                <a:gd name="connsiteY38" fmla="*/ 327328 h 400050"/>
                <a:gd name="connsiteX39" fmla="*/ 113003 w 533400"/>
                <a:gd name="connsiteY39" fmla="*/ 217791 h 400050"/>
                <a:gd name="connsiteX40" fmla="*/ 166343 w 533400"/>
                <a:gd name="connsiteY40" fmla="*/ 213981 h 400050"/>
                <a:gd name="connsiteX41" fmla="*/ 167296 w 533400"/>
                <a:gd name="connsiteY41" fmla="*/ 214934 h 400050"/>
                <a:gd name="connsiteX42" fmla="*/ 168248 w 533400"/>
                <a:gd name="connsiteY42" fmla="*/ 215886 h 400050"/>
                <a:gd name="connsiteX43" fmla="*/ 231113 w 533400"/>
                <a:gd name="connsiteY43" fmla="*/ 276846 h 400050"/>
                <a:gd name="connsiteX44" fmla="*/ 257783 w 533400"/>
                <a:gd name="connsiteY44" fmla="*/ 276846 h 400050"/>
                <a:gd name="connsiteX45" fmla="*/ 258736 w 533400"/>
                <a:gd name="connsiteY45" fmla="*/ 275894 h 400050"/>
                <a:gd name="connsiteX46" fmla="*/ 259688 w 533400"/>
                <a:gd name="connsiteY46" fmla="*/ 274941 h 400050"/>
                <a:gd name="connsiteX47" fmla="*/ 345413 w 533400"/>
                <a:gd name="connsiteY47" fmla="*/ 163498 h 400050"/>
                <a:gd name="connsiteX48" fmla="*/ 398753 w 533400"/>
                <a:gd name="connsiteY48" fmla="*/ 156831 h 400050"/>
                <a:gd name="connsiteX49" fmla="*/ 404468 w 533400"/>
                <a:gd name="connsiteY49" fmla="*/ 162546 h 400050"/>
                <a:gd name="connsiteX50" fmla="*/ 406373 w 533400"/>
                <a:gd name="connsiteY50" fmla="*/ 164451 h 400050"/>
                <a:gd name="connsiteX51" fmla="*/ 514958 w 533400"/>
                <a:gd name="connsiteY51" fmla="*/ 307326 h 400050"/>
                <a:gd name="connsiteX52" fmla="*/ 514958 w 533400"/>
                <a:gd name="connsiteY52" fmla="*/ 38721 h 400050"/>
                <a:gd name="connsiteX53" fmla="*/ 496861 w 533400"/>
                <a:gd name="connsiteY53" fmla="*/ 19671 h 400050"/>
                <a:gd name="connsiteX54" fmla="*/ 495908 w 533400"/>
                <a:gd name="connsiteY54" fmla="*/ 19671 h 400050"/>
                <a:gd name="connsiteX55" fmla="*/ 95858 w 533400"/>
                <a:gd name="connsiteY55" fmla="*/ 48246 h 400050"/>
                <a:gd name="connsiteX56" fmla="*/ 143483 w 533400"/>
                <a:gd name="connsiteY56" fmla="*/ 95871 h 400050"/>
                <a:gd name="connsiteX57" fmla="*/ 95858 w 533400"/>
                <a:gd name="connsiteY57" fmla="*/ 143496 h 400050"/>
                <a:gd name="connsiteX58" fmla="*/ 48233 w 533400"/>
                <a:gd name="connsiteY58" fmla="*/ 95871 h 400050"/>
                <a:gd name="connsiteX59" fmla="*/ 95858 w 533400"/>
                <a:gd name="connsiteY59" fmla="*/ 48246 h 400050"/>
                <a:gd name="connsiteX60" fmla="*/ 95858 w 533400"/>
                <a:gd name="connsiteY60" fmla="*/ 67296 h 400050"/>
                <a:gd name="connsiteX61" fmla="*/ 67283 w 533400"/>
                <a:gd name="connsiteY61" fmla="*/ 95871 h 400050"/>
                <a:gd name="connsiteX62" fmla="*/ 95858 w 533400"/>
                <a:gd name="connsiteY62" fmla="*/ 124446 h 400050"/>
                <a:gd name="connsiteX63" fmla="*/ 124433 w 533400"/>
                <a:gd name="connsiteY63" fmla="*/ 95871 h 400050"/>
                <a:gd name="connsiteX64" fmla="*/ 95858 w 533400"/>
                <a:gd name="connsiteY64" fmla="*/ 67296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33400" h="400050">
                  <a:moveTo>
                    <a:pt x="495908" y="621"/>
                  </a:moveTo>
                  <a:cubicBezTo>
                    <a:pt x="516863" y="621"/>
                    <a:pt x="534008" y="17766"/>
                    <a:pt x="534008" y="38721"/>
                  </a:cubicBezTo>
                  <a:lnTo>
                    <a:pt x="534008" y="38721"/>
                  </a:lnTo>
                  <a:lnTo>
                    <a:pt x="534008" y="362571"/>
                  </a:lnTo>
                  <a:cubicBezTo>
                    <a:pt x="534008" y="383526"/>
                    <a:pt x="516863" y="400671"/>
                    <a:pt x="495908" y="400671"/>
                  </a:cubicBezTo>
                  <a:lnTo>
                    <a:pt x="495908" y="400671"/>
                  </a:lnTo>
                  <a:lnTo>
                    <a:pt x="38708" y="400671"/>
                  </a:lnTo>
                  <a:cubicBezTo>
                    <a:pt x="17753" y="400671"/>
                    <a:pt x="608" y="383526"/>
                    <a:pt x="608" y="362571"/>
                  </a:cubicBezTo>
                  <a:lnTo>
                    <a:pt x="608" y="362571"/>
                  </a:lnTo>
                  <a:lnTo>
                    <a:pt x="608" y="38721"/>
                  </a:lnTo>
                  <a:cubicBezTo>
                    <a:pt x="608" y="17766"/>
                    <a:pt x="17753" y="621"/>
                    <a:pt x="38708" y="621"/>
                  </a:cubicBezTo>
                  <a:lnTo>
                    <a:pt x="38708" y="621"/>
                  </a:lnTo>
                  <a:lnTo>
                    <a:pt x="495908" y="621"/>
                  </a:lnTo>
                  <a:close/>
                  <a:moveTo>
                    <a:pt x="361605" y="173023"/>
                  </a:moveTo>
                  <a:lnTo>
                    <a:pt x="360653" y="173976"/>
                  </a:lnTo>
                  <a:lnTo>
                    <a:pt x="274928" y="285419"/>
                  </a:lnTo>
                  <a:cubicBezTo>
                    <a:pt x="273976" y="286371"/>
                    <a:pt x="273023" y="287323"/>
                    <a:pt x="272071" y="289228"/>
                  </a:cubicBezTo>
                  <a:cubicBezTo>
                    <a:pt x="257783" y="303516"/>
                    <a:pt x="234923" y="304469"/>
                    <a:pt x="219683" y="291134"/>
                  </a:cubicBezTo>
                  <a:lnTo>
                    <a:pt x="217778" y="290181"/>
                  </a:lnTo>
                  <a:lnTo>
                    <a:pt x="154913" y="229221"/>
                  </a:lnTo>
                  <a:lnTo>
                    <a:pt x="153961" y="228269"/>
                  </a:lnTo>
                  <a:cubicBezTo>
                    <a:pt x="146340" y="221601"/>
                    <a:pt x="134911" y="222553"/>
                    <a:pt x="128243" y="229221"/>
                  </a:cubicBezTo>
                  <a:lnTo>
                    <a:pt x="127290" y="230173"/>
                  </a:lnTo>
                  <a:lnTo>
                    <a:pt x="19658" y="355903"/>
                  </a:lnTo>
                  <a:lnTo>
                    <a:pt x="19658" y="362571"/>
                  </a:lnTo>
                  <a:cubicBezTo>
                    <a:pt x="19658" y="373048"/>
                    <a:pt x="27278" y="380669"/>
                    <a:pt x="37755" y="381621"/>
                  </a:cubicBezTo>
                  <a:lnTo>
                    <a:pt x="38708" y="381621"/>
                  </a:lnTo>
                  <a:lnTo>
                    <a:pt x="495908" y="381621"/>
                  </a:lnTo>
                  <a:cubicBezTo>
                    <a:pt x="506386" y="381621"/>
                    <a:pt x="514958" y="373048"/>
                    <a:pt x="514958" y="362571"/>
                  </a:cubicBezTo>
                  <a:lnTo>
                    <a:pt x="514958" y="362571"/>
                  </a:lnTo>
                  <a:lnTo>
                    <a:pt x="514958" y="338759"/>
                  </a:lnTo>
                  <a:lnTo>
                    <a:pt x="391133" y="173976"/>
                  </a:lnTo>
                  <a:cubicBezTo>
                    <a:pt x="390180" y="173023"/>
                    <a:pt x="389228" y="171119"/>
                    <a:pt x="387323" y="170166"/>
                  </a:cubicBezTo>
                  <a:cubicBezTo>
                    <a:pt x="378751" y="164451"/>
                    <a:pt x="368273" y="165403"/>
                    <a:pt x="361605" y="173023"/>
                  </a:cubicBezTo>
                  <a:close/>
                  <a:moveTo>
                    <a:pt x="495908" y="19671"/>
                  </a:moveTo>
                  <a:lnTo>
                    <a:pt x="38708" y="19671"/>
                  </a:lnTo>
                  <a:cubicBezTo>
                    <a:pt x="28230" y="19671"/>
                    <a:pt x="19658" y="28244"/>
                    <a:pt x="19658" y="38721"/>
                  </a:cubicBezTo>
                  <a:lnTo>
                    <a:pt x="19658" y="38721"/>
                  </a:lnTo>
                  <a:lnTo>
                    <a:pt x="19658" y="327328"/>
                  </a:lnTo>
                  <a:lnTo>
                    <a:pt x="113003" y="217791"/>
                  </a:lnTo>
                  <a:cubicBezTo>
                    <a:pt x="126338" y="201598"/>
                    <a:pt x="151103" y="199694"/>
                    <a:pt x="166343" y="213981"/>
                  </a:cubicBezTo>
                  <a:lnTo>
                    <a:pt x="167296" y="214934"/>
                  </a:lnTo>
                  <a:lnTo>
                    <a:pt x="168248" y="215886"/>
                  </a:lnTo>
                  <a:lnTo>
                    <a:pt x="231113" y="276846"/>
                  </a:lnTo>
                  <a:cubicBezTo>
                    <a:pt x="238733" y="284466"/>
                    <a:pt x="251115" y="284466"/>
                    <a:pt x="257783" y="276846"/>
                  </a:cubicBezTo>
                  <a:lnTo>
                    <a:pt x="258736" y="275894"/>
                  </a:lnTo>
                  <a:lnTo>
                    <a:pt x="259688" y="274941"/>
                  </a:lnTo>
                  <a:lnTo>
                    <a:pt x="345413" y="163498"/>
                  </a:lnTo>
                  <a:cubicBezTo>
                    <a:pt x="357796" y="146353"/>
                    <a:pt x="382561" y="143496"/>
                    <a:pt x="398753" y="156831"/>
                  </a:cubicBezTo>
                  <a:cubicBezTo>
                    <a:pt x="400658" y="158736"/>
                    <a:pt x="402563" y="160641"/>
                    <a:pt x="404468" y="162546"/>
                  </a:cubicBezTo>
                  <a:lnTo>
                    <a:pt x="406373" y="164451"/>
                  </a:lnTo>
                  <a:lnTo>
                    <a:pt x="514958" y="307326"/>
                  </a:lnTo>
                  <a:lnTo>
                    <a:pt x="514958" y="38721"/>
                  </a:lnTo>
                  <a:cubicBezTo>
                    <a:pt x="514958" y="28244"/>
                    <a:pt x="507338" y="20623"/>
                    <a:pt x="496861" y="19671"/>
                  </a:cubicBezTo>
                  <a:lnTo>
                    <a:pt x="495908" y="19671"/>
                  </a:lnTo>
                  <a:close/>
                  <a:moveTo>
                    <a:pt x="95858" y="48246"/>
                  </a:moveTo>
                  <a:cubicBezTo>
                    <a:pt x="122528" y="48246"/>
                    <a:pt x="143483" y="69201"/>
                    <a:pt x="143483" y="95871"/>
                  </a:cubicBezTo>
                  <a:cubicBezTo>
                    <a:pt x="143483" y="122541"/>
                    <a:pt x="122528" y="143496"/>
                    <a:pt x="95858" y="143496"/>
                  </a:cubicBezTo>
                  <a:cubicBezTo>
                    <a:pt x="69188" y="143496"/>
                    <a:pt x="48233" y="122541"/>
                    <a:pt x="48233" y="95871"/>
                  </a:cubicBezTo>
                  <a:cubicBezTo>
                    <a:pt x="48233" y="69201"/>
                    <a:pt x="69188" y="48246"/>
                    <a:pt x="95858" y="48246"/>
                  </a:cubicBezTo>
                  <a:close/>
                  <a:moveTo>
                    <a:pt x="95858" y="67296"/>
                  </a:moveTo>
                  <a:cubicBezTo>
                    <a:pt x="79665" y="67296"/>
                    <a:pt x="67283" y="79678"/>
                    <a:pt x="67283" y="95871"/>
                  </a:cubicBezTo>
                  <a:cubicBezTo>
                    <a:pt x="67283" y="112064"/>
                    <a:pt x="79665" y="124446"/>
                    <a:pt x="95858" y="124446"/>
                  </a:cubicBezTo>
                  <a:cubicBezTo>
                    <a:pt x="112051" y="124446"/>
                    <a:pt x="124433" y="112064"/>
                    <a:pt x="124433" y="95871"/>
                  </a:cubicBezTo>
                  <a:cubicBezTo>
                    <a:pt x="124433" y="79678"/>
                    <a:pt x="112051" y="67296"/>
                    <a:pt x="95858" y="67296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" name="ValueText1">
              <a:extLst>
                <a:ext uri="{FF2B5EF4-FFF2-40B4-BE49-F238E27FC236}">
                  <a16:creationId xmlns:a16="http://schemas.microsoft.com/office/drawing/2014/main" xmlns="" id="{AF925034-4CD6-4481-BEDF-B80EEA379BAA}"/>
                </a:ext>
              </a:extLst>
            </p:cNvPr>
            <p:cNvSpPr txBox="1"/>
            <p:nvPr/>
          </p:nvSpPr>
          <p:spPr>
            <a:xfrm>
              <a:off x="4836000" y="2557657"/>
              <a:ext cx="2520001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sz="5400" dirty="0">
                  <a:solidFill>
                    <a:schemeClr val="accent3"/>
                  </a:solidFill>
                  <a:cs typeface="+mn-ea"/>
                  <a:sym typeface="+mn-lt"/>
                </a:rPr>
                <a:t>37.49%</a:t>
              </a:r>
            </a:p>
          </p:txBody>
        </p:sp>
        <p:sp>
          <p:nvSpPr>
            <p:cNvPr id="19" name="RelativeShape1">
              <a:extLst>
                <a:ext uri="{FF2B5EF4-FFF2-40B4-BE49-F238E27FC236}">
                  <a16:creationId xmlns:a16="http://schemas.microsoft.com/office/drawing/2014/main" xmlns="" id="{907174BD-4B2A-4A36-BC77-57223A1A72E9}"/>
                </a:ext>
              </a:extLst>
            </p:cNvPr>
            <p:cNvSpPr/>
            <p:nvPr/>
          </p:nvSpPr>
          <p:spPr>
            <a:xfrm>
              <a:off x="4935349" y="3528223"/>
              <a:ext cx="2368800" cy="183600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  <a:alpha val="0"/>
                  </a:schemeClr>
                </a:gs>
              </a:gsLst>
              <a:lin ang="0" scaled="0"/>
            </a:gra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ValueShape1">
              <a:extLst>
                <a:ext uri="{FF2B5EF4-FFF2-40B4-BE49-F238E27FC236}">
                  <a16:creationId xmlns:a16="http://schemas.microsoft.com/office/drawing/2014/main" xmlns="" id="{6FF487AE-5F1F-4440-8340-FE560673304A}"/>
                </a:ext>
              </a:extLst>
            </p:cNvPr>
            <p:cNvSpPr/>
            <p:nvPr/>
          </p:nvSpPr>
          <p:spPr>
            <a:xfrm>
              <a:off x="4935349" y="3528223"/>
              <a:ext cx="888063" cy="1836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xmlns="" id="{F26FB1FD-A033-4F17-958C-17B2C1D421AC}"/>
              </a:ext>
            </a:extLst>
          </p:cNvPr>
          <p:cNvGrpSpPr/>
          <p:nvPr/>
        </p:nvGrpSpPr>
        <p:grpSpPr>
          <a:xfrm>
            <a:off x="8114560" y="1941639"/>
            <a:ext cx="2520001" cy="3825621"/>
            <a:chOff x="8114560" y="1941639"/>
            <a:chExt cx="2520001" cy="3825621"/>
          </a:xfrm>
        </p:grpSpPr>
        <p:sp>
          <p:nvSpPr>
            <p:cNvPr id="12" name="CustomText">
              <a:extLst>
                <a:ext uri="{FF2B5EF4-FFF2-40B4-BE49-F238E27FC236}">
                  <a16:creationId xmlns:a16="http://schemas.microsoft.com/office/drawing/2014/main" xmlns="" id="{FEB8E4CC-2909-43BB-82FA-7081F0A23E1B}"/>
                </a:ext>
              </a:extLst>
            </p:cNvPr>
            <p:cNvSpPr txBox="1"/>
            <p:nvPr/>
          </p:nvSpPr>
          <p:spPr>
            <a:xfrm>
              <a:off x="8114561" y="2326825"/>
              <a:ext cx="249763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b="1" dirty="0">
                  <a:solidFill>
                    <a:schemeClr val="accent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3" name="CustomText">
              <a:extLst>
                <a:ext uri="{FF2B5EF4-FFF2-40B4-BE49-F238E27FC236}">
                  <a16:creationId xmlns:a16="http://schemas.microsoft.com/office/drawing/2014/main" xmlns="" id="{511CE3F4-D307-4F51-85DC-1127FB9DF9A1}"/>
                </a:ext>
              </a:extLst>
            </p:cNvPr>
            <p:cNvSpPr txBox="1"/>
            <p:nvPr/>
          </p:nvSpPr>
          <p:spPr>
            <a:xfrm>
              <a:off x="8114560" y="3936372"/>
              <a:ext cx="2520001" cy="18308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Autofit/>
            </a:bodyPr>
            <a:lstStyle/>
            <a:p>
              <a:pPr>
                <a:buSzPct val="25000"/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</a:p>
            <a:p>
              <a:pPr>
                <a:buSzPct val="25000"/>
              </a:pPr>
              <a:r>
                <a:rPr lang="en-US" altLang="zh-CN" sz="12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14" name="IconShape">
              <a:extLst>
                <a:ext uri="{FF2B5EF4-FFF2-40B4-BE49-F238E27FC236}">
                  <a16:creationId xmlns:a16="http://schemas.microsoft.com/office/drawing/2014/main" xmlns="" id="{9FA576BC-1709-4ECD-A96B-EA78A1A21ECC}"/>
                </a:ext>
              </a:extLst>
            </p:cNvPr>
            <p:cNvSpPr/>
            <p:nvPr/>
          </p:nvSpPr>
          <p:spPr bwMode="auto">
            <a:xfrm>
              <a:off x="8213910" y="1941639"/>
              <a:ext cx="290914" cy="238965"/>
            </a:xfrm>
            <a:custGeom>
              <a:avLst/>
              <a:gdLst>
                <a:gd name="connsiteX0" fmla="*/ 496292 w 533400"/>
                <a:gd name="connsiteY0" fmla="*/ 621 h 438150"/>
                <a:gd name="connsiteX1" fmla="*/ 534392 w 533400"/>
                <a:gd name="connsiteY1" fmla="*/ 38721 h 438150"/>
                <a:gd name="connsiteX2" fmla="*/ 534392 w 533400"/>
                <a:gd name="connsiteY2" fmla="*/ 38721 h 438150"/>
                <a:gd name="connsiteX3" fmla="*/ 534392 w 533400"/>
                <a:gd name="connsiteY3" fmla="*/ 333996 h 438150"/>
                <a:gd name="connsiteX4" fmla="*/ 496292 w 533400"/>
                <a:gd name="connsiteY4" fmla="*/ 372096 h 438150"/>
                <a:gd name="connsiteX5" fmla="*/ 496292 w 533400"/>
                <a:gd name="connsiteY5" fmla="*/ 372096 h 438150"/>
                <a:gd name="connsiteX6" fmla="*/ 204827 w 533400"/>
                <a:gd name="connsiteY6" fmla="*/ 372096 h 438150"/>
                <a:gd name="connsiteX7" fmla="*/ 115292 w 533400"/>
                <a:gd name="connsiteY7" fmla="*/ 438771 h 438150"/>
                <a:gd name="connsiteX8" fmla="*/ 115292 w 533400"/>
                <a:gd name="connsiteY8" fmla="*/ 372096 h 438150"/>
                <a:gd name="connsiteX9" fmla="*/ 39092 w 533400"/>
                <a:gd name="connsiteY9" fmla="*/ 372096 h 438150"/>
                <a:gd name="connsiteX10" fmla="*/ 992 w 533400"/>
                <a:gd name="connsiteY10" fmla="*/ 335901 h 438150"/>
                <a:gd name="connsiteX11" fmla="*/ 992 w 533400"/>
                <a:gd name="connsiteY11" fmla="*/ 335901 h 438150"/>
                <a:gd name="connsiteX12" fmla="*/ 992 w 533400"/>
                <a:gd name="connsiteY12" fmla="*/ 333996 h 438150"/>
                <a:gd name="connsiteX13" fmla="*/ 992 w 533400"/>
                <a:gd name="connsiteY13" fmla="*/ 38721 h 438150"/>
                <a:gd name="connsiteX14" fmla="*/ 39092 w 533400"/>
                <a:gd name="connsiteY14" fmla="*/ 621 h 438150"/>
                <a:gd name="connsiteX15" fmla="*/ 39092 w 533400"/>
                <a:gd name="connsiteY15" fmla="*/ 621 h 438150"/>
                <a:gd name="connsiteX16" fmla="*/ 496292 w 533400"/>
                <a:gd name="connsiteY16" fmla="*/ 621 h 438150"/>
                <a:gd name="connsiteX17" fmla="*/ 496292 w 533400"/>
                <a:gd name="connsiteY17" fmla="*/ 19671 h 438150"/>
                <a:gd name="connsiteX18" fmla="*/ 39092 w 533400"/>
                <a:gd name="connsiteY18" fmla="*/ 19671 h 438150"/>
                <a:gd name="connsiteX19" fmla="*/ 20042 w 533400"/>
                <a:gd name="connsiteY19" fmla="*/ 38721 h 438150"/>
                <a:gd name="connsiteX20" fmla="*/ 20042 w 533400"/>
                <a:gd name="connsiteY20" fmla="*/ 38721 h 438150"/>
                <a:gd name="connsiteX21" fmla="*/ 20042 w 533400"/>
                <a:gd name="connsiteY21" fmla="*/ 333996 h 438150"/>
                <a:gd name="connsiteX22" fmla="*/ 39092 w 533400"/>
                <a:gd name="connsiteY22" fmla="*/ 353046 h 438150"/>
                <a:gd name="connsiteX23" fmla="*/ 39092 w 533400"/>
                <a:gd name="connsiteY23" fmla="*/ 353046 h 438150"/>
                <a:gd name="connsiteX24" fmla="*/ 134342 w 533400"/>
                <a:gd name="connsiteY24" fmla="*/ 353046 h 438150"/>
                <a:gd name="connsiteX25" fmla="*/ 134342 w 533400"/>
                <a:gd name="connsiteY25" fmla="*/ 400671 h 438150"/>
                <a:gd name="connsiteX26" fmla="*/ 198160 w 533400"/>
                <a:gd name="connsiteY26" fmla="*/ 353046 h 438150"/>
                <a:gd name="connsiteX27" fmla="*/ 496292 w 533400"/>
                <a:gd name="connsiteY27" fmla="*/ 353046 h 438150"/>
                <a:gd name="connsiteX28" fmla="*/ 515342 w 533400"/>
                <a:gd name="connsiteY28" fmla="*/ 333996 h 438150"/>
                <a:gd name="connsiteX29" fmla="*/ 515342 w 533400"/>
                <a:gd name="connsiteY29" fmla="*/ 333996 h 438150"/>
                <a:gd name="connsiteX30" fmla="*/ 515342 w 533400"/>
                <a:gd name="connsiteY30" fmla="*/ 38721 h 438150"/>
                <a:gd name="connsiteX31" fmla="*/ 496292 w 533400"/>
                <a:gd name="connsiteY31" fmla="*/ 19671 h 438150"/>
                <a:gd name="connsiteX32" fmla="*/ 496292 w 533400"/>
                <a:gd name="connsiteY32" fmla="*/ 19671 h 438150"/>
                <a:gd name="connsiteX33" fmla="*/ 134342 w 533400"/>
                <a:gd name="connsiteY33" fmla="*/ 143496 h 438150"/>
                <a:gd name="connsiteX34" fmla="*/ 177205 w 533400"/>
                <a:gd name="connsiteY34" fmla="*/ 186359 h 438150"/>
                <a:gd name="connsiteX35" fmla="*/ 134342 w 533400"/>
                <a:gd name="connsiteY35" fmla="*/ 229221 h 438150"/>
                <a:gd name="connsiteX36" fmla="*/ 91480 w 533400"/>
                <a:gd name="connsiteY36" fmla="*/ 186359 h 438150"/>
                <a:gd name="connsiteX37" fmla="*/ 134342 w 533400"/>
                <a:gd name="connsiteY37" fmla="*/ 143496 h 438150"/>
                <a:gd name="connsiteX38" fmla="*/ 267692 w 533400"/>
                <a:gd name="connsiteY38" fmla="*/ 143496 h 438150"/>
                <a:gd name="connsiteX39" fmla="*/ 310555 w 533400"/>
                <a:gd name="connsiteY39" fmla="*/ 186359 h 438150"/>
                <a:gd name="connsiteX40" fmla="*/ 267692 w 533400"/>
                <a:gd name="connsiteY40" fmla="*/ 229221 h 438150"/>
                <a:gd name="connsiteX41" fmla="*/ 224830 w 533400"/>
                <a:gd name="connsiteY41" fmla="*/ 186359 h 438150"/>
                <a:gd name="connsiteX42" fmla="*/ 267692 w 533400"/>
                <a:gd name="connsiteY42" fmla="*/ 143496 h 438150"/>
                <a:gd name="connsiteX43" fmla="*/ 401042 w 533400"/>
                <a:gd name="connsiteY43" fmla="*/ 143496 h 438150"/>
                <a:gd name="connsiteX44" fmla="*/ 443905 w 533400"/>
                <a:gd name="connsiteY44" fmla="*/ 186359 h 438150"/>
                <a:gd name="connsiteX45" fmla="*/ 401042 w 533400"/>
                <a:gd name="connsiteY45" fmla="*/ 229221 h 438150"/>
                <a:gd name="connsiteX46" fmla="*/ 358180 w 533400"/>
                <a:gd name="connsiteY46" fmla="*/ 186359 h 438150"/>
                <a:gd name="connsiteX47" fmla="*/ 401042 w 533400"/>
                <a:gd name="connsiteY47" fmla="*/ 143496 h 438150"/>
                <a:gd name="connsiteX48" fmla="*/ 134342 w 533400"/>
                <a:gd name="connsiteY48" fmla="*/ 162546 h 438150"/>
                <a:gd name="connsiteX49" fmla="*/ 110530 w 533400"/>
                <a:gd name="connsiteY49" fmla="*/ 186359 h 438150"/>
                <a:gd name="connsiteX50" fmla="*/ 134342 w 533400"/>
                <a:gd name="connsiteY50" fmla="*/ 210171 h 438150"/>
                <a:gd name="connsiteX51" fmla="*/ 158155 w 533400"/>
                <a:gd name="connsiteY51" fmla="*/ 186359 h 438150"/>
                <a:gd name="connsiteX52" fmla="*/ 134342 w 533400"/>
                <a:gd name="connsiteY52" fmla="*/ 162546 h 438150"/>
                <a:gd name="connsiteX53" fmla="*/ 267692 w 533400"/>
                <a:gd name="connsiteY53" fmla="*/ 162546 h 438150"/>
                <a:gd name="connsiteX54" fmla="*/ 243880 w 533400"/>
                <a:gd name="connsiteY54" fmla="*/ 186359 h 438150"/>
                <a:gd name="connsiteX55" fmla="*/ 267692 w 533400"/>
                <a:gd name="connsiteY55" fmla="*/ 210171 h 438150"/>
                <a:gd name="connsiteX56" fmla="*/ 291505 w 533400"/>
                <a:gd name="connsiteY56" fmla="*/ 186359 h 438150"/>
                <a:gd name="connsiteX57" fmla="*/ 267692 w 533400"/>
                <a:gd name="connsiteY57" fmla="*/ 162546 h 438150"/>
                <a:gd name="connsiteX58" fmla="*/ 401042 w 533400"/>
                <a:gd name="connsiteY58" fmla="*/ 162546 h 438150"/>
                <a:gd name="connsiteX59" fmla="*/ 377230 w 533400"/>
                <a:gd name="connsiteY59" fmla="*/ 186359 h 438150"/>
                <a:gd name="connsiteX60" fmla="*/ 401042 w 533400"/>
                <a:gd name="connsiteY60" fmla="*/ 210171 h 438150"/>
                <a:gd name="connsiteX61" fmla="*/ 424855 w 533400"/>
                <a:gd name="connsiteY61" fmla="*/ 186359 h 438150"/>
                <a:gd name="connsiteX62" fmla="*/ 401042 w 533400"/>
                <a:gd name="connsiteY62" fmla="*/ 162546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533400" h="438150">
                  <a:moveTo>
                    <a:pt x="496292" y="621"/>
                  </a:moveTo>
                  <a:cubicBezTo>
                    <a:pt x="517247" y="621"/>
                    <a:pt x="534392" y="17766"/>
                    <a:pt x="534392" y="38721"/>
                  </a:cubicBezTo>
                  <a:lnTo>
                    <a:pt x="534392" y="38721"/>
                  </a:lnTo>
                  <a:lnTo>
                    <a:pt x="534392" y="333996"/>
                  </a:lnTo>
                  <a:cubicBezTo>
                    <a:pt x="534392" y="354951"/>
                    <a:pt x="517247" y="372096"/>
                    <a:pt x="496292" y="372096"/>
                  </a:cubicBezTo>
                  <a:lnTo>
                    <a:pt x="496292" y="372096"/>
                  </a:lnTo>
                  <a:lnTo>
                    <a:pt x="204827" y="372096"/>
                  </a:lnTo>
                  <a:lnTo>
                    <a:pt x="115292" y="438771"/>
                  </a:lnTo>
                  <a:lnTo>
                    <a:pt x="115292" y="372096"/>
                  </a:lnTo>
                  <a:lnTo>
                    <a:pt x="39092" y="372096"/>
                  </a:lnTo>
                  <a:cubicBezTo>
                    <a:pt x="19089" y="372096"/>
                    <a:pt x="1945" y="355903"/>
                    <a:pt x="992" y="335901"/>
                  </a:cubicBezTo>
                  <a:lnTo>
                    <a:pt x="992" y="335901"/>
                  </a:lnTo>
                  <a:lnTo>
                    <a:pt x="992" y="333996"/>
                  </a:lnTo>
                  <a:lnTo>
                    <a:pt x="992" y="38721"/>
                  </a:lnTo>
                  <a:cubicBezTo>
                    <a:pt x="992" y="17766"/>
                    <a:pt x="18137" y="621"/>
                    <a:pt x="39092" y="621"/>
                  </a:cubicBezTo>
                  <a:lnTo>
                    <a:pt x="39092" y="621"/>
                  </a:lnTo>
                  <a:lnTo>
                    <a:pt x="496292" y="621"/>
                  </a:lnTo>
                  <a:close/>
                  <a:moveTo>
                    <a:pt x="496292" y="19671"/>
                  </a:moveTo>
                  <a:lnTo>
                    <a:pt x="39092" y="19671"/>
                  </a:lnTo>
                  <a:cubicBezTo>
                    <a:pt x="28614" y="19671"/>
                    <a:pt x="20042" y="28244"/>
                    <a:pt x="20042" y="38721"/>
                  </a:cubicBezTo>
                  <a:lnTo>
                    <a:pt x="20042" y="38721"/>
                  </a:lnTo>
                  <a:lnTo>
                    <a:pt x="20042" y="333996"/>
                  </a:lnTo>
                  <a:cubicBezTo>
                    <a:pt x="20042" y="344473"/>
                    <a:pt x="28614" y="353046"/>
                    <a:pt x="39092" y="353046"/>
                  </a:cubicBezTo>
                  <a:lnTo>
                    <a:pt x="39092" y="353046"/>
                  </a:lnTo>
                  <a:lnTo>
                    <a:pt x="134342" y="353046"/>
                  </a:lnTo>
                  <a:lnTo>
                    <a:pt x="134342" y="400671"/>
                  </a:lnTo>
                  <a:lnTo>
                    <a:pt x="198160" y="353046"/>
                  </a:lnTo>
                  <a:lnTo>
                    <a:pt x="496292" y="353046"/>
                  </a:lnTo>
                  <a:cubicBezTo>
                    <a:pt x="506770" y="353046"/>
                    <a:pt x="515342" y="344473"/>
                    <a:pt x="515342" y="333996"/>
                  </a:cubicBezTo>
                  <a:lnTo>
                    <a:pt x="515342" y="333996"/>
                  </a:lnTo>
                  <a:lnTo>
                    <a:pt x="515342" y="38721"/>
                  </a:lnTo>
                  <a:cubicBezTo>
                    <a:pt x="515342" y="28244"/>
                    <a:pt x="506770" y="19671"/>
                    <a:pt x="496292" y="19671"/>
                  </a:cubicBezTo>
                  <a:lnTo>
                    <a:pt x="496292" y="19671"/>
                  </a:lnTo>
                  <a:close/>
                  <a:moveTo>
                    <a:pt x="134342" y="143496"/>
                  </a:moveTo>
                  <a:cubicBezTo>
                    <a:pt x="158155" y="143496"/>
                    <a:pt x="177205" y="162546"/>
                    <a:pt x="177205" y="186359"/>
                  </a:cubicBezTo>
                  <a:cubicBezTo>
                    <a:pt x="177205" y="210171"/>
                    <a:pt x="158155" y="229221"/>
                    <a:pt x="134342" y="229221"/>
                  </a:cubicBezTo>
                  <a:cubicBezTo>
                    <a:pt x="110530" y="229221"/>
                    <a:pt x="91480" y="210171"/>
                    <a:pt x="91480" y="186359"/>
                  </a:cubicBezTo>
                  <a:cubicBezTo>
                    <a:pt x="91480" y="162546"/>
                    <a:pt x="110530" y="143496"/>
                    <a:pt x="134342" y="143496"/>
                  </a:cubicBezTo>
                  <a:close/>
                  <a:moveTo>
                    <a:pt x="267692" y="143496"/>
                  </a:moveTo>
                  <a:cubicBezTo>
                    <a:pt x="291505" y="143496"/>
                    <a:pt x="310555" y="162546"/>
                    <a:pt x="310555" y="186359"/>
                  </a:cubicBezTo>
                  <a:cubicBezTo>
                    <a:pt x="310555" y="210171"/>
                    <a:pt x="291505" y="229221"/>
                    <a:pt x="267692" y="229221"/>
                  </a:cubicBezTo>
                  <a:cubicBezTo>
                    <a:pt x="243880" y="229221"/>
                    <a:pt x="224830" y="210171"/>
                    <a:pt x="224830" y="186359"/>
                  </a:cubicBezTo>
                  <a:cubicBezTo>
                    <a:pt x="224830" y="162546"/>
                    <a:pt x="243880" y="143496"/>
                    <a:pt x="267692" y="143496"/>
                  </a:cubicBezTo>
                  <a:close/>
                  <a:moveTo>
                    <a:pt x="401042" y="143496"/>
                  </a:moveTo>
                  <a:cubicBezTo>
                    <a:pt x="424855" y="143496"/>
                    <a:pt x="443905" y="162546"/>
                    <a:pt x="443905" y="186359"/>
                  </a:cubicBezTo>
                  <a:cubicBezTo>
                    <a:pt x="443905" y="210171"/>
                    <a:pt x="424855" y="229221"/>
                    <a:pt x="401042" y="229221"/>
                  </a:cubicBezTo>
                  <a:cubicBezTo>
                    <a:pt x="377230" y="229221"/>
                    <a:pt x="358180" y="210171"/>
                    <a:pt x="358180" y="186359"/>
                  </a:cubicBezTo>
                  <a:cubicBezTo>
                    <a:pt x="358180" y="162546"/>
                    <a:pt x="377230" y="143496"/>
                    <a:pt x="401042" y="143496"/>
                  </a:cubicBezTo>
                  <a:close/>
                  <a:moveTo>
                    <a:pt x="134342" y="162546"/>
                  </a:moveTo>
                  <a:cubicBezTo>
                    <a:pt x="121007" y="162546"/>
                    <a:pt x="110530" y="173023"/>
                    <a:pt x="110530" y="186359"/>
                  </a:cubicBezTo>
                  <a:cubicBezTo>
                    <a:pt x="110530" y="199694"/>
                    <a:pt x="121007" y="210171"/>
                    <a:pt x="134342" y="210171"/>
                  </a:cubicBezTo>
                  <a:cubicBezTo>
                    <a:pt x="147677" y="210171"/>
                    <a:pt x="158155" y="199694"/>
                    <a:pt x="158155" y="186359"/>
                  </a:cubicBezTo>
                  <a:cubicBezTo>
                    <a:pt x="158155" y="173023"/>
                    <a:pt x="147677" y="162546"/>
                    <a:pt x="134342" y="162546"/>
                  </a:cubicBezTo>
                  <a:close/>
                  <a:moveTo>
                    <a:pt x="267692" y="162546"/>
                  </a:moveTo>
                  <a:cubicBezTo>
                    <a:pt x="254357" y="162546"/>
                    <a:pt x="243880" y="173023"/>
                    <a:pt x="243880" y="186359"/>
                  </a:cubicBezTo>
                  <a:cubicBezTo>
                    <a:pt x="243880" y="199694"/>
                    <a:pt x="254357" y="210171"/>
                    <a:pt x="267692" y="210171"/>
                  </a:cubicBezTo>
                  <a:cubicBezTo>
                    <a:pt x="281027" y="210171"/>
                    <a:pt x="291505" y="199694"/>
                    <a:pt x="291505" y="186359"/>
                  </a:cubicBezTo>
                  <a:cubicBezTo>
                    <a:pt x="291505" y="173023"/>
                    <a:pt x="281027" y="162546"/>
                    <a:pt x="267692" y="162546"/>
                  </a:cubicBezTo>
                  <a:close/>
                  <a:moveTo>
                    <a:pt x="401042" y="162546"/>
                  </a:moveTo>
                  <a:cubicBezTo>
                    <a:pt x="387707" y="162546"/>
                    <a:pt x="377230" y="173023"/>
                    <a:pt x="377230" y="186359"/>
                  </a:cubicBezTo>
                  <a:cubicBezTo>
                    <a:pt x="377230" y="199694"/>
                    <a:pt x="387707" y="210171"/>
                    <a:pt x="401042" y="210171"/>
                  </a:cubicBezTo>
                  <a:cubicBezTo>
                    <a:pt x="414377" y="210171"/>
                    <a:pt x="424855" y="199694"/>
                    <a:pt x="424855" y="186359"/>
                  </a:cubicBezTo>
                  <a:cubicBezTo>
                    <a:pt x="424855" y="173023"/>
                    <a:pt x="414377" y="162546"/>
                    <a:pt x="401042" y="162546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ValueText2">
              <a:extLst>
                <a:ext uri="{FF2B5EF4-FFF2-40B4-BE49-F238E27FC236}">
                  <a16:creationId xmlns:a16="http://schemas.microsoft.com/office/drawing/2014/main" xmlns="" id="{414FA9D5-E54F-444B-B5B4-3D26BFD51E6F}"/>
                </a:ext>
              </a:extLst>
            </p:cNvPr>
            <p:cNvSpPr txBox="1"/>
            <p:nvPr/>
          </p:nvSpPr>
          <p:spPr>
            <a:xfrm>
              <a:off x="8114560" y="2557657"/>
              <a:ext cx="2520001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sz="5400">
                  <a:solidFill>
                    <a:schemeClr val="accent4"/>
                  </a:solidFill>
                  <a:cs typeface="+mn-ea"/>
                  <a:sym typeface="+mn-lt"/>
                </a:rPr>
                <a:t>74.86%</a:t>
              </a:r>
            </a:p>
          </p:txBody>
        </p:sp>
        <p:sp>
          <p:nvSpPr>
            <p:cNvPr id="22" name="RelativeShape2">
              <a:extLst>
                <a:ext uri="{FF2B5EF4-FFF2-40B4-BE49-F238E27FC236}">
                  <a16:creationId xmlns:a16="http://schemas.microsoft.com/office/drawing/2014/main" xmlns="" id="{34986304-06CE-49AF-883C-368B90C2BA3B}"/>
                </a:ext>
              </a:extLst>
            </p:cNvPr>
            <p:cNvSpPr/>
            <p:nvPr/>
          </p:nvSpPr>
          <p:spPr>
            <a:xfrm>
              <a:off x="8213909" y="3528223"/>
              <a:ext cx="2368800" cy="183600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  <a:alpha val="0"/>
                  </a:schemeClr>
                </a:gs>
              </a:gsLst>
              <a:lin ang="0" scaled="0"/>
            </a:gra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ValueShape2">
              <a:extLst>
                <a:ext uri="{FF2B5EF4-FFF2-40B4-BE49-F238E27FC236}">
                  <a16:creationId xmlns:a16="http://schemas.microsoft.com/office/drawing/2014/main" xmlns="" id="{9CFA08BD-047E-4D34-A279-4676DE9ECCC3}"/>
                </a:ext>
              </a:extLst>
            </p:cNvPr>
            <p:cNvSpPr/>
            <p:nvPr/>
          </p:nvSpPr>
          <p:spPr>
            <a:xfrm>
              <a:off x="8213909" y="3528223"/>
              <a:ext cx="1773284" cy="1836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39800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96" name="文本框 95">
            <a:extLst>
              <a:ext uri="{FF2B5EF4-FFF2-40B4-BE49-F238E27FC236}">
                <a16:creationId xmlns:a16="http://schemas.microsoft.com/office/drawing/2014/main" xmlns="" id="{1CB18C58-A62C-4949-9FC9-775549428581}"/>
              </a:ext>
            </a:extLst>
          </p:cNvPr>
          <p:cNvSpPr txBox="1"/>
          <p:nvPr/>
        </p:nvSpPr>
        <p:spPr>
          <a:xfrm>
            <a:off x="673100" y="3121057"/>
            <a:ext cx="3835400" cy="616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.</a:t>
            </a:r>
          </a:p>
        </p:txBody>
      </p:sp>
      <p:cxnSp>
        <p:nvCxnSpPr>
          <p:cNvPr id="97" name="直接连接符 96">
            <a:extLst>
              <a:ext uri="{FF2B5EF4-FFF2-40B4-BE49-F238E27FC236}">
                <a16:creationId xmlns:a16="http://schemas.microsoft.com/office/drawing/2014/main" xmlns="" id="{E683CEB9-0676-4ED2-9B75-FD7303C9B8DF}"/>
              </a:ext>
            </a:extLst>
          </p:cNvPr>
          <p:cNvCxnSpPr>
            <a:cxnSpLocks/>
          </p:cNvCxnSpPr>
          <p:nvPr/>
        </p:nvCxnSpPr>
        <p:spPr>
          <a:xfrm>
            <a:off x="4276722" y="4476750"/>
            <a:ext cx="0" cy="1256282"/>
          </a:xfrm>
          <a:prstGeom prst="line">
            <a:avLst/>
          </a:prstGeom>
          <a:ln w="15875" cap="flat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文本框 97">
            <a:extLst>
              <a:ext uri="{FF2B5EF4-FFF2-40B4-BE49-F238E27FC236}">
                <a16:creationId xmlns:a16="http://schemas.microsoft.com/office/drawing/2014/main" xmlns="" id="{E96D796E-DB46-472E-B893-90190F8AF063}"/>
              </a:ext>
            </a:extLst>
          </p:cNvPr>
          <p:cNvSpPr txBox="1"/>
          <p:nvPr/>
        </p:nvSpPr>
        <p:spPr>
          <a:xfrm>
            <a:off x="4162425" y="4108165"/>
            <a:ext cx="15023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cs typeface="+mn-ea"/>
                <a:sym typeface="+mn-lt"/>
              </a:rPr>
              <a:t>此处输入标题</a:t>
            </a:r>
            <a:r>
              <a:rPr lang="en-US" altLang="zh-CN" sz="1600" b="1" dirty="0">
                <a:cs typeface="+mn-ea"/>
                <a:sym typeface="+mn-lt"/>
              </a:rPr>
              <a:t>.</a:t>
            </a:r>
          </a:p>
        </p:txBody>
      </p:sp>
      <p:sp>
        <p:nvSpPr>
          <p:cNvPr id="99" name="文本框 98">
            <a:extLst>
              <a:ext uri="{FF2B5EF4-FFF2-40B4-BE49-F238E27FC236}">
                <a16:creationId xmlns:a16="http://schemas.microsoft.com/office/drawing/2014/main" xmlns="" id="{8ABD62F2-9DB0-4452-932D-0FD8E69518B1}"/>
              </a:ext>
            </a:extLst>
          </p:cNvPr>
          <p:cNvSpPr txBox="1"/>
          <p:nvPr/>
        </p:nvSpPr>
        <p:spPr>
          <a:xfrm>
            <a:off x="4162425" y="3758212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01.</a:t>
            </a:r>
          </a:p>
        </p:txBody>
      </p:sp>
      <p:sp>
        <p:nvSpPr>
          <p:cNvPr id="100" name="文本框 99">
            <a:extLst>
              <a:ext uri="{FF2B5EF4-FFF2-40B4-BE49-F238E27FC236}">
                <a16:creationId xmlns:a16="http://schemas.microsoft.com/office/drawing/2014/main" xmlns="" id="{0EEFA6A3-5547-4A8E-A11F-84AE0F41FC1A}"/>
              </a:ext>
            </a:extLst>
          </p:cNvPr>
          <p:cNvSpPr txBox="1"/>
          <p:nvPr/>
        </p:nvSpPr>
        <p:spPr>
          <a:xfrm>
            <a:off x="4398962" y="4543667"/>
            <a:ext cx="1746698" cy="1170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101" name="直接连接符 100">
            <a:extLst>
              <a:ext uri="{FF2B5EF4-FFF2-40B4-BE49-F238E27FC236}">
                <a16:creationId xmlns:a16="http://schemas.microsoft.com/office/drawing/2014/main" xmlns="" id="{F38F9CBD-C082-426A-A35F-01F096FF7B80}"/>
              </a:ext>
            </a:extLst>
          </p:cNvPr>
          <p:cNvCxnSpPr>
            <a:cxnSpLocks/>
          </p:cNvCxnSpPr>
          <p:nvPr/>
        </p:nvCxnSpPr>
        <p:spPr>
          <a:xfrm>
            <a:off x="6613522" y="2988256"/>
            <a:ext cx="0" cy="2753414"/>
          </a:xfrm>
          <a:prstGeom prst="line">
            <a:avLst/>
          </a:prstGeom>
          <a:ln w="15875" cap="flat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文本框 101">
            <a:extLst>
              <a:ext uri="{FF2B5EF4-FFF2-40B4-BE49-F238E27FC236}">
                <a16:creationId xmlns:a16="http://schemas.microsoft.com/office/drawing/2014/main" xmlns="" id="{7FD914A0-92DB-4FA8-A785-8873747AFA1F}"/>
              </a:ext>
            </a:extLst>
          </p:cNvPr>
          <p:cNvSpPr txBox="1"/>
          <p:nvPr/>
        </p:nvSpPr>
        <p:spPr>
          <a:xfrm>
            <a:off x="6499225" y="2619671"/>
            <a:ext cx="15023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cs typeface="+mn-ea"/>
                <a:sym typeface="+mn-lt"/>
              </a:rPr>
              <a:t>此处输入标题</a:t>
            </a:r>
            <a:r>
              <a:rPr lang="en-US" altLang="zh-CN" sz="1600" b="1" dirty="0">
                <a:cs typeface="+mn-ea"/>
                <a:sym typeface="+mn-lt"/>
              </a:rPr>
              <a:t>.</a:t>
            </a:r>
          </a:p>
        </p:txBody>
      </p:sp>
      <p:sp>
        <p:nvSpPr>
          <p:cNvPr id="103" name="文本框 102">
            <a:extLst>
              <a:ext uri="{FF2B5EF4-FFF2-40B4-BE49-F238E27FC236}">
                <a16:creationId xmlns:a16="http://schemas.microsoft.com/office/drawing/2014/main" xmlns="" id="{587E1EA5-B380-435C-8139-F2FF7CC945DA}"/>
              </a:ext>
            </a:extLst>
          </p:cNvPr>
          <p:cNvSpPr txBox="1"/>
          <p:nvPr/>
        </p:nvSpPr>
        <p:spPr>
          <a:xfrm>
            <a:off x="6499225" y="2269718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02.</a:t>
            </a:r>
          </a:p>
        </p:txBody>
      </p:sp>
      <p:sp>
        <p:nvSpPr>
          <p:cNvPr id="104" name="文本框 103">
            <a:extLst>
              <a:ext uri="{FF2B5EF4-FFF2-40B4-BE49-F238E27FC236}">
                <a16:creationId xmlns:a16="http://schemas.microsoft.com/office/drawing/2014/main" xmlns="" id="{1387D667-A68A-4C5D-83C7-3C79A571370B}"/>
              </a:ext>
            </a:extLst>
          </p:cNvPr>
          <p:cNvSpPr txBox="1"/>
          <p:nvPr/>
        </p:nvSpPr>
        <p:spPr>
          <a:xfrm>
            <a:off x="6735762" y="3055173"/>
            <a:ext cx="1746698" cy="1170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105" name="直接连接符 104">
            <a:extLst>
              <a:ext uri="{FF2B5EF4-FFF2-40B4-BE49-F238E27FC236}">
                <a16:creationId xmlns:a16="http://schemas.microsoft.com/office/drawing/2014/main" xmlns="" id="{F9D3EA06-3464-4F37-9B01-A02BAAEBCBD4}"/>
              </a:ext>
            </a:extLst>
          </p:cNvPr>
          <p:cNvCxnSpPr>
            <a:cxnSpLocks/>
          </p:cNvCxnSpPr>
          <p:nvPr/>
        </p:nvCxnSpPr>
        <p:spPr>
          <a:xfrm>
            <a:off x="9151676" y="3714750"/>
            <a:ext cx="0" cy="2026920"/>
          </a:xfrm>
          <a:prstGeom prst="line">
            <a:avLst/>
          </a:prstGeom>
          <a:ln w="15875" cap="flat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文本框 105">
            <a:extLst>
              <a:ext uri="{FF2B5EF4-FFF2-40B4-BE49-F238E27FC236}">
                <a16:creationId xmlns:a16="http://schemas.microsoft.com/office/drawing/2014/main" xmlns="" id="{5FE3397E-3349-416D-AD7D-6679397402C9}"/>
              </a:ext>
            </a:extLst>
          </p:cNvPr>
          <p:cNvSpPr txBox="1"/>
          <p:nvPr/>
        </p:nvSpPr>
        <p:spPr>
          <a:xfrm>
            <a:off x="9037379" y="3346165"/>
            <a:ext cx="15023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cs typeface="+mn-ea"/>
                <a:sym typeface="+mn-lt"/>
              </a:rPr>
              <a:t>此处输入标题</a:t>
            </a:r>
            <a:r>
              <a:rPr lang="en-US" altLang="zh-CN" sz="1600" b="1" dirty="0">
                <a:cs typeface="+mn-ea"/>
                <a:sym typeface="+mn-lt"/>
              </a:rPr>
              <a:t>.</a:t>
            </a:r>
          </a:p>
        </p:txBody>
      </p:sp>
      <p:sp>
        <p:nvSpPr>
          <p:cNvPr id="107" name="文本框 106">
            <a:extLst>
              <a:ext uri="{FF2B5EF4-FFF2-40B4-BE49-F238E27FC236}">
                <a16:creationId xmlns:a16="http://schemas.microsoft.com/office/drawing/2014/main" xmlns="" id="{1F67F633-7619-435E-B2DC-60AF285A1848}"/>
              </a:ext>
            </a:extLst>
          </p:cNvPr>
          <p:cNvSpPr txBox="1"/>
          <p:nvPr/>
        </p:nvSpPr>
        <p:spPr>
          <a:xfrm>
            <a:off x="9037379" y="2996212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03.</a:t>
            </a:r>
          </a:p>
        </p:txBody>
      </p:sp>
      <p:sp>
        <p:nvSpPr>
          <p:cNvPr id="108" name="文本框 107">
            <a:extLst>
              <a:ext uri="{FF2B5EF4-FFF2-40B4-BE49-F238E27FC236}">
                <a16:creationId xmlns:a16="http://schemas.microsoft.com/office/drawing/2014/main" xmlns="" id="{22240AF3-52CE-4623-9849-2BF73616123C}"/>
              </a:ext>
            </a:extLst>
          </p:cNvPr>
          <p:cNvSpPr txBox="1"/>
          <p:nvPr/>
        </p:nvSpPr>
        <p:spPr>
          <a:xfrm>
            <a:off x="9273916" y="3781667"/>
            <a:ext cx="1746698" cy="1170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109" name="直接连接符 108">
            <a:extLst>
              <a:ext uri="{FF2B5EF4-FFF2-40B4-BE49-F238E27FC236}">
                <a16:creationId xmlns:a16="http://schemas.microsoft.com/office/drawing/2014/main" xmlns="" id="{CAA81AA7-10AB-472C-BD78-CBD6755127D9}"/>
              </a:ext>
            </a:extLst>
          </p:cNvPr>
          <p:cNvCxnSpPr>
            <a:cxnSpLocks/>
          </p:cNvCxnSpPr>
          <p:nvPr/>
        </p:nvCxnSpPr>
        <p:spPr>
          <a:xfrm flipH="1">
            <a:off x="4257600" y="5733032"/>
            <a:ext cx="7934400" cy="0"/>
          </a:xfrm>
          <a:prstGeom prst="line">
            <a:avLst/>
          </a:prstGeom>
          <a:ln w="15875" cap="flat">
            <a:solidFill>
              <a:schemeClr val="bg1">
                <a:lumMod val="9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矩形 109">
            <a:extLst>
              <a:ext uri="{FF2B5EF4-FFF2-40B4-BE49-F238E27FC236}">
                <a16:creationId xmlns:a16="http://schemas.microsoft.com/office/drawing/2014/main" xmlns="" id="{F3DBFC8C-24CC-40AD-BDFB-DCB93D17D67D}"/>
              </a:ext>
            </a:extLst>
          </p:cNvPr>
          <p:cNvSpPr/>
          <p:nvPr/>
        </p:nvSpPr>
        <p:spPr>
          <a:xfrm>
            <a:off x="673100" y="1866014"/>
            <a:ext cx="4632951" cy="1244452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>
              <a:lnSpc>
                <a:spcPct val="120000"/>
              </a:lnSpc>
              <a:buSzPct val="25000"/>
            </a:pPr>
            <a:r>
              <a:rPr lang="zh-CN" altLang="en-US" sz="2400" b="1" dirty="0">
                <a:cs typeface="+mn-ea"/>
                <a:sym typeface="+mn-lt"/>
              </a:rPr>
              <a:t>在此框中选择粘贴，</a:t>
            </a:r>
            <a:endParaRPr lang="en-US" altLang="zh-CN" sz="2400" b="1" dirty="0">
              <a:cs typeface="+mn-ea"/>
              <a:sym typeface="+mn-lt"/>
            </a:endParaRPr>
          </a:p>
          <a:p>
            <a:pPr>
              <a:lnSpc>
                <a:spcPct val="120000"/>
              </a:lnSpc>
              <a:buSzPct val="25000"/>
            </a:pPr>
            <a:r>
              <a:rPr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并选择只保留文字。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684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98" grpId="0"/>
      <p:bldP spid="99" grpId="0"/>
      <p:bldP spid="100" grpId="0"/>
      <p:bldP spid="102" grpId="0"/>
      <p:bldP spid="103" grpId="0"/>
      <p:bldP spid="104" grpId="0"/>
      <p:bldP spid="106" grpId="0"/>
      <p:bldP spid="107" grpId="0"/>
      <p:bldP spid="108" grpId="0"/>
      <p:bldP spid="1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>
            <a:extLst>
              <a:ext uri="{FF2B5EF4-FFF2-40B4-BE49-F238E27FC236}">
                <a16:creationId xmlns:a16="http://schemas.microsoft.com/office/drawing/2014/main" xmlns="" id="{35798C0B-AA09-4D5C-9D8C-E9A8693E488D}"/>
              </a:ext>
            </a:extLst>
          </p:cNvPr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>
            <a:extLst>
              <a:ext uri="{FF2B5EF4-FFF2-40B4-BE49-F238E27FC236}">
                <a16:creationId xmlns:a16="http://schemas.microsoft.com/office/drawing/2014/main" xmlns="" id="{E5FAAC46-5C3C-4554-833D-8E6988ADF026}"/>
              </a:ext>
            </a:extLst>
          </p:cNvPr>
          <p:cNvSpPr/>
          <p:nvPr/>
        </p:nvSpPr>
        <p:spPr>
          <a:xfrm>
            <a:off x="-1" y="-1"/>
            <a:ext cx="4355767" cy="2161552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>
            <a:extLst>
              <a:ext uri="{FF2B5EF4-FFF2-40B4-BE49-F238E27FC236}">
                <a16:creationId xmlns:a16="http://schemas.microsoft.com/office/drawing/2014/main" xmlns="" id="{797C3B47-B181-4270-9DBF-F377F347A227}"/>
              </a:ext>
            </a:extLst>
          </p:cNvPr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íṥ1ide">
            <a:extLst>
              <a:ext uri="{FF2B5EF4-FFF2-40B4-BE49-F238E27FC236}">
                <a16:creationId xmlns:a16="http://schemas.microsoft.com/office/drawing/2014/main" xmlns="" id="{A2180E3D-6DB2-4048-9A28-6C4A1920E5D9}"/>
              </a:ext>
            </a:extLst>
          </p:cNvPr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>
            <a:extLst>
              <a:ext uri="{FF2B5EF4-FFF2-40B4-BE49-F238E27FC236}">
                <a16:creationId xmlns:a16="http://schemas.microsoft.com/office/drawing/2014/main" xmlns="" id="{3DCDA976-54C0-485B-9CEB-4884F6555A93}"/>
              </a:ext>
            </a:extLst>
          </p:cNvPr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ï$ľíḋè">
            <a:extLst>
              <a:ext uri="{FF2B5EF4-FFF2-40B4-BE49-F238E27FC236}">
                <a16:creationId xmlns:a16="http://schemas.microsoft.com/office/drawing/2014/main" xmlns="" id="{7AC323E4-1166-4BC2-859A-F18CCE995505}"/>
              </a:ext>
            </a:extLst>
          </p:cNvPr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97C02985-9A38-40BB-955F-8C64CD220DA5}"/>
              </a:ext>
            </a:extLst>
          </p:cNvPr>
          <p:cNvSpPr/>
          <p:nvPr/>
        </p:nvSpPr>
        <p:spPr>
          <a:xfrm>
            <a:off x="711200" y="1219933"/>
            <a:ext cx="10919500" cy="442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>
            <a:extLst>
              <a:ext uri="{FF2B5EF4-FFF2-40B4-BE49-F238E27FC236}">
                <a16:creationId xmlns:a16="http://schemas.microsoft.com/office/drawing/2014/main" xmlns="" id="{0BA0B4DB-DB17-4781-BBFE-B69EBBE28B6E}"/>
              </a:ext>
            </a:extLst>
          </p:cNvPr>
          <p:cNvSpPr/>
          <p:nvPr/>
        </p:nvSpPr>
        <p:spPr>
          <a:xfrm rot="16200000" flipV="1">
            <a:off x="8765098" y="142127"/>
            <a:ext cx="1048734" cy="320434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xmlns="" id="{33193791-A4C1-4F75-A970-C1DE7A05C3EC}"/>
              </a:ext>
            </a:extLst>
          </p:cNvPr>
          <p:cNvSpPr/>
          <p:nvPr/>
        </p:nvSpPr>
        <p:spPr>
          <a:xfrm>
            <a:off x="4181766" y="2537970"/>
            <a:ext cx="4702629" cy="1171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zh-CN" altLang="en-US" sz="5400" dirty="0">
                <a:solidFill>
                  <a:schemeClr val="tx2"/>
                </a:solidFill>
                <a:cs typeface="+mn-ea"/>
                <a:sym typeface="+mn-lt"/>
              </a:rPr>
              <a:t>此处输入标题</a:t>
            </a:r>
          </a:p>
        </p:txBody>
      </p:sp>
      <p:sp>
        <p:nvSpPr>
          <p:cNvPr id="46" name="PA-矩形 11">
            <a:extLst>
              <a:ext uri="{FF2B5EF4-FFF2-40B4-BE49-F238E27FC236}">
                <a16:creationId xmlns:a16="http://schemas.microsoft.com/office/drawing/2014/main" xmlns="" id="{690C66A7-B27D-4A70-965C-499C9F76F23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181766" y="3595286"/>
            <a:ext cx="4549007" cy="297967"/>
          </a:xfrm>
          <a:prstGeom prst="rect">
            <a:avLst/>
          </a:prstGeom>
          <a:ln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zh-CN" sz="1200" i="1" dirty="0">
                <a:solidFill>
                  <a:schemeClr val="accent1"/>
                </a:solidFill>
                <a:cs typeface="+mn-ea"/>
                <a:sym typeface="+mn-lt"/>
              </a:rPr>
              <a:t>CLICK HERE TO ADD YOUR TEXT HERE </a:t>
            </a:r>
          </a:p>
        </p:txBody>
      </p:sp>
      <p:sp>
        <p:nvSpPr>
          <p:cNvPr id="10" name="işľîḓé">
            <a:extLst>
              <a:ext uri="{FF2B5EF4-FFF2-40B4-BE49-F238E27FC236}">
                <a16:creationId xmlns:a16="http://schemas.microsoft.com/office/drawing/2014/main" xmlns="" id="{9690B2FD-8F6B-48F5-BAD5-AD20CF8F6B36}"/>
              </a:ext>
            </a:extLst>
          </p:cNvPr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>
            <a:extLst>
              <a:ext uri="{FF2B5EF4-FFF2-40B4-BE49-F238E27FC236}">
                <a16:creationId xmlns:a16="http://schemas.microsoft.com/office/drawing/2014/main" xmlns="" id="{1BA124C8-BABC-4C2E-847B-EC043ED6A8B1}"/>
              </a:ext>
            </a:extLst>
          </p:cNvPr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xmlns="" id="{E3DB327D-C115-4292-8503-C5370D613D18}"/>
              </a:ext>
            </a:extLst>
          </p:cNvPr>
          <p:cNvSpPr/>
          <p:nvPr/>
        </p:nvSpPr>
        <p:spPr>
          <a:xfrm>
            <a:off x="-2879272" y="-783961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 rot="5400000">
            <a:off x="276974" y="1284986"/>
            <a:ext cx="6323006" cy="997902"/>
            <a:chOff x="-561301" y="2125669"/>
            <a:chExt cx="6323006" cy="997902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-561301" y="2259404"/>
              <a:ext cx="6323006" cy="78848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90981" y="2125669"/>
              <a:ext cx="5365383" cy="9979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r">
                <a:lnSpc>
                  <a:spcPct val="120000"/>
                </a:lnSpc>
                <a:defRPr/>
              </a:pPr>
              <a:r>
                <a:rPr lang="en-US" altLang="zh-CN" sz="5400" b="1" dirty="0">
                  <a:solidFill>
                    <a:schemeClr val="bg1"/>
                  </a:solidFill>
                  <a:cs typeface="+mn-ea"/>
                  <a:sym typeface="+mn-lt"/>
                </a:rPr>
                <a:t>PART THREE</a:t>
              </a:r>
            </a:p>
          </p:txBody>
        </p:sp>
      </p:grpSp>
      <p:sp>
        <p:nvSpPr>
          <p:cNvPr id="50" name="íṥ1ide">
            <a:extLst>
              <a:ext uri="{FF2B5EF4-FFF2-40B4-BE49-F238E27FC236}">
                <a16:creationId xmlns:a16="http://schemas.microsoft.com/office/drawing/2014/main" xmlns="" id="{40FEDB24-64B3-4D96-9F0B-0E0B15F864E1}"/>
              </a:ext>
            </a:extLst>
          </p:cNvPr>
          <p:cNvSpPr/>
          <p:nvPr/>
        </p:nvSpPr>
        <p:spPr>
          <a:xfrm flipH="1" flipV="1">
            <a:off x="10180370" y="3845093"/>
            <a:ext cx="1444819" cy="1323479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任意多边形: 形状 50">
            <a:extLst>
              <a:ext uri="{FF2B5EF4-FFF2-40B4-BE49-F238E27FC236}">
                <a16:creationId xmlns:a16="http://schemas.microsoft.com/office/drawing/2014/main" xmlns="" id="{48DB9063-464B-474C-9C8F-A7A419138389}"/>
              </a:ext>
            </a:extLst>
          </p:cNvPr>
          <p:cNvSpPr/>
          <p:nvPr/>
        </p:nvSpPr>
        <p:spPr>
          <a:xfrm rot="8538124" flipH="1">
            <a:off x="7558223" y="5134682"/>
            <a:ext cx="1033184" cy="845919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xmlns="" id="{C87AE09B-50BC-4D95-9DDE-AD0EFE0922EB}"/>
              </a:ext>
            </a:extLst>
          </p:cNvPr>
          <p:cNvSpPr/>
          <p:nvPr/>
        </p:nvSpPr>
        <p:spPr>
          <a:xfrm rot="7661876" flipH="1" flipV="1">
            <a:off x="247761" y="2041934"/>
            <a:ext cx="1090524" cy="892866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16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3" grpId="0" animBg="1"/>
      <p:bldP spid="42" grpId="0"/>
      <p:bldP spid="46" grpId="0"/>
      <p:bldP spid="50" grpId="0" animBg="1"/>
      <p:bldP spid="51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xmlns="" id="{B1760CA6-A852-4908-B1C2-6643D2594940}"/>
              </a:ext>
            </a:extLst>
          </p:cNvPr>
          <p:cNvGrpSpPr/>
          <p:nvPr/>
        </p:nvGrpSpPr>
        <p:grpSpPr>
          <a:xfrm>
            <a:off x="1485900" y="1683001"/>
            <a:ext cx="9313184" cy="3963419"/>
            <a:chOff x="1485900" y="1492501"/>
            <a:chExt cx="9313184" cy="3963419"/>
          </a:xfrm>
        </p:grpSpPr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0B0C2ED4-4A1C-45C9-B765-DCBCD30DBEA8}"/>
                </a:ext>
              </a:extLst>
            </p:cNvPr>
            <p:cNvGrpSpPr/>
            <p:nvPr/>
          </p:nvGrpSpPr>
          <p:grpSpPr>
            <a:xfrm>
              <a:off x="1485900" y="3460270"/>
              <a:ext cx="1983235" cy="1995650"/>
              <a:chOff x="660400" y="3460270"/>
              <a:chExt cx="1983235" cy="1995650"/>
            </a:xfrm>
          </p:grpSpPr>
          <p:cxnSp>
            <p:nvCxnSpPr>
              <p:cNvPr id="39" name="直接连接符 38">
                <a:extLst>
                  <a:ext uri="{FF2B5EF4-FFF2-40B4-BE49-F238E27FC236}">
                    <a16:creationId xmlns:a16="http://schemas.microsoft.com/office/drawing/2014/main" xmlns="" id="{B7F68058-4C8A-4376-82E9-CF1053D365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4697" y="4191000"/>
                <a:ext cx="0" cy="1264920"/>
              </a:xfrm>
              <a:prstGeom prst="line">
                <a:avLst/>
              </a:prstGeom>
              <a:ln w="15875" cap="flat">
                <a:solidFill>
                  <a:schemeClr val="accent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文本框 39">
                <a:extLst>
                  <a:ext uri="{FF2B5EF4-FFF2-40B4-BE49-F238E27FC236}">
                    <a16:creationId xmlns:a16="http://schemas.microsoft.com/office/drawing/2014/main" xmlns="" id="{DF041B4E-4F9E-4D9E-BA65-F7C925958628}"/>
                  </a:ext>
                </a:extLst>
              </p:cNvPr>
              <p:cNvSpPr txBox="1"/>
              <p:nvPr/>
            </p:nvSpPr>
            <p:spPr>
              <a:xfrm>
                <a:off x="660400" y="3822415"/>
                <a:ext cx="15023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600" b="1" dirty="0">
                    <a:cs typeface="+mn-ea"/>
                    <a:sym typeface="+mn-lt"/>
                  </a:rPr>
                  <a:t>此处输入标题</a:t>
                </a:r>
                <a:r>
                  <a:rPr lang="en-US" altLang="zh-CN" sz="1600" b="1" dirty="0">
                    <a:cs typeface="+mn-ea"/>
                    <a:sym typeface="+mn-lt"/>
                  </a:rPr>
                  <a:t>.</a:t>
                </a:r>
              </a:p>
            </p:txBody>
          </p:sp>
          <p:sp>
            <p:nvSpPr>
              <p:cNvPr id="41" name="文本框 40">
                <a:extLst>
                  <a:ext uri="{FF2B5EF4-FFF2-40B4-BE49-F238E27FC236}">
                    <a16:creationId xmlns:a16="http://schemas.microsoft.com/office/drawing/2014/main" xmlns="" id="{A649C668-8B50-473B-98DE-A51CB9D58B19}"/>
                  </a:ext>
                </a:extLst>
              </p:cNvPr>
              <p:cNvSpPr txBox="1"/>
              <p:nvPr/>
            </p:nvSpPr>
            <p:spPr>
              <a:xfrm>
                <a:off x="660400" y="3460270"/>
                <a:ext cx="6126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01.</a:t>
                </a:r>
              </a:p>
            </p:txBody>
          </p:sp>
          <p:sp>
            <p:nvSpPr>
              <p:cNvPr id="42" name="文本框 41">
                <a:extLst>
                  <a:ext uri="{FF2B5EF4-FFF2-40B4-BE49-F238E27FC236}">
                    <a16:creationId xmlns:a16="http://schemas.microsoft.com/office/drawing/2014/main" xmlns="" id="{26FEFDD4-1BF0-4E32-9754-5A7987DF9C48}"/>
                  </a:ext>
                </a:extLst>
              </p:cNvPr>
              <p:cNvSpPr txBox="1"/>
              <p:nvPr/>
            </p:nvSpPr>
            <p:spPr>
              <a:xfrm>
                <a:off x="896937" y="4221341"/>
                <a:ext cx="1746698" cy="117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08AD4AA5-3E17-4656-8D04-84CA6D9F77D7}"/>
                </a:ext>
              </a:extLst>
            </p:cNvPr>
            <p:cNvGrpSpPr/>
            <p:nvPr/>
          </p:nvGrpSpPr>
          <p:grpSpPr>
            <a:xfrm>
              <a:off x="3822700" y="1971776"/>
              <a:ext cx="1983235" cy="3484144"/>
              <a:chOff x="2997200" y="1971776"/>
              <a:chExt cx="1983235" cy="3484144"/>
            </a:xfrm>
          </p:grpSpPr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0B477735-6664-4454-9AF7-C00E84965E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11497" y="2702506"/>
                <a:ext cx="0" cy="2753414"/>
              </a:xfrm>
              <a:prstGeom prst="line">
                <a:avLst/>
              </a:prstGeom>
              <a:ln w="15875" cap="flat">
                <a:solidFill>
                  <a:schemeClr val="accent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文本框 35">
                <a:extLst>
                  <a:ext uri="{FF2B5EF4-FFF2-40B4-BE49-F238E27FC236}">
                    <a16:creationId xmlns:a16="http://schemas.microsoft.com/office/drawing/2014/main" xmlns="" id="{89818D22-D4C6-4E04-88B1-E8EA7E58E3D6}"/>
                  </a:ext>
                </a:extLst>
              </p:cNvPr>
              <p:cNvSpPr txBox="1"/>
              <p:nvPr/>
            </p:nvSpPr>
            <p:spPr>
              <a:xfrm>
                <a:off x="2997200" y="2333921"/>
                <a:ext cx="15023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600" b="1" dirty="0">
                    <a:cs typeface="+mn-ea"/>
                    <a:sym typeface="+mn-lt"/>
                  </a:rPr>
                  <a:t>此处输入标题</a:t>
                </a:r>
                <a:r>
                  <a:rPr lang="en-US" altLang="zh-CN" sz="1600" b="1" dirty="0">
                    <a:cs typeface="+mn-ea"/>
                    <a:sym typeface="+mn-lt"/>
                  </a:rPr>
                  <a:t>.</a:t>
                </a:r>
              </a:p>
            </p:txBody>
          </p:sp>
          <p:sp>
            <p:nvSpPr>
              <p:cNvPr id="37" name="文本框 36">
                <a:extLst>
                  <a:ext uri="{FF2B5EF4-FFF2-40B4-BE49-F238E27FC236}">
                    <a16:creationId xmlns:a16="http://schemas.microsoft.com/office/drawing/2014/main" xmlns="" id="{839203FF-AA50-4427-9ED5-D05D4D6166BC}"/>
                  </a:ext>
                </a:extLst>
              </p:cNvPr>
              <p:cNvSpPr txBox="1"/>
              <p:nvPr/>
            </p:nvSpPr>
            <p:spPr>
              <a:xfrm>
                <a:off x="2997200" y="1971776"/>
                <a:ext cx="6126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02.</a:t>
                </a:r>
              </a:p>
            </p:txBody>
          </p:sp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xmlns="" id="{25D89171-92B4-4567-AC67-F872D36393B4}"/>
                  </a:ext>
                </a:extLst>
              </p:cNvPr>
              <p:cNvSpPr txBox="1"/>
              <p:nvPr/>
            </p:nvSpPr>
            <p:spPr>
              <a:xfrm>
                <a:off x="3233737" y="2732847"/>
                <a:ext cx="1746698" cy="117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ADC5902E-34B1-4944-B871-080FF2078D07}"/>
                </a:ext>
              </a:extLst>
            </p:cNvPr>
            <p:cNvGrpSpPr/>
            <p:nvPr/>
          </p:nvGrpSpPr>
          <p:grpSpPr>
            <a:xfrm>
              <a:off x="6360854" y="2698270"/>
              <a:ext cx="1983235" cy="2749012"/>
              <a:chOff x="5535354" y="2698270"/>
              <a:chExt cx="1983235" cy="2749012"/>
            </a:xfrm>
          </p:grpSpPr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xmlns="" id="{CD8FC682-51F5-4886-A6A8-1A398AADB7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9651" y="3429000"/>
                <a:ext cx="0" cy="2018282"/>
              </a:xfrm>
              <a:prstGeom prst="line">
                <a:avLst/>
              </a:prstGeom>
              <a:ln w="15875" cap="flat">
                <a:solidFill>
                  <a:schemeClr val="accent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xmlns="" id="{5AD39399-3B9E-4CA6-A349-698563580B74}"/>
                  </a:ext>
                </a:extLst>
              </p:cNvPr>
              <p:cNvSpPr txBox="1"/>
              <p:nvPr/>
            </p:nvSpPr>
            <p:spPr>
              <a:xfrm>
                <a:off x="5535354" y="3060415"/>
                <a:ext cx="15023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600" b="1" dirty="0">
                    <a:cs typeface="+mn-ea"/>
                    <a:sym typeface="+mn-lt"/>
                  </a:rPr>
                  <a:t>此处输入标题</a:t>
                </a:r>
                <a:r>
                  <a:rPr lang="en-US" altLang="zh-CN" sz="1600" b="1" dirty="0">
                    <a:cs typeface="+mn-ea"/>
                    <a:sym typeface="+mn-lt"/>
                  </a:rPr>
                  <a:t>.</a:t>
                </a:r>
              </a:p>
            </p:txBody>
          </p:sp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xmlns="" id="{471E9AE6-2AE2-4DB5-9117-F4B7333780DC}"/>
                  </a:ext>
                </a:extLst>
              </p:cNvPr>
              <p:cNvSpPr txBox="1"/>
              <p:nvPr/>
            </p:nvSpPr>
            <p:spPr>
              <a:xfrm>
                <a:off x="5535354" y="2698270"/>
                <a:ext cx="6126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03.</a:t>
                </a:r>
              </a:p>
            </p:txBody>
          </p:sp>
          <p:sp>
            <p:nvSpPr>
              <p:cNvPr id="34" name="文本框 33">
                <a:extLst>
                  <a:ext uri="{FF2B5EF4-FFF2-40B4-BE49-F238E27FC236}">
                    <a16:creationId xmlns:a16="http://schemas.microsoft.com/office/drawing/2014/main" xmlns="" id="{96283633-7D3A-462F-BF1A-D5B3F1739662}"/>
                  </a:ext>
                </a:extLst>
              </p:cNvPr>
              <p:cNvSpPr txBox="1"/>
              <p:nvPr/>
            </p:nvSpPr>
            <p:spPr>
              <a:xfrm>
                <a:off x="5771891" y="3459341"/>
                <a:ext cx="1746698" cy="117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B755910F-B6D8-46EF-A08C-95310017F9C4}"/>
                </a:ext>
              </a:extLst>
            </p:cNvPr>
            <p:cNvGrpSpPr/>
            <p:nvPr/>
          </p:nvGrpSpPr>
          <p:grpSpPr>
            <a:xfrm>
              <a:off x="8815849" y="1492501"/>
              <a:ext cx="1983235" cy="3954781"/>
              <a:chOff x="8506639" y="1492501"/>
              <a:chExt cx="1983235" cy="3954781"/>
            </a:xfrm>
          </p:grpSpPr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xmlns="" id="{5096E0D7-4B47-49A1-A22F-63DEB78D16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20936" y="2223231"/>
                <a:ext cx="0" cy="3224051"/>
              </a:xfrm>
              <a:prstGeom prst="line">
                <a:avLst/>
              </a:prstGeom>
              <a:ln w="15875" cap="flat">
                <a:solidFill>
                  <a:schemeClr val="accent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文本框 27">
                <a:extLst>
                  <a:ext uri="{FF2B5EF4-FFF2-40B4-BE49-F238E27FC236}">
                    <a16:creationId xmlns:a16="http://schemas.microsoft.com/office/drawing/2014/main" xmlns="" id="{EC99779B-AA41-43CC-8AFB-A15F460C49FB}"/>
                  </a:ext>
                </a:extLst>
              </p:cNvPr>
              <p:cNvSpPr txBox="1"/>
              <p:nvPr/>
            </p:nvSpPr>
            <p:spPr>
              <a:xfrm>
                <a:off x="8506639" y="1854646"/>
                <a:ext cx="15023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600" b="1" dirty="0">
                    <a:cs typeface="+mn-ea"/>
                    <a:sym typeface="+mn-lt"/>
                  </a:rPr>
                  <a:t>此处输入标题</a:t>
                </a:r>
                <a:r>
                  <a:rPr lang="en-US" altLang="zh-CN" sz="1600" b="1" dirty="0">
                    <a:cs typeface="+mn-ea"/>
                    <a:sym typeface="+mn-lt"/>
                  </a:rPr>
                  <a:t>.</a:t>
                </a:r>
              </a:p>
            </p:txBody>
          </p: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xmlns="" id="{3A081AB7-6244-44BD-8221-B648EE50F9C5}"/>
                  </a:ext>
                </a:extLst>
              </p:cNvPr>
              <p:cNvSpPr txBox="1"/>
              <p:nvPr/>
            </p:nvSpPr>
            <p:spPr>
              <a:xfrm>
                <a:off x="8506639" y="1492501"/>
                <a:ext cx="6126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04.</a:t>
                </a:r>
              </a:p>
            </p:txBody>
          </p:sp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xmlns="" id="{F93D3571-BAFA-4162-B0D4-78ED7B714299}"/>
                  </a:ext>
                </a:extLst>
              </p:cNvPr>
              <p:cNvSpPr txBox="1"/>
              <p:nvPr/>
            </p:nvSpPr>
            <p:spPr>
              <a:xfrm>
                <a:off x="8743176" y="2253572"/>
                <a:ext cx="1746698" cy="117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xmlns="" id="{4E85066A-74AF-44CF-ABBE-0E6406795F4B}"/>
              </a:ext>
            </a:extLst>
          </p:cNvPr>
          <p:cNvCxnSpPr>
            <a:cxnSpLocks/>
          </p:cNvCxnSpPr>
          <p:nvPr/>
        </p:nvCxnSpPr>
        <p:spPr>
          <a:xfrm flipH="1">
            <a:off x="0" y="5637782"/>
            <a:ext cx="12192000" cy="0"/>
          </a:xfrm>
          <a:prstGeom prst="line">
            <a:avLst/>
          </a:prstGeom>
          <a:ln w="15875" cap="flat">
            <a:solidFill>
              <a:schemeClr val="bg1">
                <a:lumMod val="9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875869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54F77177-409A-4018-8B0D-020A93263F86}"/>
              </a:ext>
            </a:extLst>
          </p:cNvPr>
          <p:cNvGrpSpPr/>
          <p:nvPr/>
        </p:nvGrpSpPr>
        <p:grpSpPr>
          <a:xfrm>
            <a:off x="0" y="3137100"/>
            <a:ext cx="12192000" cy="2721194"/>
            <a:chOff x="0" y="3064529"/>
            <a:chExt cx="12192000" cy="2721194"/>
          </a:xfrm>
        </p:grpSpPr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xmlns="" id="{207D4104-2081-4991-932C-126C0B90AC54}"/>
                </a:ext>
              </a:extLst>
            </p:cNvPr>
            <p:cNvGrpSpPr/>
            <p:nvPr/>
          </p:nvGrpSpPr>
          <p:grpSpPr>
            <a:xfrm>
              <a:off x="2102554" y="4053840"/>
              <a:ext cx="7658100" cy="802278"/>
              <a:chOff x="2102554" y="3863340"/>
              <a:chExt cx="7658100" cy="1183278"/>
            </a:xfrm>
          </p:grpSpPr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E44B7203-F64C-413C-B33F-C7B06BE3F2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02554" y="3863340"/>
                <a:ext cx="0" cy="599085"/>
              </a:xfrm>
              <a:prstGeom prst="line">
                <a:avLst/>
              </a:prstGeom>
              <a:ln w="15875" cap="rnd">
                <a:solidFill>
                  <a:schemeClr val="bg1">
                    <a:lumMod val="75000"/>
                  </a:schemeClr>
                </a:solidFill>
                <a:round/>
                <a:headEnd type="none" w="lg" len="lg"/>
                <a:tailEnd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xmlns="" id="{FFEE60BB-92BD-4AB1-8954-7AD1CBB7ED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07954" y="3863340"/>
                <a:ext cx="0" cy="599085"/>
              </a:xfrm>
              <a:prstGeom prst="line">
                <a:avLst/>
              </a:prstGeom>
              <a:ln w="15875" cap="rnd">
                <a:solidFill>
                  <a:schemeClr val="bg1">
                    <a:lumMod val="75000"/>
                  </a:schemeClr>
                </a:solidFill>
                <a:round/>
                <a:headEnd type="none" w="lg" len="lg"/>
                <a:tailEnd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xmlns="" id="{11ACFB12-31F8-4366-A83A-395A5124694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655254" y="4447533"/>
                <a:ext cx="0" cy="599085"/>
              </a:xfrm>
              <a:prstGeom prst="line">
                <a:avLst/>
              </a:prstGeom>
              <a:ln w="15875" cap="rnd">
                <a:solidFill>
                  <a:schemeClr val="bg1">
                    <a:lumMod val="75000"/>
                  </a:schemeClr>
                </a:solidFill>
                <a:round/>
                <a:headEnd type="none" w="lg" len="lg"/>
                <a:tailEnd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xmlns="" id="{19E623C1-BC0E-41E4-8A1E-65A5B388971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760654" y="4447533"/>
                <a:ext cx="0" cy="599085"/>
              </a:xfrm>
              <a:prstGeom prst="line">
                <a:avLst/>
              </a:prstGeom>
              <a:ln w="15875" cap="rnd">
                <a:solidFill>
                  <a:schemeClr val="bg1">
                    <a:lumMod val="75000"/>
                  </a:schemeClr>
                </a:solidFill>
                <a:round/>
                <a:headEnd type="none" w="lg" len="lg"/>
                <a:tailEnd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xmlns="" id="{4DEF0BCB-9D78-4A75-8134-58EB28FAAC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454979"/>
              <a:ext cx="12192000" cy="0"/>
            </a:xfrm>
            <a:prstGeom prst="line">
              <a:avLst/>
            </a:prstGeom>
            <a:ln w="15875" cap="rnd">
              <a:solidFill>
                <a:schemeClr val="bg1">
                  <a:lumMod val="75000"/>
                  <a:alpha val="50000"/>
                </a:schemeClr>
              </a:solidFill>
              <a:round/>
              <a:headEnd type="none" w="lg" len="lg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>
              <a:extLst>
                <a:ext uri="{FF2B5EF4-FFF2-40B4-BE49-F238E27FC236}">
                  <a16:creationId xmlns:a16="http://schemas.microsoft.com/office/drawing/2014/main" xmlns="" id="{5EFB7238-B398-44F7-8796-0DF37EBC3CF4}"/>
                </a:ext>
              </a:extLst>
            </p:cNvPr>
            <p:cNvSpPr/>
            <p:nvPr/>
          </p:nvSpPr>
          <p:spPr>
            <a:xfrm>
              <a:off x="2028433" y="4380858"/>
              <a:ext cx="148242" cy="148242"/>
            </a:xfrm>
            <a:prstGeom prst="ellipse">
              <a:avLst/>
            </a:prstGeom>
            <a:solidFill>
              <a:schemeClr val="bg1"/>
            </a:solidFill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D9EE3E98-E1B7-4408-8D1D-F7A83A4C063F}"/>
                </a:ext>
              </a:extLst>
            </p:cNvPr>
            <p:cNvGrpSpPr/>
            <p:nvPr/>
          </p:nvGrpSpPr>
          <p:grpSpPr>
            <a:xfrm>
              <a:off x="1022051" y="3064529"/>
              <a:ext cx="7266406" cy="831330"/>
              <a:chOff x="1022051" y="2807419"/>
              <a:chExt cx="7266406" cy="831330"/>
            </a:xfrm>
          </p:grpSpPr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xmlns="" id="{CFFC94FF-6BB3-4C3A-86EA-DD9920751829}"/>
                  </a:ext>
                </a:extLst>
              </p:cNvPr>
              <p:cNvSpPr/>
              <p:nvPr/>
            </p:nvSpPr>
            <p:spPr>
              <a:xfrm flipH="1">
                <a:off x="1090560" y="3213879"/>
                <a:ext cx="2023988" cy="424870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/>
                <a:r>
                  <a:rPr lang="zh-CN" altLang="en-US" sz="1100" dirty="0"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lang="en-US" altLang="zh-CN" sz="1100" dirty="0">
                  <a:cs typeface="+mn-ea"/>
                  <a:sym typeface="+mn-lt"/>
                </a:endParaRPr>
              </a:p>
            </p:txBody>
          </p:sp>
          <p:sp>
            <p:nvSpPr>
              <p:cNvPr id="22" name="圆角矩形 12">
                <a:extLst>
                  <a:ext uri="{FF2B5EF4-FFF2-40B4-BE49-F238E27FC236}">
                    <a16:creationId xmlns:a16="http://schemas.microsoft.com/office/drawing/2014/main" xmlns="" id="{F9264B10-B39A-4F8E-99A7-68DD32456B83}"/>
                  </a:ext>
                </a:extLst>
              </p:cNvPr>
              <p:cNvSpPr/>
              <p:nvPr/>
            </p:nvSpPr>
            <p:spPr>
              <a:xfrm>
                <a:off x="1022051" y="2807419"/>
                <a:ext cx="2161006" cy="365379"/>
              </a:xfrm>
              <a:prstGeom prst="roundRect">
                <a:avLst>
                  <a:gd name="adj" fmla="val 50000"/>
                </a:avLst>
              </a:prstGeom>
              <a:noFill/>
              <a:ln w="15875" cap="rnd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600" b="1" dirty="0">
                    <a:solidFill>
                      <a:schemeClr val="tx1"/>
                    </a:solidFill>
                    <a:cs typeface="+mn-ea"/>
                    <a:sym typeface="+mn-lt"/>
                  </a:rPr>
                  <a:t>此处输入标题</a:t>
                </a:r>
                <a:endParaRPr lang="en-US" altLang="zh-CN" sz="1600" b="1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xmlns="" id="{498EDE8F-079E-43FB-8507-9DF2C34C512C}"/>
                  </a:ext>
                </a:extLst>
              </p:cNvPr>
              <p:cNvSpPr/>
              <p:nvPr/>
            </p:nvSpPr>
            <p:spPr>
              <a:xfrm flipH="1">
                <a:off x="6195960" y="3213879"/>
                <a:ext cx="2023988" cy="424870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/>
                <a:r>
                  <a:rPr lang="zh-CN" altLang="en-US" sz="1100" dirty="0"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lang="en-US" altLang="zh-CN" sz="1100" dirty="0">
                  <a:cs typeface="+mn-ea"/>
                  <a:sym typeface="+mn-lt"/>
                </a:endParaRPr>
              </a:p>
            </p:txBody>
          </p:sp>
          <p:sp>
            <p:nvSpPr>
              <p:cNvPr id="24" name="圆角矩形 28">
                <a:extLst>
                  <a:ext uri="{FF2B5EF4-FFF2-40B4-BE49-F238E27FC236}">
                    <a16:creationId xmlns:a16="http://schemas.microsoft.com/office/drawing/2014/main" xmlns="" id="{EE6EE1CF-2281-4BE4-AB5C-75281D833808}"/>
                  </a:ext>
                </a:extLst>
              </p:cNvPr>
              <p:cNvSpPr/>
              <p:nvPr/>
            </p:nvSpPr>
            <p:spPr>
              <a:xfrm>
                <a:off x="6127451" y="2807419"/>
                <a:ext cx="2161006" cy="365379"/>
              </a:xfrm>
              <a:prstGeom prst="roundRect">
                <a:avLst>
                  <a:gd name="adj" fmla="val 50000"/>
                </a:avLst>
              </a:prstGeom>
              <a:noFill/>
              <a:ln w="15875" cap="rnd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600" b="1" dirty="0">
                    <a:solidFill>
                      <a:schemeClr val="tx1"/>
                    </a:solidFill>
                    <a:cs typeface="+mn-ea"/>
                    <a:sym typeface="+mn-lt"/>
                  </a:rPr>
                  <a:t>此处输入标题</a:t>
                </a:r>
                <a:endParaRPr lang="en-US" altLang="zh-CN" sz="1600" b="1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3" name="椭圆 12">
              <a:extLst>
                <a:ext uri="{FF2B5EF4-FFF2-40B4-BE49-F238E27FC236}">
                  <a16:creationId xmlns:a16="http://schemas.microsoft.com/office/drawing/2014/main" xmlns="" id="{AA007AC0-3911-4F04-8E1E-A18E14C5A786}"/>
                </a:ext>
              </a:extLst>
            </p:cNvPr>
            <p:cNvSpPr/>
            <p:nvPr/>
          </p:nvSpPr>
          <p:spPr>
            <a:xfrm>
              <a:off x="7133833" y="4380858"/>
              <a:ext cx="148242" cy="148242"/>
            </a:xfrm>
            <a:prstGeom prst="ellipse">
              <a:avLst/>
            </a:prstGeom>
            <a:solidFill>
              <a:schemeClr val="bg1"/>
            </a:solidFill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4" name="椭圆 13">
              <a:extLst>
                <a:ext uri="{FF2B5EF4-FFF2-40B4-BE49-F238E27FC236}">
                  <a16:creationId xmlns:a16="http://schemas.microsoft.com/office/drawing/2014/main" xmlns="" id="{F739C4F7-667B-4929-BCF5-10F02A53E6E0}"/>
                </a:ext>
              </a:extLst>
            </p:cNvPr>
            <p:cNvSpPr/>
            <p:nvPr/>
          </p:nvSpPr>
          <p:spPr>
            <a:xfrm>
              <a:off x="4581133" y="4380858"/>
              <a:ext cx="148242" cy="148242"/>
            </a:xfrm>
            <a:prstGeom prst="ellipse">
              <a:avLst/>
            </a:prstGeom>
            <a:solidFill>
              <a:schemeClr val="accent1"/>
            </a:solidFill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4D73E3EB-BDB5-4B13-976B-683F5431984F}"/>
                </a:ext>
              </a:extLst>
            </p:cNvPr>
            <p:cNvGrpSpPr/>
            <p:nvPr/>
          </p:nvGrpSpPr>
          <p:grpSpPr>
            <a:xfrm>
              <a:off x="3574751" y="4954393"/>
              <a:ext cx="7266406" cy="831330"/>
              <a:chOff x="3574751" y="5142256"/>
              <a:chExt cx="7266406" cy="831330"/>
            </a:xfrm>
          </p:grpSpPr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xmlns="" id="{5BC268C8-01E6-4616-B0C0-BF40F9D1D8AB}"/>
                  </a:ext>
                </a:extLst>
              </p:cNvPr>
              <p:cNvSpPr/>
              <p:nvPr/>
            </p:nvSpPr>
            <p:spPr>
              <a:xfrm flipH="1">
                <a:off x="3643260" y="5548716"/>
                <a:ext cx="2023988" cy="424870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/>
                <a:r>
                  <a:rPr lang="zh-CN" altLang="en-US" sz="1100" dirty="0"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lang="en-US" altLang="zh-CN" sz="1100" dirty="0">
                  <a:cs typeface="+mn-ea"/>
                  <a:sym typeface="+mn-lt"/>
                </a:endParaRPr>
              </a:p>
            </p:txBody>
          </p:sp>
          <p:sp>
            <p:nvSpPr>
              <p:cNvPr id="18" name="圆角矩形 23">
                <a:extLst>
                  <a:ext uri="{FF2B5EF4-FFF2-40B4-BE49-F238E27FC236}">
                    <a16:creationId xmlns:a16="http://schemas.microsoft.com/office/drawing/2014/main" xmlns="" id="{B43C594B-F846-4526-8C12-BE614975EEED}"/>
                  </a:ext>
                </a:extLst>
              </p:cNvPr>
              <p:cNvSpPr/>
              <p:nvPr/>
            </p:nvSpPr>
            <p:spPr>
              <a:xfrm>
                <a:off x="3574751" y="5142256"/>
                <a:ext cx="2161006" cy="365379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15875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6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此处输入标题</a:t>
                </a:r>
                <a:endParaRPr lang="en-US" altLang="zh-CN" sz="1600" b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xmlns="" id="{E0601326-C5D3-427A-B4C2-461A8EBDA72E}"/>
                  </a:ext>
                </a:extLst>
              </p:cNvPr>
              <p:cNvSpPr/>
              <p:nvPr/>
            </p:nvSpPr>
            <p:spPr>
              <a:xfrm flipH="1">
                <a:off x="8748660" y="5548716"/>
                <a:ext cx="2023988" cy="424870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/>
                <a:r>
                  <a:rPr lang="zh-CN" altLang="en-US" sz="1100" dirty="0"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lang="en-US" altLang="zh-CN" sz="1100" dirty="0">
                  <a:cs typeface="+mn-ea"/>
                  <a:sym typeface="+mn-lt"/>
                </a:endParaRPr>
              </a:p>
            </p:txBody>
          </p:sp>
          <p:sp>
            <p:nvSpPr>
              <p:cNvPr id="20" name="圆角矩形 33">
                <a:extLst>
                  <a:ext uri="{FF2B5EF4-FFF2-40B4-BE49-F238E27FC236}">
                    <a16:creationId xmlns:a16="http://schemas.microsoft.com/office/drawing/2014/main" xmlns="" id="{22074224-EF89-4BBA-8DCA-7F2212A964AF}"/>
                  </a:ext>
                </a:extLst>
              </p:cNvPr>
              <p:cNvSpPr/>
              <p:nvPr/>
            </p:nvSpPr>
            <p:spPr>
              <a:xfrm>
                <a:off x="8680151" y="5142256"/>
                <a:ext cx="2161006" cy="365379"/>
              </a:xfrm>
              <a:prstGeom prst="roundRect">
                <a:avLst>
                  <a:gd name="adj" fmla="val 50000"/>
                </a:avLst>
              </a:prstGeom>
              <a:noFill/>
              <a:ln w="15875" cap="rnd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600" b="1" dirty="0">
                    <a:solidFill>
                      <a:schemeClr val="tx1"/>
                    </a:solidFill>
                    <a:cs typeface="+mn-ea"/>
                    <a:sym typeface="+mn-lt"/>
                  </a:rPr>
                  <a:t>此处输入标题</a:t>
                </a:r>
                <a:endParaRPr lang="en-US" altLang="zh-CN" sz="1600" b="1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xmlns="" id="{F05C1098-98FC-4EF4-88D5-3378DB7EE1E4}"/>
                </a:ext>
              </a:extLst>
            </p:cNvPr>
            <p:cNvSpPr/>
            <p:nvPr/>
          </p:nvSpPr>
          <p:spPr>
            <a:xfrm>
              <a:off x="9686533" y="4380858"/>
              <a:ext cx="148242" cy="148242"/>
            </a:xfrm>
            <a:prstGeom prst="ellipse">
              <a:avLst/>
            </a:prstGeom>
            <a:solidFill>
              <a:schemeClr val="bg1"/>
            </a:solidFill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D6827850-7625-45E4-9724-7A6D8F8573FD}"/>
              </a:ext>
            </a:extLst>
          </p:cNvPr>
          <p:cNvSpPr txBox="1"/>
          <p:nvPr/>
        </p:nvSpPr>
        <p:spPr>
          <a:xfrm>
            <a:off x="1925027" y="2127722"/>
            <a:ext cx="8341946" cy="73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/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en-US" altLang="zh-CN" dirty="0">
              <a:solidFill>
                <a:schemeClr val="tx1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endParaRPr lang="en-US" altLang="zh-CN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xmlns="" id="{17285C40-DEF1-427E-BA2F-0D2FD544B775}"/>
              </a:ext>
            </a:extLst>
          </p:cNvPr>
          <p:cNvSpPr/>
          <p:nvPr/>
        </p:nvSpPr>
        <p:spPr>
          <a:xfrm>
            <a:off x="1925027" y="1615342"/>
            <a:ext cx="8341946" cy="520321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 algn="ctr">
              <a:lnSpc>
                <a:spcPct val="120000"/>
              </a:lnSpc>
              <a:buSzPct val="25000"/>
            </a:pPr>
            <a:r>
              <a:rPr lang="zh-CN" altLang="en-US" sz="2400" b="1" dirty="0">
                <a:cs typeface="+mn-ea"/>
                <a:sym typeface="+mn-lt"/>
              </a:rPr>
              <a:t>在此框中选择粘贴，</a:t>
            </a:r>
            <a:r>
              <a:rPr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并选择只保留文字。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488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246AA19E-8D38-485B-877A-BC4DC179E07D}"/>
              </a:ext>
            </a:extLst>
          </p:cNvPr>
          <p:cNvGrpSpPr/>
          <p:nvPr/>
        </p:nvGrpSpPr>
        <p:grpSpPr>
          <a:xfrm>
            <a:off x="3992200" y="2501026"/>
            <a:ext cx="660676" cy="660676"/>
            <a:chOff x="10430415" y="3494161"/>
            <a:chExt cx="693358" cy="693358"/>
          </a:xfrm>
        </p:grpSpPr>
        <p:sp>
          <p:nvSpPr>
            <p:cNvPr id="16" name="椭圆 15">
              <a:extLst>
                <a:ext uri="{FF2B5EF4-FFF2-40B4-BE49-F238E27FC236}">
                  <a16:creationId xmlns:a16="http://schemas.microsoft.com/office/drawing/2014/main" xmlns="" id="{9536A9F1-AB36-4B4A-9F29-91FB699C3F68}"/>
                </a:ext>
              </a:extLst>
            </p:cNvPr>
            <p:cNvSpPr/>
            <p:nvPr/>
          </p:nvSpPr>
          <p:spPr>
            <a:xfrm flipH="1">
              <a:off x="10430415" y="3494161"/>
              <a:ext cx="693358" cy="693358"/>
            </a:xfrm>
            <a:prstGeom prst="ellipse">
              <a:avLst/>
            </a:prstGeom>
            <a:solidFill>
              <a:schemeClr val="accent2"/>
            </a:solidFill>
            <a:ln w="1905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" name="任意多边形 4">
              <a:extLst>
                <a:ext uri="{FF2B5EF4-FFF2-40B4-BE49-F238E27FC236}">
                  <a16:creationId xmlns:a16="http://schemas.microsoft.com/office/drawing/2014/main" xmlns="" id="{2497D14A-B806-4051-A8B4-2EB8B54B7C13}"/>
                </a:ext>
              </a:extLst>
            </p:cNvPr>
            <p:cNvSpPr/>
            <p:nvPr/>
          </p:nvSpPr>
          <p:spPr>
            <a:xfrm>
              <a:off x="10597632" y="3661378"/>
              <a:ext cx="358925" cy="358925"/>
            </a:xfrm>
            <a:custGeom>
              <a:avLst/>
              <a:gdLst>
                <a:gd name="connsiteX0" fmla="*/ 343764 w 533400"/>
                <a:gd name="connsiteY0" fmla="*/ 621 h 533400"/>
                <a:gd name="connsiteX1" fmla="*/ 381864 w 533400"/>
                <a:gd name="connsiteY1" fmla="*/ 38721 h 533400"/>
                <a:gd name="connsiteX2" fmla="*/ 381864 w 533400"/>
                <a:gd name="connsiteY2" fmla="*/ 38721 h 533400"/>
                <a:gd name="connsiteX3" fmla="*/ 381864 w 533400"/>
                <a:gd name="connsiteY3" fmla="*/ 114921 h 533400"/>
                <a:gd name="connsiteX4" fmla="*/ 496164 w 533400"/>
                <a:gd name="connsiteY4" fmla="*/ 114921 h 533400"/>
                <a:gd name="connsiteX5" fmla="*/ 534264 w 533400"/>
                <a:gd name="connsiteY5" fmla="*/ 151116 h 533400"/>
                <a:gd name="connsiteX6" fmla="*/ 534264 w 533400"/>
                <a:gd name="connsiteY6" fmla="*/ 153021 h 533400"/>
                <a:gd name="connsiteX7" fmla="*/ 534264 w 533400"/>
                <a:gd name="connsiteY7" fmla="*/ 381621 h 533400"/>
                <a:gd name="connsiteX8" fmla="*/ 498069 w 533400"/>
                <a:gd name="connsiteY8" fmla="*/ 419721 h 533400"/>
                <a:gd name="connsiteX9" fmla="*/ 496164 w 533400"/>
                <a:gd name="connsiteY9" fmla="*/ 419721 h 533400"/>
                <a:gd name="connsiteX10" fmla="*/ 381864 w 533400"/>
                <a:gd name="connsiteY10" fmla="*/ 419721 h 533400"/>
                <a:gd name="connsiteX11" fmla="*/ 381864 w 533400"/>
                <a:gd name="connsiteY11" fmla="*/ 495921 h 533400"/>
                <a:gd name="connsiteX12" fmla="*/ 345669 w 533400"/>
                <a:gd name="connsiteY12" fmla="*/ 534021 h 533400"/>
                <a:gd name="connsiteX13" fmla="*/ 343764 w 533400"/>
                <a:gd name="connsiteY13" fmla="*/ 534021 h 533400"/>
                <a:gd name="connsiteX14" fmla="*/ 191364 w 533400"/>
                <a:gd name="connsiteY14" fmla="*/ 534021 h 533400"/>
                <a:gd name="connsiteX15" fmla="*/ 153264 w 533400"/>
                <a:gd name="connsiteY15" fmla="*/ 495921 h 533400"/>
                <a:gd name="connsiteX16" fmla="*/ 153264 w 533400"/>
                <a:gd name="connsiteY16" fmla="*/ 495921 h 533400"/>
                <a:gd name="connsiteX17" fmla="*/ 153264 w 533400"/>
                <a:gd name="connsiteY17" fmla="*/ 419721 h 533400"/>
                <a:gd name="connsiteX18" fmla="*/ 38964 w 533400"/>
                <a:gd name="connsiteY18" fmla="*/ 419721 h 533400"/>
                <a:gd name="connsiteX19" fmla="*/ 864 w 533400"/>
                <a:gd name="connsiteY19" fmla="*/ 383526 h 533400"/>
                <a:gd name="connsiteX20" fmla="*/ 864 w 533400"/>
                <a:gd name="connsiteY20" fmla="*/ 381621 h 533400"/>
                <a:gd name="connsiteX21" fmla="*/ 864 w 533400"/>
                <a:gd name="connsiteY21" fmla="*/ 197789 h 533400"/>
                <a:gd name="connsiteX22" fmla="*/ 9436 w 533400"/>
                <a:gd name="connsiteY22" fmla="*/ 173976 h 533400"/>
                <a:gd name="connsiteX23" fmla="*/ 11342 w 533400"/>
                <a:gd name="connsiteY23" fmla="*/ 172071 h 533400"/>
                <a:gd name="connsiteX24" fmla="*/ 52299 w 533400"/>
                <a:gd name="connsiteY24" fmla="*/ 127303 h 533400"/>
                <a:gd name="connsiteX25" fmla="*/ 78017 w 533400"/>
                <a:gd name="connsiteY25" fmla="*/ 114921 h 533400"/>
                <a:gd name="connsiteX26" fmla="*/ 79921 w 533400"/>
                <a:gd name="connsiteY26" fmla="*/ 114921 h 533400"/>
                <a:gd name="connsiteX27" fmla="*/ 153264 w 533400"/>
                <a:gd name="connsiteY27" fmla="*/ 114921 h 533400"/>
                <a:gd name="connsiteX28" fmla="*/ 153264 w 533400"/>
                <a:gd name="connsiteY28" fmla="*/ 38721 h 533400"/>
                <a:gd name="connsiteX29" fmla="*/ 189459 w 533400"/>
                <a:gd name="connsiteY29" fmla="*/ 621 h 533400"/>
                <a:gd name="connsiteX30" fmla="*/ 191364 w 533400"/>
                <a:gd name="connsiteY30" fmla="*/ 621 h 533400"/>
                <a:gd name="connsiteX31" fmla="*/ 343764 w 533400"/>
                <a:gd name="connsiteY31" fmla="*/ 621 h 533400"/>
                <a:gd name="connsiteX32" fmla="*/ 343764 w 533400"/>
                <a:gd name="connsiteY32" fmla="*/ 286371 h 533400"/>
                <a:gd name="connsiteX33" fmla="*/ 191364 w 533400"/>
                <a:gd name="connsiteY33" fmla="*/ 286371 h 533400"/>
                <a:gd name="connsiteX34" fmla="*/ 172314 w 533400"/>
                <a:gd name="connsiteY34" fmla="*/ 305421 h 533400"/>
                <a:gd name="connsiteX35" fmla="*/ 172314 w 533400"/>
                <a:gd name="connsiteY35" fmla="*/ 305421 h 533400"/>
                <a:gd name="connsiteX36" fmla="*/ 172314 w 533400"/>
                <a:gd name="connsiteY36" fmla="*/ 495921 h 533400"/>
                <a:gd name="connsiteX37" fmla="*/ 191364 w 533400"/>
                <a:gd name="connsiteY37" fmla="*/ 514971 h 533400"/>
                <a:gd name="connsiteX38" fmla="*/ 191364 w 533400"/>
                <a:gd name="connsiteY38" fmla="*/ 514971 h 533400"/>
                <a:gd name="connsiteX39" fmla="*/ 343764 w 533400"/>
                <a:gd name="connsiteY39" fmla="*/ 514971 h 533400"/>
                <a:gd name="connsiteX40" fmla="*/ 362814 w 533400"/>
                <a:gd name="connsiteY40" fmla="*/ 495921 h 533400"/>
                <a:gd name="connsiteX41" fmla="*/ 362814 w 533400"/>
                <a:gd name="connsiteY41" fmla="*/ 495921 h 533400"/>
                <a:gd name="connsiteX42" fmla="*/ 362814 w 533400"/>
                <a:gd name="connsiteY42" fmla="*/ 305421 h 533400"/>
                <a:gd name="connsiteX43" fmla="*/ 343764 w 533400"/>
                <a:gd name="connsiteY43" fmla="*/ 286371 h 533400"/>
                <a:gd name="connsiteX44" fmla="*/ 343764 w 533400"/>
                <a:gd name="connsiteY44" fmla="*/ 286371 h 533400"/>
                <a:gd name="connsiteX45" fmla="*/ 496164 w 533400"/>
                <a:gd name="connsiteY45" fmla="*/ 133971 h 533400"/>
                <a:gd name="connsiteX46" fmla="*/ 79921 w 533400"/>
                <a:gd name="connsiteY46" fmla="*/ 133971 h 533400"/>
                <a:gd name="connsiteX47" fmla="*/ 67539 w 533400"/>
                <a:gd name="connsiteY47" fmla="*/ 138734 h 533400"/>
                <a:gd name="connsiteX48" fmla="*/ 66586 w 533400"/>
                <a:gd name="connsiteY48" fmla="*/ 139686 h 533400"/>
                <a:gd name="connsiteX49" fmla="*/ 25629 w 533400"/>
                <a:gd name="connsiteY49" fmla="*/ 184453 h 533400"/>
                <a:gd name="connsiteX50" fmla="*/ 19914 w 533400"/>
                <a:gd name="connsiteY50" fmla="*/ 195884 h 533400"/>
                <a:gd name="connsiteX51" fmla="*/ 19914 w 533400"/>
                <a:gd name="connsiteY51" fmla="*/ 197789 h 533400"/>
                <a:gd name="connsiteX52" fmla="*/ 19914 w 533400"/>
                <a:gd name="connsiteY52" fmla="*/ 381621 h 533400"/>
                <a:gd name="connsiteX53" fmla="*/ 38011 w 533400"/>
                <a:gd name="connsiteY53" fmla="*/ 400671 h 533400"/>
                <a:gd name="connsiteX54" fmla="*/ 38964 w 533400"/>
                <a:gd name="connsiteY54" fmla="*/ 400671 h 533400"/>
                <a:gd name="connsiteX55" fmla="*/ 153264 w 533400"/>
                <a:gd name="connsiteY55" fmla="*/ 400671 h 533400"/>
                <a:gd name="connsiteX56" fmla="*/ 153264 w 533400"/>
                <a:gd name="connsiteY56" fmla="*/ 305421 h 533400"/>
                <a:gd name="connsiteX57" fmla="*/ 189459 w 533400"/>
                <a:gd name="connsiteY57" fmla="*/ 267321 h 533400"/>
                <a:gd name="connsiteX58" fmla="*/ 191364 w 533400"/>
                <a:gd name="connsiteY58" fmla="*/ 267321 h 533400"/>
                <a:gd name="connsiteX59" fmla="*/ 343764 w 533400"/>
                <a:gd name="connsiteY59" fmla="*/ 267321 h 533400"/>
                <a:gd name="connsiteX60" fmla="*/ 381864 w 533400"/>
                <a:gd name="connsiteY60" fmla="*/ 305421 h 533400"/>
                <a:gd name="connsiteX61" fmla="*/ 381864 w 533400"/>
                <a:gd name="connsiteY61" fmla="*/ 305421 h 533400"/>
                <a:gd name="connsiteX62" fmla="*/ 381864 w 533400"/>
                <a:gd name="connsiteY62" fmla="*/ 400671 h 533400"/>
                <a:gd name="connsiteX63" fmla="*/ 496164 w 533400"/>
                <a:gd name="connsiteY63" fmla="*/ 400671 h 533400"/>
                <a:gd name="connsiteX64" fmla="*/ 515214 w 533400"/>
                <a:gd name="connsiteY64" fmla="*/ 382573 h 533400"/>
                <a:gd name="connsiteX65" fmla="*/ 515214 w 533400"/>
                <a:gd name="connsiteY65" fmla="*/ 381621 h 533400"/>
                <a:gd name="connsiteX66" fmla="*/ 515214 w 533400"/>
                <a:gd name="connsiteY66" fmla="*/ 153021 h 533400"/>
                <a:gd name="connsiteX67" fmla="*/ 497117 w 533400"/>
                <a:gd name="connsiteY67" fmla="*/ 133971 h 533400"/>
                <a:gd name="connsiteX68" fmla="*/ 496164 w 533400"/>
                <a:gd name="connsiteY68" fmla="*/ 133971 h 533400"/>
                <a:gd name="connsiteX69" fmla="*/ 462827 w 533400"/>
                <a:gd name="connsiteY69" fmla="*/ 172071 h 533400"/>
                <a:gd name="connsiteX70" fmla="*/ 477114 w 533400"/>
                <a:gd name="connsiteY70" fmla="*/ 186359 h 533400"/>
                <a:gd name="connsiteX71" fmla="*/ 462827 w 533400"/>
                <a:gd name="connsiteY71" fmla="*/ 200646 h 533400"/>
                <a:gd name="connsiteX72" fmla="*/ 448539 w 533400"/>
                <a:gd name="connsiteY72" fmla="*/ 186359 h 533400"/>
                <a:gd name="connsiteX73" fmla="*/ 462827 w 533400"/>
                <a:gd name="connsiteY73" fmla="*/ 172071 h 533400"/>
                <a:gd name="connsiteX74" fmla="*/ 343764 w 533400"/>
                <a:gd name="connsiteY74" fmla="*/ 19671 h 533400"/>
                <a:gd name="connsiteX75" fmla="*/ 191364 w 533400"/>
                <a:gd name="connsiteY75" fmla="*/ 19671 h 533400"/>
                <a:gd name="connsiteX76" fmla="*/ 172314 w 533400"/>
                <a:gd name="connsiteY76" fmla="*/ 38721 h 533400"/>
                <a:gd name="connsiteX77" fmla="*/ 172314 w 533400"/>
                <a:gd name="connsiteY77" fmla="*/ 38721 h 533400"/>
                <a:gd name="connsiteX78" fmla="*/ 172314 w 533400"/>
                <a:gd name="connsiteY78" fmla="*/ 114921 h 533400"/>
                <a:gd name="connsiteX79" fmla="*/ 362814 w 533400"/>
                <a:gd name="connsiteY79" fmla="*/ 114921 h 533400"/>
                <a:gd name="connsiteX80" fmla="*/ 362814 w 533400"/>
                <a:gd name="connsiteY80" fmla="*/ 38721 h 533400"/>
                <a:gd name="connsiteX81" fmla="*/ 344717 w 533400"/>
                <a:gd name="connsiteY81" fmla="*/ 19671 h 533400"/>
                <a:gd name="connsiteX82" fmla="*/ 344717 w 533400"/>
                <a:gd name="connsiteY82" fmla="*/ 19671 h 533400"/>
                <a:gd name="connsiteX83" fmla="*/ 343764 w 533400"/>
                <a:gd name="connsiteY83" fmla="*/ 19671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533400" h="533400">
                  <a:moveTo>
                    <a:pt x="343764" y="621"/>
                  </a:moveTo>
                  <a:cubicBezTo>
                    <a:pt x="364719" y="621"/>
                    <a:pt x="381864" y="17766"/>
                    <a:pt x="381864" y="38721"/>
                  </a:cubicBezTo>
                  <a:lnTo>
                    <a:pt x="381864" y="38721"/>
                  </a:lnTo>
                  <a:lnTo>
                    <a:pt x="381864" y="114921"/>
                  </a:lnTo>
                  <a:lnTo>
                    <a:pt x="496164" y="114921"/>
                  </a:lnTo>
                  <a:cubicBezTo>
                    <a:pt x="516167" y="114921"/>
                    <a:pt x="533311" y="131114"/>
                    <a:pt x="534264" y="151116"/>
                  </a:cubicBezTo>
                  <a:lnTo>
                    <a:pt x="534264" y="153021"/>
                  </a:lnTo>
                  <a:lnTo>
                    <a:pt x="534264" y="381621"/>
                  </a:lnTo>
                  <a:cubicBezTo>
                    <a:pt x="534264" y="401623"/>
                    <a:pt x="518071" y="418769"/>
                    <a:pt x="498069" y="419721"/>
                  </a:cubicBezTo>
                  <a:lnTo>
                    <a:pt x="496164" y="419721"/>
                  </a:lnTo>
                  <a:lnTo>
                    <a:pt x="381864" y="419721"/>
                  </a:lnTo>
                  <a:lnTo>
                    <a:pt x="381864" y="495921"/>
                  </a:lnTo>
                  <a:cubicBezTo>
                    <a:pt x="381864" y="515923"/>
                    <a:pt x="365671" y="533069"/>
                    <a:pt x="345669" y="534021"/>
                  </a:cubicBezTo>
                  <a:lnTo>
                    <a:pt x="343764" y="534021"/>
                  </a:lnTo>
                  <a:lnTo>
                    <a:pt x="191364" y="534021"/>
                  </a:lnTo>
                  <a:cubicBezTo>
                    <a:pt x="170409" y="534021"/>
                    <a:pt x="153264" y="516876"/>
                    <a:pt x="153264" y="495921"/>
                  </a:cubicBezTo>
                  <a:lnTo>
                    <a:pt x="153264" y="495921"/>
                  </a:lnTo>
                  <a:lnTo>
                    <a:pt x="153264" y="419721"/>
                  </a:lnTo>
                  <a:lnTo>
                    <a:pt x="38964" y="419721"/>
                  </a:lnTo>
                  <a:cubicBezTo>
                    <a:pt x="18961" y="419721"/>
                    <a:pt x="1817" y="403528"/>
                    <a:pt x="864" y="383526"/>
                  </a:cubicBezTo>
                  <a:lnTo>
                    <a:pt x="864" y="381621"/>
                  </a:lnTo>
                  <a:lnTo>
                    <a:pt x="864" y="197789"/>
                  </a:lnTo>
                  <a:cubicBezTo>
                    <a:pt x="864" y="189216"/>
                    <a:pt x="3721" y="180644"/>
                    <a:pt x="9436" y="173976"/>
                  </a:cubicBezTo>
                  <a:lnTo>
                    <a:pt x="11342" y="172071"/>
                  </a:lnTo>
                  <a:lnTo>
                    <a:pt x="52299" y="127303"/>
                  </a:lnTo>
                  <a:cubicBezTo>
                    <a:pt x="58967" y="119684"/>
                    <a:pt x="68492" y="115873"/>
                    <a:pt x="78017" y="114921"/>
                  </a:cubicBezTo>
                  <a:lnTo>
                    <a:pt x="79921" y="114921"/>
                  </a:lnTo>
                  <a:lnTo>
                    <a:pt x="153264" y="114921"/>
                  </a:lnTo>
                  <a:lnTo>
                    <a:pt x="153264" y="38721"/>
                  </a:lnTo>
                  <a:cubicBezTo>
                    <a:pt x="153264" y="18719"/>
                    <a:pt x="169457" y="1573"/>
                    <a:pt x="189459" y="621"/>
                  </a:cubicBezTo>
                  <a:lnTo>
                    <a:pt x="191364" y="621"/>
                  </a:lnTo>
                  <a:lnTo>
                    <a:pt x="343764" y="621"/>
                  </a:lnTo>
                  <a:close/>
                  <a:moveTo>
                    <a:pt x="343764" y="286371"/>
                  </a:moveTo>
                  <a:lnTo>
                    <a:pt x="191364" y="286371"/>
                  </a:lnTo>
                  <a:cubicBezTo>
                    <a:pt x="180886" y="286371"/>
                    <a:pt x="172314" y="294944"/>
                    <a:pt x="172314" y="305421"/>
                  </a:cubicBezTo>
                  <a:lnTo>
                    <a:pt x="172314" y="305421"/>
                  </a:lnTo>
                  <a:lnTo>
                    <a:pt x="172314" y="495921"/>
                  </a:lnTo>
                  <a:cubicBezTo>
                    <a:pt x="172314" y="506398"/>
                    <a:pt x="180886" y="514971"/>
                    <a:pt x="191364" y="514971"/>
                  </a:cubicBezTo>
                  <a:lnTo>
                    <a:pt x="191364" y="514971"/>
                  </a:lnTo>
                  <a:lnTo>
                    <a:pt x="343764" y="514971"/>
                  </a:lnTo>
                  <a:cubicBezTo>
                    <a:pt x="354242" y="514971"/>
                    <a:pt x="362814" y="506398"/>
                    <a:pt x="362814" y="495921"/>
                  </a:cubicBezTo>
                  <a:lnTo>
                    <a:pt x="362814" y="495921"/>
                  </a:lnTo>
                  <a:lnTo>
                    <a:pt x="362814" y="305421"/>
                  </a:lnTo>
                  <a:cubicBezTo>
                    <a:pt x="362814" y="294944"/>
                    <a:pt x="354242" y="286371"/>
                    <a:pt x="343764" y="286371"/>
                  </a:cubicBezTo>
                  <a:lnTo>
                    <a:pt x="343764" y="286371"/>
                  </a:lnTo>
                  <a:close/>
                  <a:moveTo>
                    <a:pt x="496164" y="133971"/>
                  </a:moveTo>
                  <a:lnTo>
                    <a:pt x="79921" y="133971"/>
                  </a:lnTo>
                  <a:cubicBezTo>
                    <a:pt x="75159" y="133971"/>
                    <a:pt x="70396" y="135876"/>
                    <a:pt x="67539" y="138734"/>
                  </a:cubicBezTo>
                  <a:lnTo>
                    <a:pt x="66586" y="139686"/>
                  </a:lnTo>
                  <a:lnTo>
                    <a:pt x="25629" y="184453"/>
                  </a:lnTo>
                  <a:cubicBezTo>
                    <a:pt x="21819" y="187311"/>
                    <a:pt x="19914" y="192073"/>
                    <a:pt x="19914" y="195884"/>
                  </a:cubicBezTo>
                  <a:lnTo>
                    <a:pt x="19914" y="197789"/>
                  </a:lnTo>
                  <a:lnTo>
                    <a:pt x="19914" y="381621"/>
                  </a:lnTo>
                  <a:cubicBezTo>
                    <a:pt x="19914" y="392098"/>
                    <a:pt x="27534" y="399719"/>
                    <a:pt x="38011" y="400671"/>
                  </a:cubicBezTo>
                  <a:lnTo>
                    <a:pt x="38964" y="400671"/>
                  </a:lnTo>
                  <a:lnTo>
                    <a:pt x="153264" y="400671"/>
                  </a:lnTo>
                  <a:lnTo>
                    <a:pt x="153264" y="305421"/>
                  </a:lnTo>
                  <a:cubicBezTo>
                    <a:pt x="153264" y="285419"/>
                    <a:pt x="169457" y="268273"/>
                    <a:pt x="189459" y="267321"/>
                  </a:cubicBezTo>
                  <a:lnTo>
                    <a:pt x="191364" y="267321"/>
                  </a:lnTo>
                  <a:lnTo>
                    <a:pt x="343764" y="267321"/>
                  </a:lnTo>
                  <a:cubicBezTo>
                    <a:pt x="364719" y="267321"/>
                    <a:pt x="381864" y="284466"/>
                    <a:pt x="381864" y="305421"/>
                  </a:cubicBezTo>
                  <a:lnTo>
                    <a:pt x="381864" y="305421"/>
                  </a:lnTo>
                  <a:lnTo>
                    <a:pt x="381864" y="400671"/>
                  </a:lnTo>
                  <a:lnTo>
                    <a:pt x="496164" y="400671"/>
                  </a:lnTo>
                  <a:cubicBezTo>
                    <a:pt x="506642" y="400671"/>
                    <a:pt x="514261" y="393051"/>
                    <a:pt x="515214" y="382573"/>
                  </a:cubicBezTo>
                  <a:lnTo>
                    <a:pt x="515214" y="381621"/>
                  </a:lnTo>
                  <a:lnTo>
                    <a:pt x="515214" y="153021"/>
                  </a:lnTo>
                  <a:cubicBezTo>
                    <a:pt x="515214" y="142544"/>
                    <a:pt x="507594" y="134923"/>
                    <a:pt x="497117" y="133971"/>
                  </a:cubicBezTo>
                  <a:lnTo>
                    <a:pt x="496164" y="133971"/>
                  </a:lnTo>
                  <a:close/>
                  <a:moveTo>
                    <a:pt x="462827" y="172071"/>
                  </a:moveTo>
                  <a:cubicBezTo>
                    <a:pt x="470446" y="172071"/>
                    <a:pt x="477114" y="178739"/>
                    <a:pt x="477114" y="186359"/>
                  </a:cubicBezTo>
                  <a:cubicBezTo>
                    <a:pt x="477114" y="193978"/>
                    <a:pt x="470446" y="200646"/>
                    <a:pt x="462827" y="200646"/>
                  </a:cubicBezTo>
                  <a:cubicBezTo>
                    <a:pt x="455207" y="200646"/>
                    <a:pt x="448539" y="193978"/>
                    <a:pt x="448539" y="186359"/>
                  </a:cubicBezTo>
                  <a:cubicBezTo>
                    <a:pt x="448539" y="178739"/>
                    <a:pt x="455207" y="172071"/>
                    <a:pt x="462827" y="172071"/>
                  </a:cubicBezTo>
                  <a:close/>
                  <a:moveTo>
                    <a:pt x="343764" y="19671"/>
                  </a:moveTo>
                  <a:lnTo>
                    <a:pt x="191364" y="19671"/>
                  </a:lnTo>
                  <a:cubicBezTo>
                    <a:pt x="180886" y="19671"/>
                    <a:pt x="172314" y="28244"/>
                    <a:pt x="172314" y="38721"/>
                  </a:cubicBezTo>
                  <a:lnTo>
                    <a:pt x="172314" y="38721"/>
                  </a:lnTo>
                  <a:lnTo>
                    <a:pt x="172314" y="114921"/>
                  </a:lnTo>
                  <a:lnTo>
                    <a:pt x="362814" y="114921"/>
                  </a:lnTo>
                  <a:lnTo>
                    <a:pt x="362814" y="38721"/>
                  </a:lnTo>
                  <a:cubicBezTo>
                    <a:pt x="362814" y="28244"/>
                    <a:pt x="355194" y="20623"/>
                    <a:pt x="344717" y="19671"/>
                  </a:cubicBezTo>
                  <a:lnTo>
                    <a:pt x="344717" y="19671"/>
                  </a:lnTo>
                  <a:lnTo>
                    <a:pt x="343764" y="1967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3F559177-6D82-4AE7-8DEE-1A511BDB6476}"/>
              </a:ext>
            </a:extLst>
          </p:cNvPr>
          <p:cNvSpPr txBox="1"/>
          <p:nvPr/>
        </p:nvSpPr>
        <p:spPr>
          <a:xfrm>
            <a:off x="3916000" y="3401454"/>
            <a:ext cx="1444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此处输入标题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89CD53EC-39B7-4D4A-824B-013498B127AF}"/>
              </a:ext>
            </a:extLst>
          </p:cNvPr>
          <p:cNvSpPr txBox="1"/>
          <p:nvPr/>
        </p:nvSpPr>
        <p:spPr>
          <a:xfrm>
            <a:off x="3916000" y="3851831"/>
            <a:ext cx="2180000" cy="766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defTabSz="913765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zh-CN" altLang="en-US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ACD441C9-D49F-45C3-8415-6E92090CD5F1}"/>
              </a:ext>
            </a:extLst>
          </p:cNvPr>
          <p:cNvSpPr txBox="1"/>
          <p:nvPr/>
        </p:nvSpPr>
        <p:spPr>
          <a:xfrm>
            <a:off x="8976328" y="3401454"/>
            <a:ext cx="1444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此处输入标题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7769F34F-4DD7-4653-9632-B81C8D773320}"/>
              </a:ext>
            </a:extLst>
          </p:cNvPr>
          <p:cNvGrpSpPr/>
          <p:nvPr/>
        </p:nvGrpSpPr>
        <p:grpSpPr>
          <a:xfrm>
            <a:off x="9052528" y="2501027"/>
            <a:ext cx="660675" cy="660675"/>
            <a:chOff x="2240391" y="3482818"/>
            <a:chExt cx="720000" cy="720000"/>
          </a:xfrm>
        </p:grpSpPr>
        <p:sp>
          <p:nvSpPr>
            <p:cNvPr id="14" name="椭圆 13">
              <a:extLst>
                <a:ext uri="{FF2B5EF4-FFF2-40B4-BE49-F238E27FC236}">
                  <a16:creationId xmlns:a16="http://schemas.microsoft.com/office/drawing/2014/main" xmlns="" id="{91AE351E-1469-4A69-AAFB-3A62783316EA}"/>
                </a:ext>
              </a:extLst>
            </p:cNvPr>
            <p:cNvSpPr/>
            <p:nvPr/>
          </p:nvSpPr>
          <p:spPr>
            <a:xfrm flipH="1">
              <a:off x="2240391" y="3482818"/>
              <a:ext cx="720000" cy="720000"/>
            </a:xfrm>
            <a:prstGeom prst="ellipse">
              <a:avLst/>
            </a:prstGeom>
            <a:solidFill>
              <a:schemeClr val="accent1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925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800" b="1" dirty="0">
                <a:cs typeface="+mn-ea"/>
                <a:sym typeface="+mn-lt"/>
              </a:endParaRPr>
            </a:p>
          </p:txBody>
        </p:sp>
        <p:sp>
          <p:nvSpPr>
            <p:cNvPr id="15" name="任意多边形 18">
              <a:extLst>
                <a:ext uri="{FF2B5EF4-FFF2-40B4-BE49-F238E27FC236}">
                  <a16:creationId xmlns:a16="http://schemas.microsoft.com/office/drawing/2014/main" xmlns="" id="{C266712C-CFFE-4EBD-B293-2D5950F6C746}"/>
                </a:ext>
              </a:extLst>
            </p:cNvPr>
            <p:cNvSpPr/>
            <p:nvPr/>
          </p:nvSpPr>
          <p:spPr>
            <a:xfrm>
              <a:off x="2414034" y="3703049"/>
              <a:ext cx="372716" cy="279537"/>
            </a:xfrm>
            <a:custGeom>
              <a:avLst/>
              <a:gdLst>
                <a:gd name="connsiteX0" fmla="*/ 495908 w 533400"/>
                <a:gd name="connsiteY0" fmla="*/ 621 h 400050"/>
                <a:gd name="connsiteX1" fmla="*/ 534008 w 533400"/>
                <a:gd name="connsiteY1" fmla="*/ 38721 h 400050"/>
                <a:gd name="connsiteX2" fmla="*/ 534008 w 533400"/>
                <a:gd name="connsiteY2" fmla="*/ 38721 h 400050"/>
                <a:gd name="connsiteX3" fmla="*/ 534008 w 533400"/>
                <a:gd name="connsiteY3" fmla="*/ 362571 h 400050"/>
                <a:gd name="connsiteX4" fmla="*/ 495908 w 533400"/>
                <a:gd name="connsiteY4" fmla="*/ 400671 h 400050"/>
                <a:gd name="connsiteX5" fmla="*/ 495908 w 533400"/>
                <a:gd name="connsiteY5" fmla="*/ 400671 h 400050"/>
                <a:gd name="connsiteX6" fmla="*/ 38708 w 533400"/>
                <a:gd name="connsiteY6" fmla="*/ 400671 h 400050"/>
                <a:gd name="connsiteX7" fmla="*/ 608 w 533400"/>
                <a:gd name="connsiteY7" fmla="*/ 362571 h 400050"/>
                <a:gd name="connsiteX8" fmla="*/ 608 w 533400"/>
                <a:gd name="connsiteY8" fmla="*/ 362571 h 400050"/>
                <a:gd name="connsiteX9" fmla="*/ 608 w 533400"/>
                <a:gd name="connsiteY9" fmla="*/ 38721 h 400050"/>
                <a:gd name="connsiteX10" fmla="*/ 38708 w 533400"/>
                <a:gd name="connsiteY10" fmla="*/ 621 h 400050"/>
                <a:gd name="connsiteX11" fmla="*/ 38708 w 533400"/>
                <a:gd name="connsiteY11" fmla="*/ 621 h 400050"/>
                <a:gd name="connsiteX12" fmla="*/ 495908 w 533400"/>
                <a:gd name="connsiteY12" fmla="*/ 621 h 400050"/>
                <a:gd name="connsiteX13" fmla="*/ 361605 w 533400"/>
                <a:gd name="connsiteY13" fmla="*/ 173023 h 400050"/>
                <a:gd name="connsiteX14" fmla="*/ 360653 w 533400"/>
                <a:gd name="connsiteY14" fmla="*/ 173976 h 400050"/>
                <a:gd name="connsiteX15" fmla="*/ 274928 w 533400"/>
                <a:gd name="connsiteY15" fmla="*/ 285419 h 400050"/>
                <a:gd name="connsiteX16" fmla="*/ 272071 w 533400"/>
                <a:gd name="connsiteY16" fmla="*/ 289228 h 400050"/>
                <a:gd name="connsiteX17" fmla="*/ 219683 w 533400"/>
                <a:gd name="connsiteY17" fmla="*/ 291134 h 400050"/>
                <a:gd name="connsiteX18" fmla="*/ 217778 w 533400"/>
                <a:gd name="connsiteY18" fmla="*/ 290181 h 400050"/>
                <a:gd name="connsiteX19" fmla="*/ 154913 w 533400"/>
                <a:gd name="connsiteY19" fmla="*/ 229221 h 400050"/>
                <a:gd name="connsiteX20" fmla="*/ 153961 w 533400"/>
                <a:gd name="connsiteY20" fmla="*/ 228269 h 400050"/>
                <a:gd name="connsiteX21" fmla="*/ 128243 w 533400"/>
                <a:gd name="connsiteY21" fmla="*/ 229221 h 400050"/>
                <a:gd name="connsiteX22" fmla="*/ 127290 w 533400"/>
                <a:gd name="connsiteY22" fmla="*/ 230173 h 400050"/>
                <a:gd name="connsiteX23" fmla="*/ 19658 w 533400"/>
                <a:gd name="connsiteY23" fmla="*/ 355903 h 400050"/>
                <a:gd name="connsiteX24" fmla="*/ 19658 w 533400"/>
                <a:gd name="connsiteY24" fmla="*/ 362571 h 400050"/>
                <a:gd name="connsiteX25" fmla="*/ 37755 w 533400"/>
                <a:gd name="connsiteY25" fmla="*/ 381621 h 400050"/>
                <a:gd name="connsiteX26" fmla="*/ 38708 w 533400"/>
                <a:gd name="connsiteY26" fmla="*/ 381621 h 400050"/>
                <a:gd name="connsiteX27" fmla="*/ 495908 w 533400"/>
                <a:gd name="connsiteY27" fmla="*/ 381621 h 400050"/>
                <a:gd name="connsiteX28" fmla="*/ 514958 w 533400"/>
                <a:gd name="connsiteY28" fmla="*/ 362571 h 400050"/>
                <a:gd name="connsiteX29" fmla="*/ 514958 w 533400"/>
                <a:gd name="connsiteY29" fmla="*/ 362571 h 400050"/>
                <a:gd name="connsiteX30" fmla="*/ 514958 w 533400"/>
                <a:gd name="connsiteY30" fmla="*/ 338759 h 400050"/>
                <a:gd name="connsiteX31" fmla="*/ 391133 w 533400"/>
                <a:gd name="connsiteY31" fmla="*/ 173976 h 400050"/>
                <a:gd name="connsiteX32" fmla="*/ 387323 w 533400"/>
                <a:gd name="connsiteY32" fmla="*/ 170166 h 400050"/>
                <a:gd name="connsiteX33" fmla="*/ 361605 w 533400"/>
                <a:gd name="connsiteY33" fmla="*/ 173023 h 400050"/>
                <a:gd name="connsiteX34" fmla="*/ 495908 w 533400"/>
                <a:gd name="connsiteY34" fmla="*/ 19671 h 400050"/>
                <a:gd name="connsiteX35" fmla="*/ 38708 w 533400"/>
                <a:gd name="connsiteY35" fmla="*/ 19671 h 400050"/>
                <a:gd name="connsiteX36" fmla="*/ 19658 w 533400"/>
                <a:gd name="connsiteY36" fmla="*/ 38721 h 400050"/>
                <a:gd name="connsiteX37" fmla="*/ 19658 w 533400"/>
                <a:gd name="connsiteY37" fmla="*/ 38721 h 400050"/>
                <a:gd name="connsiteX38" fmla="*/ 19658 w 533400"/>
                <a:gd name="connsiteY38" fmla="*/ 327328 h 400050"/>
                <a:gd name="connsiteX39" fmla="*/ 113003 w 533400"/>
                <a:gd name="connsiteY39" fmla="*/ 217791 h 400050"/>
                <a:gd name="connsiteX40" fmla="*/ 166343 w 533400"/>
                <a:gd name="connsiteY40" fmla="*/ 213981 h 400050"/>
                <a:gd name="connsiteX41" fmla="*/ 167296 w 533400"/>
                <a:gd name="connsiteY41" fmla="*/ 214934 h 400050"/>
                <a:gd name="connsiteX42" fmla="*/ 168248 w 533400"/>
                <a:gd name="connsiteY42" fmla="*/ 215886 h 400050"/>
                <a:gd name="connsiteX43" fmla="*/ 231113 w 533400"/>
                <a:gd name="connsiteY43" fmla="*/ 276846 h 400050"/>
                <a:gd name="connsiteX44" fmla="*/ 257783 w 533400"/>
                <a:gd name="connsiteY44" fmla="*/ 276846 h 400050"/>
                <a:gd name="connsiteX45" fmla="*/ 258736 w 533400"/>
                <a:gd name="connsiteY45" fmla="*/ 275894 h 400050"/>
                <a:gd name="connsiteX46" fmla="*/ 259688 w 533400"/>
                <a:gd name="connsiteY46" fmla="*/ 274941 h 400050"/>
                <a:gd name="connsiteX47" fmla="*/ 345413 w 533400"/>
                <a:gd name="connsiteY47" fmla="*/ 163498 h 400050"/>
                <a:gd name="connsiteX48" fmla="*/ 398753 w 533400"/>
                <a:gd name="connsiteY48" fmla="*/ 156831 h 400050"/>
                <a:gd name="connsiteX49" fmla="*/ 404468 w 533400"/>
                <a:gd name="connsiteY49" fmla="*/ 162546 h 400050"/>
                <a:gd name="connsiteX50" fmla="*/ 406373 w 533400"/>
                <a:gd name="connsiteY50" fmla="*/ 164451 h 400050"/>
                <a:gd name="connsiteX51" fmla="*/ 514958 w 533400"/>
                <a:gd name="connsiteY51" fmla="*/ 307326 h 400050"/>
                <a:gd name="connsiteX52" fmla="*/ 514958 w 533400"/>
                <a:gd name="connsiteY52" fmla="*/ 38721 h 400050"/>
                <a:gd name="connsiteX53" fmla="*/ 496861 w 533400"/>
                <a:gd name="connsiteY53" fmla="*/ 19671 h 400050"/>
                <a:gd name="connsiteX54" fmla="*/ 495908 w 533400"/>
                <a:gd name="connsiteY54" fmla="*/ 19671 h 400050"/>
                <a:gd name="connsiteX55" fmla="*/ 95858 w 533400"/>
                <a:gd name="connsiteY55" fmla="*/ 48246 h 400050"/>
                <a:gd name="connsiteX56" fmla="*/ 143483 w 533400"/>
                <a:gd name="connsiteY56" fmla="*/ 95871 h 400050"/>
                <a:gd name="connsiteX57" fmla="*/ 95858 w 533400"/>
                <a:gd name="connsiteY57" fmla="*/ 143496 h 400050"/>
                <a:gd name="connsiteX58" fmla="*/ 48233 w 533400"/>
                <a:gd name="connsiteY58" fmla="*/ 95871 h 400050"/>
                <a:gd name="connsiteX59" fmla="*/ 95858 w 533400"/>
                <a:gd name="connsiteY59" fmla="*/ 48246 h 400050"/>
                <a:gd name="connsiteX60" fmla="*/ 95858 w 533400"/>
                <a:gd name="connsiteY60" fmla="*/ 67296 h 400050"/>
                <a:gd name="connsiteX61" fmla="*/ 67283 w 533400"/>
                <a:gd name="connsiteY61" fmla="*/ 95871 h 400050"/>
                <a:gd name="connsiteX62" fmla="*/ 95858 w 533400"/>
                <a:gd name="connsiteY62" fmla="*/ 124446 h 400050"/>
                <a:gd name="connsiteX63" fmla="*/ 124433 w 533400"/>
                <a:gd name="connsiteY63" fmla="*/ 95871 h 400050"/>
                <a:gd name="connsiteX64" fmla="*/ 95858 w 533400"/>
                <a:gd name="connsiteY64" fmla="*/ 67296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33400" h="400050">
                  <a:moveTo>
                    <a:pt x="495908" y="621"/>
                  </a:moveTo>
                  <a:cubicBezTo>
                    <a:pt x="516863" y="621"/>
                    <a:pt x="534008" y="17766"/>
                    <a:pt x="534008" y="38721"/>
                  </a:cubicBezTo>
                  <a:lnTo>
                    <a:pt x="534008" y="38721"/>
                  </a:lnTo>
                  <a:lnTo>
                    <a:pt x="534008" y="362571"/>
                  </a:lnTo>
                  <a:cubicBezTo>
                    <a:pt x="534008" y="383526"/>
                    <a:pt x="516863" y="400671"/>
                    <a:pt x="495908" y="400671"/>
                  </a:cubicBezTo>
                  <a:lnTo>
                    <a:pt x="495908" y="400671"/>
                  </a:lnTo>
                  <a:lnTo>
                    <a:pt x="38708" y="400671"/>
                  </a:lnTo>
                  <a:cubicBezTo>
                    <a:pt x="17753" y="400671"/>
                    <a:pt x="608" y="383526"/>
                    <a:pt x="608" y="362571"/>
                  </a:cubicBezTo>
                  <a:lnTo>
                    <a:pt x="608" y="362571"/>
                  </a:lnTo>
                  <a:lnTo>
                    <a:pt x="608" y="38721"/>
                  </a:lnTo>
                  <a:cubicBezTo>
                    <a:pt x="608" y="17766"/>
                    <a:pt x="17753" y="621"/>
                    <a:pt x="38708" y="621"/>
                  </a:cubicBezTo>
                  <a:lnTo>
                    <a:pt x="38708" y="621"/>
                  </a:lnTo>
                  <a:lnTo>
                    <a:pt x="495908" y="621"/>
                  </a:lnTo>
                  <a:close/>
                  <a:moveTo>
                    <a:pt x="361605" y="173023"/>
                  </a:moveTo>
                  <a:lnTo>
                    <a:pt x="360653" y="173976"/>
                  </a:lnTo>
                  <a:lnTo>
                    <a:pt x="274928" y="285419"/>
                  </a:lnTo>
                  <a:cubicBezTo>
                    <a:pt x="273976" y="286371"/>
                    <a:pt x="273023" y="287323"/>
                    <a:pt x="272071" y="289228"/>
                  </a:cubicBezTo>
                  <a:cubicBezTo>
                    <a:pt x="257783" y="303516"/>
                    <a:pt x="234923" y="304469"/>
                    <a:pt x="219683" y="291134"/>
                  </a:cubicBezTo>
                  <a:lnTo>
                    <a:pt x="217778" y="290181"/>
                  </a:lnTo>
                  <a:lnTo>
                    <a:pt x="154913" y="229221"/>
                  </a:lnTo>
                  <a:lnTo>
                    <a:pt x="153961" y="228269"/>
                  </a:lnTo>
                  <a:cubicBezTo>
                    <a:pt x="146340" y="221601"/>
                    <a:pt x="134911" y="222553"/>
                    <a:pt x="128243" y="229221"/>
                  </a:cubicBezTo>
                  <a:lnTo>
                    <a:pt x="127290" y="230173"/>
                  </a:lnTo>
                  <a:lnTo>
                    <a:pt x="19658" y="355903"/>
                  </a:lnTo>
                  <a:lnTo>
                    <a:pt x="19658" y="362571"/>
                  </a:lnTo>
                  <a:cubicBezTo>
                    <a:pt x="19658" y="373048"/>
                    <a:pt x="27278" y="380669"/>
                    <a:pt x="37755" y="381621"/>
                  </a:cubicBezTo>
                  <a:lnTo>
                    <a:pt x="38708" y="381621"/>
                  </a:lnTo>
                  <a:lnTo>
                    <a:pt x="495908" y="381621"/>
                  </a:lnTo>
                  <a:cubicBezTo>
                    <a:pt x="506386" y="381621"/>
                    <a:pt x="514958" y="373048"/>
                    <a:pt x="514958" y="362571"/>
                  </a:cubicBezTo>
                  <a:lnTo>
                    <a:pt x="514958" y="362571"/>
                  </a:lnTo>
                  <a:lnTo>
                    <a:pt x="514958" y="338759"/>
                  </a:lnTo>
                  <a:lnTo>
                    <a:pt x="391133" y="173976"/>
                  </a:lnTo>
                  <a:cubicBezTo>
                    <a:pt x="390180" y="173023"/>
                    <a:pt x="389228" y="171119"/>
                    <a:pt x="387323" y="170166"/>
                  </a:cubicBezTo>
                  <a:cubicBezTo>
                    <a:pt x="378751" y="164451"/>
                    <a:pt x="368273" y="165403"/>
                    <a:pt x="361605" y="173023"/>
                  </a:cubicBezTo>
                  <a:close/>
                  <a:moveTo>
                    <a:pt x="495908" y="19671"/>
                  </a:moveTo>
                  <a:lnTo>
                    <a:pt x="38708" y="19671"/>
                  </a:lnTo>
                  <a:cubicBezTo>
                    <a:pt x="28230" y="19671"/>
                    <a:pt x="19658" y="28244"/>
                    <a:pt x="19658" y="38721"/>
                  </a:cubicBezTo>
                  <a:lnTo>
                    <a:pt x="19658" y="38721"/>
                  </a:lnTo>
                  <a:lnTo>
                    <a:pt x="19658" y="327328"/>
                  </a:lnTo>
                  <a:lnTo>
                    <a:pt x="113003" y="217791"/>
                  </a:lnTo>
                  <a:cubicBezTo>
                    <a:pt x="126338" y="201598"/>
                    <a:pt x="151103" y="199694"/>
                    <a:pt x="166343" y="213981"/>
                  </a:cubicBezTo>
                  <a:lnTo>
                    <a:pt x="167296" y="214934"/>
                  </a:lnTo>
                  <a:lnTo>
                    <a:pt x="168248" y="215886"/>
                  </a:lnTo>
                  <a:lnTo>
                    <a:pt x="231113" y="276846"/>
                  </a:lnTo>
                  <a:cubicBezTo>
                    <a:pt x="238733" y="284466"/>
                    <a:pt x="251115" y="284466"/>
                    <a:pt x="257783" y="276846"/>
                  </a:cubicBezTo>
                  <a:lnTo>
                    <a:pt x="258736" y="275894"/>
                  </a:lnTo>
                  <a:lnTo>
                    <a:pt x="259688" y="274941"/>
                  </a:lnTo>
                  <a:lnTo>
                    <a:pt x="345413" y="163498"/>
                  </a:lnTo>
                  <a:cubicBezTo>
                    <a:pt x="357796" y="146353"/>
                    <a:pt x="382561" y="143496"/>
                    <a:pt x="398753" y="156831"/>
                  </a:cubicBezTo>
                  <a:cubicBezTo>
                    <a:pt x="400658" y="158736"/>
                    <a:pt x="402563" y="160641"/>
                    <a:pt x="404468" y="162546"/>
                  </a:cubicBezTo>
                  <a:lnTo>
                    <a:pt x="406373" y="164451"/>
                  </a:lnTo>
                  <a:lnTo>
                    <a:pt x="514958" y="307326"/>
                  </a:lnTo>
                  <a:lnTo>
                    <a:pt x="514958" y="38721"/>
                  </a:lnTo>
                  <a:cubicBezTo>
                    <a:pt x="514958" y="28244"/>
                    <a:pt x="507338" y="20623"/>
                    <a:pt x="496861" y="19671"/>
                  </a:cubicBezTo>
                  <a:lnTo>
                    <a:pt x="495908" y="19671"/>
                  </a:lnTo>
                  <a:close/>
                  <a:moveTo>
                    <a:pt x="95858" y="48246"/>
                  </a:moveTo>
                  <a:cubicBezTo>
                    <a:pt x="122528" y="48246"/>
                    <a:pt x="143483" y="69201"/>
                    <a:pt x="143483" y="95871"/>
                  </a:cubicBezTo>
                  <a:cubicBezTo>
                    <a:pt x="143483" y="122541"/>
                    <a:pt x="122528" y="143496"/>
                    <a:pt x="95858" y="143496"/>
                  </a:cubicBezTo>
                  <a:cubicBezTo>
                    <a:pt x="69188" y="143496"/>
                    <a:pt x="48233" y="122541"/>
                    <a:pt x="48233" y="95871"/>
                  </a:cubicBezTo>
                  <a:cubicBezTo>
                    <a:pt x="48233" y="69201"/>
                    <a:pt x="69188" y="48246"/>
                    <a:pt x="95858" y="48246"/>
                  </a:cubicBezTo>
                  <a:close/>
                  <a:moveTo>
                    <a:pt x="95858" y="67296"/>
                  </a:moveTo>
                  <a:cubicBezTo>
                    <a:pt x="79665" y="67296"/>
                    <a:pt x="67283" y="79678"/>
                    <a:pt x="67283" y="95871"/>
                  </a:cubicBezTo>
                  <a:cubicBezTo>
                    <a:pt x="67283" y="112064"/>
                    <a:pt x="79665" y="124446"/>
                    <a:pt x="95858" y="124446"/>
                  </a:cubicBezTo>
                  <a:cubicBezTo>
                    <a:pt x="112051" y="124446"/>
                    <a:pt x="124433" y="112064"/>
                    <a:pt x="124433" y="95871"/>
                  </a:cubicBezTo>
                  <a:cubicBezTo>
                    <a:pt x="124433" y="79678"/>
                    <a:pt x="112051" y="67296"/>
                    <a:pt x="95858" y="67296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1" name="圆角矩形 13">
            <a:extLst>
              <a:ext uri="{FF2B5EF4-FFF2-40B4-BE49-F238E27FC236}">
                <a16:creationId xmlns:a16="http://schemas.microsoft.com/office/drawing/2014/main" xmlns="" id="{2864C136-B4F3-44A8-9012-C6AA4B94D552}"/>
              </a:ext>
            </a:extLst>
          </p:cNvPr>
          <p:cNvSpPr/>
          <p:nvPr/>
        </p:nvSpPr>
        <p:spPr>
          <a:xfrm>
            <a:off x="1440498" y="2501027"/>
            <a:ext cx="2286102" cy="2427446"/>
          </a:xfrm>
          <a:prstGeom prst="roundRect">
            <a:avLst>
              <a:gd name="adj" fmla="val 2500"/>
            </a:avLst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圆角矩形 19">
            <a:extLst>
              <a:ext uri="{FF2B5EF4-FFF2-40B4-BE49-F238E27FC236}">
                <a16:creationId xmlns:a16="http://schemas.microsoft.com/office/drawing/2014/main" xmlns="" id="{AD590A03-9BB8-41EB-8E81-746592EF74C0}"/>
              </a:ext>
            </a:extLst>
          </p:cNvPr>
          <p:cNvSpPr/>
          <p:nvPr/>
        </p:nvSpPr>
        <p:spPr>
          <a:xfrm>
            <a:off x="6530893" y="2501027"/>
            <a:ext cx="2286102" cy="2427446"/>
          </a:xfrm>
          <a:prstGeom prst="roundRect">
            <a:avLst>
              <a:gd name="adj" fmla="val 2500"/>
            </a:avLst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9AA90207-CE06-4D4A-A341-E4F19070170F}"/>
              </a:ext>
            </a:extLst>
          </p:cNvPr>
          <p:cNvSpPr txBox="1"/>
          <p:nvPr/>
        </p:nvSpPr>
        <p:spPr>
          <a:xfrm>
            <a:off x="8976328" y="3851831"/>
            <a:ext cx="2180000" cy="766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defTabSz="913765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zh-CN" altLang="en-US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dirty="0"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246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 animBg="1"/>
      <p:bldP spid="12" grpId="0" animBg="1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6D70E93C-76D3-43BB-BB11-F62C2F52E557}"/>
              </a:ext>
            </a:extLst>
          </p:cNvPr>
          <p:cNvGrpSpPr/>
          <p:nvPr/>
        </p:nvGrpSpPr>
        <p:grpSpPr>
          <a:xfrm>
            <a:off x="3858630" y="2239834"/>
            <a:ext cx="2237370" cy="3312075"/>
            <a:chOff x="6286406" y="1921399"/>
            <a:chExt cx="2237370" cy="3312075"/>
          </a:xfrm>
        </p:grpSpPr>
        <p:sp>
          <p:nvSpPr>
            <p:cNvPr id="18" name="圆角矩形 5">
              <a:extLst>
                <a:ext uri="{FF2B5EF4-FFF2-40B4-BE49-F238E27FC236}">
                  <a16:creationId xmlns:a16="http://schemas.microsoft.com/office/drawing/2014/main" xmlns="" id="{B8A26E5B-FEB5-47DF-B03E-DEAD1ECE680C}"/>
                </a:ext>
              </a:extLst>
            </p:cNvPr>
            <p:cNvSpPr/>
            <p:nvPr/>
          </p:nvSpPr>
          <p:spPr>
            <a:xfrm>
              <a:off x="6286406" y="1921399"/>
              <a:ext cx="2237370" cy="3312075"/>
            </a:xfrm>
            <a:prstGeom prst="roundRect">
              <a:avLst>
                <a:gd name="adj" fmla="val 2500"/>
              </a:avLst>
            </a:prstGeom>
            <a:ln w="9525" cap="rnd">
              <a:solidFill>
                <a:schemeClr val="bg1">
                  <a:lumMod val="85000"/>
                </a:schemeClr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9" name="任意多边形 6">
              <a:extLst>
                <a:ext uri="{FF2B5EF4-FFF2-40B4-BE49-F238E27FC236}">
                  <a16:creationId xmlns:a16="http://schemas.microsoft.com/office/drawing/2014/main" xmlns="" id="{EB86F6D5-B456-4A05-A632-96C4B7194F64}"/>
                </a:ext>
              </a:extLst>
            </p:cNvPr>
            <p:cNvSpPr/>
            <p:nvPr/>
          </p:nvSpPr>
          <p:spPr>
            <a:xfrm>
              <a:off x="6674223" y="2223787"/>
              <a:ext cx="342006" cy="280933"/>
            </a:xfrm>
            <a:custGeom>
              <a:avLst/>
              <a:gdLst>
                <a:gd name="connsiteX0" fmla="*/ 496292 w 533400"/>
                <a:gd name="connsiteY0" fmla="*/ 621 h 438150"/>
                <a:gd name="connsiteX1" fmla="*/ 534392 w 533400"/>
                <a:gd name="connsiteY1" fmla="*/ 38721 h 438150"/>
                <a:gd name="connsiteX2" fmla="*/ 534392 w 533400"/>
                <a:gd name="connsiteY2" fmla="*/ 38721 h 438150"/>
                <a:gd name="connsiteX3" fmla="*/ 534392 w 533400"/>
                <a:gd name="connsiteY3" fmla="*/ 333996 h 438150"/>
                <a:gd name="connsiteX4" fmla="*/ 496292 w 533400"/>
                <a:gd name="connsiteY4" fmla="*/ 372096 h 438150"/>
                <a:gd name="connsiteX5" fmla="*/ 496292 w 533400"/>
                <a:gd name="connsiteY5" fmla="*/ 372096 h 438150"/>
                <a:gd name="connsiteX6" fmla="*/ 204827 w 533400"/>
                <a:gd name="connsiteY6" fmla="*/ 372096 h 438150"/>
                <a:gd name="connsiteX7" fmla="*/ 115292 w 533400"/>
                <a:gd name="connsiteY7" fmla="*/ 438771 h 438150"/>
                <a:gd name="connsiteX8" fmla="*/ 115292 w 533400"/>
                <a:gd name="connsiteY8" fmla="*/ 372096 h 438150"/>
                <a:gd name="connsiteX9" fmla="*/ 39092 w 533400"/>
                <a:gd name="connsiteY9" fmla="*/ 372096 h 438150"/>
                <a:gd name="connsiteX10" fmla="*/ 992 w 533400"/>
                <a:gd name="connsiteY10" fmla="*/ 335901 h 438150"/>
                <a:gd name="connsiteX11" fmla="*/ 992 w 533400"/>
                <a:gd name="connsiteY11" fmla="*/ 335901 h 438150"/>
                <a:gd name="connsiteX12" fmla="*/ 992 w 533400"/>
                <a:gd name="connsiteY12" fmla="*/ 333996 h 438150"/>
                <a:gd name="connsiteX13" fmla="*/ 992 w 533400"/>
                <a:gd name="connsiteY13" fmla="*/ 38721 h 438150"/>
                <a:gd name="connsiteX14" fmla="*/ 39092 w 533400"/>
                <a:gd name="connsiteY14" fmla="*/ 621 h 438150"/>
                <a:gd name="connsiteX15" fmla="*/ 39092 w 533400"/>
                <a:gd name="connsiteY15" fmla="*/ 621 h 438150"/>
                <a:gd name="connsiteX16" fmla="*/ 496292 w 533400"/>
                <a:gd name="connsiteY16" fmla="*/ 621 h 438150"/>
                <a:gd name="connsiteX17" fmla="*/ 496292 w 533400"/>
                <a:gd name="connsiteY17" fmla="*/ 19671 h 438150"/>
                <a:gd name="connsiteX18" fmla="*/ 39092 w 533400"/>
                <a:gd name="connsiteY18" fmla="*/ 19671 h 438150"/>
                <a:gd name="connsiteX19" fmla="*/ 20042 w 533400"/>
                <a:gd name="connsiteY19" fmla="*/ 38721 h 438150"/>
                <a:gd name="connsiteX20" fmla="*/ 20042 w 533400"/>
                <a:gd name="connsiteY20" fmla="*/ 38721 h 438150"/>
                <a:gd name="connsiteX21" fmla="*/ 20042 w 533400"/>
                <a:gd name="connsiteY21" fmla="*/ 333996 h 438150"/>
                <a:gd name="connsiteX22" fmla="*/ 39092 w 533400"/>
                <a:gd name="connsiteY22" fmla="*/ 353046 h 438150"/>
                <a:gd name="connsiteX23" fmla="*/ 39092 w 533400"/>
                <a:gd name="connsiteY23" fmla="*/ 353046 h 438150"/>
                <a:gd name="connsiteX24" fmla="*/ 134342 w 533400"/>
                <a:gd name="connsiteY24" fmla="*/ 353046 h 438150"/>
                <a:gd name="connsiteX25" fmla="*/ 134342 w 533400"/>
                <a:gd name="connsiteY25" fmla="*/ 400671 h 438150"/>
                <a:gd name="connsiteX26" fmla="*/ 198160 w 533400"/>
                <a:gd name="connsiteY26" fmla="*/ 353046 h 438150"/>
                <a:gd name="connsiteX27" fmla="*/ 496292 w 533400"/>
                <a:gd name="connsiteY27" fmla="*/ 353046 h 438150"/>
                <a:gd name="connsiteX28" fmla="*/ 515342 w 533400"/>
                <a:gd name="connsiteY28" fmla="*/ 333996 h 438150"/>
                <a:gd name="connsiteX29" fmla="*/ 515342 w 533400"/>
                <a:gd name="connsiteY29" fmla="*/ 333996 h 438150"/>
                <a:gd name="connsiteX30" fmla="*/ 515342 w 533400"/>
                <a:gd name="connsiteY30" fmla="*/ 38721 h 438150"/>
                <a:gd name="connsiteX31" fmla="*/ 496292 w 533400"/>
                <a:gd name="connsiteY31" fmla="*/ 19671 h 438150"/>
                <a:gd name="connsiteX32" fmla="*/ 496292 w 533400"/>
                <a:gd name="connsiteY32" fmla="*/ 19671 h 438150"/>
                <a:gd name="connsiteX33" fmla="*/ 134342 w 533400"/>
                <a:gd name="connsiteY33" fmla="*/ 143496 h 438150"/>
                <a:gd name="connsiteX34" fmla="*/ 177205 w 533400"/>
                <a:gd name="connsiteY34" fmla="*/ 186359 h 438150"/>
                <a:gd name="connsiteX35" fmla="*/ 134342 w 533400"/>
                <a:gd name="connsiteY35" fmla="*/ 229221 h 438150"/>
                <a:gd name="connsiteX36" fmla="*/ 91480 w 533400"/>
                <a:gd name="connsiteY36" fmla="*/ 186359 h 438150"/>
                <a:gd name="connsiteX37" fmla="*/ 134342 w 533400"/>
                <a:gd name="connsiteY37" fmla="*/ 143496 h 438150"/>
                <a:gd name="connsiteX38" fmla="*/ 267692 w 533400"/>
                <a:gd name="connsiteY38" fmla="*/ 143496 h 438150"/>
                <a:gd name="connsiteX39" fmla="*/ 310555 w 533400"/>
                <a:gd name="connsiteY39" fmla="*/ 186359 h 438150"/>
                <a:gd name="connsiteX40" fmla="*/ 267692 w 533400"/>
                <a:gd name="connsiteY40" fmla="*/ 229221 h 438150"/>
                <a:gd name="connsiteX41" fmla="*/ 224830 w 533400"/>
                <a:gd name="connsiteY41" fmla="*/ 186359 h 438150"/>
                <a:gd name="connsiteX42" fmla="*/ 267692 w 533400"/>
                <a:gd name="connsiteY42" fmla="*/ 143496 h 438150"/>
                <a:gd name="connsiteX43" fmla="*/ 401042 w 533400"/>
                <a:gd name="connsiteY43" fmla="*/ 143496 h 438150"/>
                <a:gd name="connsiteX44" fmla="*/ 443905 w 533400"/>
                <a:gd name="connsiteY44" fmla="*/ 186359 h 438150"/>
                <a:gd name="connsiteX45" fmla="*/ 401042 w 533400"/>
                <a:gd name="connsiteY45" fmla="*/ 229221 h 438150"/>
                <a:gd name="connsiteX46" fmla="*/ 358180 w 533400"/>
                <a:gd name="connsiteY46" fmla="*/ 186359 h 438150"/>
                <a:gd name="connsiteX47" fmla="*/ 401042 w 533400"/>
                <a:gd name="connsiteY47" fmla="*/ 143496 h 438150"/>
                <a:gd name="connsiteX48" fmla="*/ 134342 w 533400"/>
                <a:gd name="connsiteY48" fmla="*/ 162546 h 438150"/>
                <a:gd name="connsiteX49" fmla="*/ 110530 w 533400"/>
                <a:gd name="connsiteY49" fmla="*/ 186359 h 438150"/>
                <a:gd name="connsiteX50" fmla="*/ 134342 w 533400"/>
                <a:gd name="connsiteY50" fmla="*/ 210171 h 438150"/>
                <a:gd name="connsiteX51" fmla="*/ 158155 w 533400"/>
                <a:gd name="connsiteY51" fmla="*/ 186359 h 438150"/>
                <a:gd name="connsiteX52" fmla="*/ 134342 w 533400"/>
                <a:gd name="connsiteY52" fmla="*/ 162546 h 438150"/>
                <a:gd name="connsiteX53" fmla="*/ 267692 w 533400"/>
                <a:gd name="connsiteY53" fmla="*/ 162546 h 438150"/>
                <a:gd name="connsiteX54" fmla="*/ 243880 w 533400"/>
                <a:gd name="connsiteY54" fmla="*/ 186359 h 438150"/>
                <a:gd name="connsiteX55" fmla="*/ 267692 w 533400"/>
                <a:gd name="connsiteY55" fmla="*/ 210171 h 438150"/>
                <a:gd name="connsiteX56" fmla="*/ 291505 w 533400"/>
                <a:gd name="connsiteY56" fmla="*/ 186359 h 438150"/>
                <a:gd name="connsiteX57" fmla="*/ 267692 w 533400"/>
                <a:gd name="connsiteY57" fmla="*/ 162546 h 438150"/>
                <a:gd name="connsiteX58" fmla="*/ 401042 w 533400"/>
                <a:gd name="connsiteY58" fmla="*/ 162546 h 438150"/>
                <a:gd name="connsiteX59" fmla="*/ 377230 w 533400"/>
                <a:gd name="connsiteY59" fmla="*/ 186359 h 438150"/>
                <a:gd name="connsiteX60" fmla="*/ 401042 w 533400"/>
                <a:gd name="connsiteY60" fmla="*/ 210171 h 438150"/>
                <a:gd name="connsiteX61" fmla="*/ 424855 w 533400"/>
                <a:gd name="connsiteY61" fmla="*/ 186359 h 438150"/>
                <a:gd name="connsiteX62" fmla="*/ 401042 w 533400"/>
                <a:gd name="connsiteY62" fmla="*/ 162546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533400" h="438150">
                  <a:moveTo>
                    <a:pt x="496292" y="621"/>
                  </a:moveTo>
                  <a:cubicBezTo>
                    <a:pt x="517247" y="621"/>
                    <a:pt x="534392" y="17766"/>
                    <a:pt x="534392" y="38721"/>
                  </a:cubicBezTo>
                  <a:lnTo>
                    <a:pt x="534392" y="38721"/>
                  </a:lnTo>
                  <a:lnTo>
                    <a:pt x="534392" y="333996"/>
                  </a:lnTo>
                  <a:cubicBezTo>
                    <a:pt x="534392" y="354951"/>
                    <a:pt x="517247" y="372096"/>
                    <a:pt x="496292" y="372096"/>
                  </a:cubicBezTo>
                  <a:lnTo>
                    <a:pt x="496292" y="372096"/>
                  </a:lnTo>
                  <a:lnTo>
                    <a:pt x="204827" y="372096"/>
                  </a:lnTo>
                  <a:lnTo>
                    <a:pt x="115292" y="438771"/>
                  </a:lnTo>
                  <a:lnTo>
                    <a:pt x="115292" y="372096"/>
                  </a:lnTo>
                  <a:lnTo>
                    <a:pt x="39092" y="372096"/>
                  </a:lnTo>
                  <a:cubicBezTo>
                    <a:pt x="19089" y="372096"/>
                    <a:pt x="1945" y="355903"/>
                    <a:pt x="992" y="335901"/>
                  </a:cubicBezTo>
                  <a:lnTo>
                    <a:pt x="992" y="335901"/>
                  </a:lnTo>
                  <a:lnTo>
                    <a:pt x="992" y="333996"/>
                  </a:lnTo>
                  <a:lnTo>
                    <a:pt x="992" y="38721"/>
                  </a:lnTo>
                  <a:cubicBezTo>
                    <a:pt x="992" y="17766"/>
                    <a:pt x="18137" y="621"/>
                    <a:pt x="39092" y="621"/>
                  </a:cubicBezTo>
                  <a:lnTo>
                    <a:pt x="39092" y="621"/>
                  </a:lnTo>
                  <a:lnTo>
                    <a:pt x="496292" y="621"/>
                  </a:lnTo>
                  <a:close/>
                  <a:moveTo>
                    <a:pt x="496292" y="19671"/>
                  </a:moveTo>
                  <a:lnTo>
                    <a:pt x="39092" y="19671"/>
                  </a:lnTo>
                  <a:cubicBezTo>
                    <a:pt x="28614" y="19671"/>
                    <a:pt x="20042" y="28244"/>
                    <a:pt x="20042" y="38721"/>
                  </a:cubicBezTo>
                  <a:lnTo>
                    <a:pt x="20042" y="38721"/>
                  </a:lnTo>
                  <a:lnTo>
                    <a:pt x="20042" y="333996"/>
                  </a:lnTo>
                  <a:cubicBezTo>
                    <a:pt x="20042" y="344473"/>
                    <a:pt x="28614" y="353046"/>
                    <a:pt x="39092" y="353046"/>
                  </a:cubicBezTo>
                  <a:lnTo>
                    <a:pt x="39092" y="353046"/>
                  </a:lnTo>
                  <a:lnTo>
                    <a:pt x="134342" y="353046"/>
                  </a:lnTo>
                  <a:lnTo>
                    <a:pt x="134342" y="400671"/>
                  </a:lnTo>
                  <a:lnTo>
                    <a:pt x="198160" y="353046"/>
                  </a:lnTo>
                  <a:lnTo>
                    <a:pt x="496292" y="353046"/>
                  </a:lnTo>
                  <a:cubicBezTo>
                    <a:pt x="506770" y="353046"/>
                    <a:pt x="515342" y="344473"/>
                    <a:pt x="515342" y="333996"/>
                  </a:cubicBezTo>
                  <a:lnTo>
                    <a:pt x="515342" y="333996"/>
                  </a:lnTo>
                  <a:lnTo>
                    <a:pt x="515342" y="38721"/>
                  </a:lnTo>
                  <a:cubicBezTo>
                    <a:pt x="515342" y="28244"/>
                    <a:pt x="506770" y="19671"/>
                    <a:pt x="496292" y="19671"/>
                  </a:cubicBezTo>
                  <a:lnTo>
                    <a:pt x="496292" y="19671"/>
                  </a:lnTo>
                  <a:close/>
                  <a:moveTo>
                    <a:pt x="134342" y="143496"/>
                  </a:moveTo>
                  <a:cubicBezTo>
                    <a:pt x="158155" y="143496"/>
                    <a:pt x="177205" y="162546"/>
                    <a:pt x="177205" y="186359"/>
                  </a:cubicBezTo>
                  <a:cubicBezTo>
                    <a:pt x="177205" y="210171"/>
                    <a:pt x="158155" y="229221"/>
                    <a:pt x="134342" y="229221"/>
                  </a:cubicBezTo>
                  <a:cubicBezTo>
                    <a:pt x="110530" y="229221"/>
                    <a:pt x="91480" y="210171"/>
                    <a:pt x="91480" y="186359"/>
                  </a:cubicBezTo>
                  <a:cubicBezTo>
                    <a:pt x="91480" y="162546"/>
                    <a:pt x="110530" y="143496"/>
                    <a:pt x="134342" y="143496"/>
                  </a:cubicBezTo>
                  <a:close/>
                  <a:moveTo>
                    <a:pt x="267692" y="143496"/>
                  </a:moveTo>
                  <a:cubicBezTo>
                    <a:pt x="291505" y="143496"/>
                    <a:pt x="310555" y="162546"/>
                    <a:pt x="310555" y="186359"/>
                  </a:cubicBezTo>
                  <a:cubicBezTo>
                    <a:pt x="310555" y="210171"/>
                    <a:pt x="291505" y="229221"/>
                    <a:pt x="267692" y="229221"/>
                  </a:cubicBezTo>
                  <a:cubicBezTo>
                    <a:pt x="243880" y="229221"/>
                    <a:pt x="224830" y="210171"/>
                    <a:pt x="224830" y="186359"/>
                  </a:cubicBezTo>
                  <a:cubicBezTo>
                    <a:pt x="224830" y="162546"/>
                    <a:pt x="243880" y="143496"/>
                    <a:pt x="267692" y="143496"/>
                  </a:cubicBezTo>
                  <a:close/>
                  <a:moveTo>
                    <a:pt x="401042" y="143496"/>
                  </a:moveTo>
                  <a:cubicBezTo>
                    <a:pt x="424855" y="143496"/>
                    <a:pt x="443905" y="162546"/>
                    <a:pt x="443905" y="186359"/>
                  </a:cubicBezTo>
                  <a:cubicBezTo>
                    <a:pt x="443905" y="210171"/>
                    <a:pt x="424855" y="229221"/>
                    <a:pt x="401042" y="229221"/>
                  </a:cubicBezTo>
                  <a:cubicBezTo>
                    <a:pt x="377230" y="229221"/>
                    <a:pt x="358180" y="210171"/>
                    <a:pt x="358180" y="186359"/>
                  </a:cubicBezTo>
                  <a:cubicBezTo>
                    <a:pt x="358180" y="162546"/>
                    <a:pt x="377230" y="143496"/>
                    <a:pt x="401042" y="143496"/>
                  </a:cubicBezTo>
                  <a:close/>
                  <a:moveTo>
                    <a:pt x="134342" y="162546"/>
                  </a:moveTo>
                  <a:cubicBezTo>
                    <a:pt x="121007" y="162546"/>
                    <a:pt x="110530" y="173023"/>
                    <a:pt x="110530" y="186359"/>
                  </a:cubicBezTo>
                  <a:cubicBezTo>
                    <a:pt x="110530" y="199694"/>
                    <a:pt x="121007" y="210171"/>
                    <a:pt x="134342" y="210171"/>
                  </a:cubicBezTo>
                  <a:cubicBezTo>
                    <a:pt x="147677" y="210171"/>
                    <a:pt x="158155" y="199694"/>
                    <a:pt x="158155" y="186359"/>
                  </a:cubicBezTo>
                  <a:cubicBezTo>
                    <a:pt x="158155" y="173023"/>
                    <a:pt x="147677" y="162546"/>
                    <a:pt x="134342" y="162546"/>
                  </a:cubicBezTo>
                  <a:close/>
                  <a:moveTo>
                    <a:pt x="267692" y="162546"/>
                  </a:moveTo>
                  <a:cubicBezTo>
                    <a:pt x="254357" y="162546"/>
                    <a:pt x="243880" y="173023"/>
                    <a:pt x="243880" y="186359"/>
                  </a:cubicBezTo>
                  <a:cubicBezTo>
                    <a:pt x="243880" y="199694"/>
                    <a:pt x="254357" y="210171"/>
                    <a:pt x="267692" y="210171"/>
                  </a:cubicBezTo>
                  <a:cubicBezTo>
                    <a:pt x="281027" y="210171"/>
                    <a:pt x="291505" y="199694"/>
                    <a:pt x="291505" y="186359"/>
                  </a:cubicBezTo>
                  <a:cubicBezTo>
                    <a:pt x="291505" y="173023"/>
                    <a:pt x="281027" y="162546"/>
                    <a:pt x="267692" y="162546"/>
                  </a:cubicBezTo>
                  <a:close/>
                  <a:moveTo>
                    <a:pt x="401042" y="162546"/>
                  </a:moveTo>
                  <a:cubicBezTo>
                    <a:pt x="387707" y="162546"/>
                    <a:pt x="377230" y="173023"/>
                    <a:pt x="377230" y="186359"/>
                  </a:cubicBezTo>
                  <a:cubicBezTo>
                    <a:pt x="377230" y="199694"/>
                    <a:pt x="387707" y="210171"/>
                    <a:pt x="401042" y="210171"/>
                  </a:cubicBezTo>
                  <a:cubicBezTo>
                    <a:pt x="414377" y="210171"/>
                    <a:pt x="424855" y="199694"/>
                    <a:pt x="424855" y="186359"/>
                  </a:cubicBezTo>
                  <a:cubicBezTo>
                    <a:pt x="424855" y="173023"/>
                    <a:pt x="414377" y="162546"/>
                    <a:pt x="401042" y="162546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xmlns="" id="{CF674220-E4CD-4680-834E-21DB4D6B208B}"/>
                </a:ext>
              </a:extLst>
            </p:cNvPr>
            <p:cNvSpPr txBox="1"/>
            <p:nvPr/>
          </p:nvSpPr>
          <p:spPr>
            <a:xfrm>
              <a:off x="6574737" y="2844606"/>
              <a:ext cx="14446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此处输入标题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xmlns="" id="{596A8215-6275-4DC3-9731-ED77143D7C16}"/>
                </a:ext>
              </a:extLst>
            </p:cNvPr>
            <p:cNvSpPr txBox="1"/>
            <p:nvPr/>
          </p:nvSpPr>
          <p:spPr>
            <a:xfrm>
              <a:off x="6574737" y="3383890"/>
              <a:ext cx="1763286" cy="997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R="0" lvl="0" indent="0" defTabSz="913765" fontAlgn="auto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 kumimoji="0" sz="1200" b="0" i="0" u="none" strike="noStrike" cap="none" spc="0" normalizeH="0" baseline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zh-CN" altLang="en-US" dirty="0"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lang="en-US" altLang="zh-CN" dirty="0">
                <a:cs typeface="+mn-ea"/>
                <a:sym typeface="+mn-lt"/>
              </a:endParaRP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AF7DD6E0-F8CD-42ED-A470-11A7A5099CA0}"/>
              </a:ext>
            </a:extLst>
          </p:cNvPr>
          <p:cNvGrpSpPr/>
          <p:nvPr/>
        </p:nvGrpSpPr>
        <p:grpSpPr>
          <a:xfrm>
            <a:off x="1765426" y="1589119"/>
            <a:ext cx="2237370" cy="3312075"/>
            <a:chOff x="1424414" y="1514999"/>
            <a:chExt cx="2237370" cy="3312075"/>
          </a:xfrm>
        </p:grpSpPr>
        <p:sp>
          <p:nvSpPr>
            <p:cNvPr id="14" name="圆角矩形 1">
              <a:extLst>
                <a:ext uri="{FF2B5EF4-FFF2-40B4-BE49-F238E27FC236}">
                  <a16:creationId xmlns:a16="http://schemas.microsoft.com/office/drawing/2014/main" xmlns="" id="{EDB7C508-3344-48CF-9B0C-FAED1B53981A}"/>
                </a:ext>
              </a:extLst>
            </p:cNvPr>
            <p:cNvSpPr/>
            <p:nvPr/>
          </p:nvSpPr>
          <p:spPr>
            <a:xfrm>
              <a:off x="1424414" y="1514999"/>
              <a:ext cx="2237370" cy="3312075"/>
            </a:xfrm>
            <a:prstGeom prst="roundRect">
              <a:avLst>
                <a:gd name="adj" fmla="val 2500"/>
              </a:avLst>
            </a:prstGeom>
            <a:solidFill>
              <a:schemeClr val="accent1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60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任意多边形 2">
              <a:extLst>
                <a:ext uri="{FF2B5EF4-FFF2-40B4-BE49-F238E27FC236}">
                  <a16:creationId xmlns:a16="http://schemas.microsoft.com/office/drawing/2014/main" xmlns="" id="{86936C35-70AE-4EB7-B0CC-16A93121D5CD}"/>
                </a:ext>
              </a:extLst>
            </p:cNvPr>
            <p:cNvSpPr/>
            <p:nvPr/>
          </p:nvSpPr>
          <p:spPr>
            <a:xfrm>
              <a:off x="1832122" y="1756314"/>
              <a:ext cx="256504" cy="342006"/>
            </a:xfrm>
            <a:custGeom>
              <a:avLst/>
              <a:gdLst>
                <a:gd name="connsiteX0" fmla="*/ 267948 w 400050"/>
                <a:gd name="connsiteY0" fmla="*/ 621 h 533400"/>
                <a:gd name="connsiteX1" fmla="*/ 296523 w 400050"/>
                <a:gd name="connsiteY1" fmla="*/ 27291 h 533400"/>
                <a:gd name="connsiteX2" fmla="*/ 296523 w 400050"/>
                <a:gd name="connsiteY2" fmla="*/ 29196 h 533400"/>
                <a:gd name="connsiteX3" fmla="*/ 296523 w 400050"/>
                <a:gd name="connsiteY3" fmla="*/ 38721 h 533400"/>
                <a:gd name="connsiteX4" fmla="*/ 363198 w 400050"/>
                <a:gd name="connsiteY4" fmla="*/ 38721 h 533400"/>
                <a:gd name="connsiteX5" fmla="*/ 401298 w 400050"/>
                <a:gd name="connsiteY5" fmla="*/ 74916 h 533400"/>
                <a:gd name="connsiteX6" fmla="*/ 401298 w 400050"/>
                <a:gd name="connsiteY6" fmla="*/ 76821 h 533400"/>
                <a:gd name="connsiteX7" fmla="*/ 401298 w 400050"/>
                <a:gd name="connsiteY7" fmla="*/ 495921 h 533400"/>
                <a:gd name="connsiteX8" fmla="*/ 365103 w 400050"/>
                <a:gd name="connsiteY8" fmla="*/ 534021 h 533400"/>
                <a:gd name="connsiteX9" fmla="*/ 363198 w 400050"/>
                <a:gd name="connsiteY9" fmla="*/ 534021 h 533400"/>
                <a:gd name="connsiteX10" fmla="*/ 39348 w 400050"/>
                <a:gd name="connsiteY10" fmla="*/ 534021 h 533400"/>
                <a:gd name="connsiteX11" fmla="*/ 1248 w 400050"/>
                <a:gd name="connsiteY11" fmla="*/ 497826 h 533400"/>
                <a:gd name="connsiteX12" fmla="*/ 1248 w 400050"/>
                <a:gd name="connsiteY12" fmla="*/ 495921 h 533400"/>
                <a:gd name="connsiteX13" fmla="*/ 1248 w 400050"/>
                <a:gd name="connsiteY13" fmla="*/ 76821 h 533400"/>
                <a:gd name="connsiteX14" fmla="*/ 37443 w 400050"/>
                <a:gd name="connsiteY14" fmla="*/ 38721 h 533400"/>
                <a:gd name="connsiteX15" fmla="*/ 39348 w 400050"/>
                <a:gd name="connsiteY15" fmla="*/ 38721 h 533400"/>
                <a:gd name="connsiteX16" fmla="*/ 106023 w 400050"/>
                <a:gd name="connsiteY16" fmla="*/ 38721 h 533400"/>
                <a:gd name="connsiteX17" fmla="*/ 106023 w 400050"/>
                <a:gd name="connsiteY17" fmla="*/ 29196 h 533400"/>
                <a:gd name="connsiteX18" fmla="*/ 132693 w 400050"/>
                <a:gd name="connsiteY18" fmla="*/ 621 h 533400"/>
                <a:gd name="connsiteX19" fmla="*/ 134598 w 400050"/>
                <a:gd name="connsiteY19" fmla="*/ 621 h 533400"/>
                <a:gd name="connsiteX20" fmla="*/ 267948 w 400050"/>
                <a:gd name="connsiteY20" fmla="*/ 621 h 533400"/>
                <a:gd name="connsiteX21" fmla="*/ 106023 w 400050"/>
                <a:gd name="connsiteY21" fmla="*/ 57771 h 533400"/>
                <a:gd name="connsiteX22" fmla="*/ 39348 w 400050"/>
                <a:gd name="connsiteY22" fmla="*/ 57771 h 533400"/>
                <a:gd name="connsiteX23" fmla="*/ 20298 w 400050"/>
                <a:gd name="connsiteY23" fmla="*/ 75869 h 533400"/>
                <a:gd name="connsiteX24" fmla="*/ 20298 w 400050"/>
                <a:gd name="connsiteY24" fmla="*/ 76821 h 533400"/>
                <a:gd name="connsiteX25" fmla="*/ 20298 w 400050"/>
                <a:gd name="connsiteY25" fmla="*/ 495921 h 533400"/>
                <a:gd name="connsiteX26" fmla="*/ 38395 w 400050"/>
                <a:gd name="connsiteY26" fmla="*/ 514971 h 533400"/>
                <a:gd name="connsiteX27" fmla="*/ 39348 w 400050"/>
                <a:gd name="connsiteY27" fmla="*/ 514971 h 533400"/>
                <a:gd name="connsiteX28" fmla="*/ 363198 w 400050"/>
                <a:gd name="connsiteY28" fmla="*/ 514971 h 533400"/>
                <a:gd name="connsiteX29" fmla="*/ 382248 w 400050"/>
                <a:gd name="connsiteY29" fmla="*/ 496873 h 533400"/>
                <a:gd name="connsiteX30" fmla="*/ 382248 w 400050"/>
                <a:gd name="connsiteY30" fmla="*/ 495921 h 533400"/>
                <a:gd name="connsiteX31" fmla="*/ 382248 w 400050"/>
                <a:gd name="connsiteY31" fmla="*/ 76821 h 533400"/>
                <a:gd name="connsiteX32" fmla="*/ 364151 w 400050"/>
                <a:gd name="connsiteY32" fmla="*/ 57771 h 533400"/>
                <a:gd name="connsiteX33" fmla="*/ 363198 w 400050"/>
                <a:gd name="connsiteY33" fmla="*/ 57771 h 533400"/>
                <a:gd name="connsiteX34" fmla="*/ 296523 w 400050"/>
                <a:gd name="connsiteY34" fmla="*/ 57771 h 533400"/>
                <a:gd name="connsiteX35" fmla="*/ 296523 w 400050"/>
                <a:gd name="connsiteY35" fmla="*/ 67296 h 533400"/>
                <a:gd name="connsiteX36" fmla="*/ 269853 w 400050"/>
                <a:gd name="connsiteY36" fmla="*/ 95871 h 533400"/>
                <a:gd name="connsiteX37" fmla="*/ 267948 w 400050"/>
                <a:gd name="connsiteY37" fmla="*/ 95871 h 533400"/>
                <a:gd name="connsiteX38" fmla="*/ 134598 w 400050"/>
                <a:gd name="connsiteY38" fmla="*/ 95871 h 533400"/>
                <a:gd name="connsiteX39" fmla="*/ 106023 w 400050"/>
                <a:gd name="connsiteY39" fmla="*/ 69201 h 533400"/>
                <a:gd name="connsiteX40" fmla="*/ 106023 w 400050"/>
                <a:gd name="connsiteY40" fmla="*/ 67296 h 533400"/>
                <a:gd name="connsiteX41" fmla="*/ 106023 w 400050"/>
                <a:gd name="connsiteY41" fmla="*/ 57771 h 533400"/>
                <a:gd name="connsiteX42" fmla="*/ 201273 w 400050"/>
                <a:gd name="connsiteY42" fmla="*/ 343521 h 533400"/>
                <a:gd name="connsiteX43" fmla="*/ 201273 w 400050"/>
                <a:gd name="connsiteY43" fmla="*/ 362571 h 533400"/>
                <a:gd name="connsiteX44" fmla="*/ 86973 w 400050"/>
                <a:gd name="connsiteY44" fmla="*/ 362571 h 533400"/>
                <a:gd name="connsiteX45" fmla="*/ 86973 w 400050"/>
                <a:gd name="connsiteY45" fmla="*/ 343521 h 533400"/>
                <a:gd name="connsiteX46" fmla="*/ 201273 w 400050"/>
                <a:gd name="connsiteY46" fmla="*/ 343521 h 533400"/>
                <a:gd name="connsiteX47" fmla="*/ 315573 w 400050"/>
                <a:gd name="connsiteY47" fmla="*/ 267321 h 533400"/>
                <a:gd name="connsiteX48" fmla="*/ 315573 w 400050"/>
                <a:gd name="connsiteY48" fmla="*/ 286371 h 533400"/>
                <a:gd name="connsiteX49" fmla="*/ 86973 w 400050"/>
                <a:gd name="connsiteY49" fmla="*/ 286371 h 533400"/>
                <a:gd name="connsiteX50" fmla="*/ 86973 w 400050"/>
                <a:gd name="connsiteY50" fmla="*/ 267321 h 533400"/>
                <a:gd name="connsiteX51" fmla="*/ 315573 w 400050"/>
                <a:gd name="connsiteY51" fmla="*/ 267321 h 533400"/>
                <a:gd name="connsiteX52" fmla="*/ 315573 w 400050"/>
                <a:gd name="connsiteY52" fmla="*/ 191121 h 533400"/>
                <a:gd name="connsiteX53" fmla="*/ 315573 w 400050"/>
                <a:gd name="connsiteY53" fmla="*/ 210171 h 533400"/>
                <a:gd name="connsiteX54" fmla="*/ 86973 w 400050"/>
                <a:gd name="connsiteY54" fmla="*/ 210171 h 533400"/>
                <a:gd name="connsiteX55" fmla="*/ 86973 w 400050"/>
                <a:gd name="connsiteY55" fmla="*/ 191121 h 533400"/>
                <a:gd name="connsiteX56" fmla="*/ 315573 w 400050"/>
                <a:gd name="connsiteY56" fmla="*/ 191121 h 533400"/>
                <a:gd name="connsiteX57" fmla="*/ 267948 w 400050"/>
                <a:gd name="connsiteY57" fmla="*/ 19671 h 533400"/>
                <a:gd name="connsiteX58" fmla="*/ 134598 w 400050"/>
                <a:gd name="connsiteY58" fmla="*/ 19671 h 533400"/>
                <a:gd name="connsiteX59" fmla="*/ 125073 w 400050"/>
                <a:gd name="connsiteY59" fmla="*/ 28244 h 533400"/>
                <a:gd name="connsiteX60" fmla="*/ 125073 w 400050"/>
                <a:gd name="connsiteY60" fmla="*/ 29196 h 533400"/>
                <a:gd name="connsiteX61" fmla="*/ 125073 w 400050"/>
                <a:gd name="connsiteY61" fmla="*/ 67296 h 533400"/>
                <a:gd name="connsiteX62" fmla="*/ 133645 w 400050"/>
                <a:gd name="connsiteY62" fmla="*/ 76821 h 533400"/>
                <a:gd name="connsiteX63" fmla="*/ 134598 w 400050"/>
                <a:gd name="connsiteY63" fmla="*/ 76821 h 533400"/>
                <a:gd name="connsiteX64" fmla="*/ 267948 w 400050"/>
                <a:gd name="connsiteY64" fmla="*/ 76821 h 533400"/>
                <a:gd name="connsiteX65" fmla="*/ 277473 w 400050"/>
                <a:gd name="connsiteY65" fmla="*/ 68248 h 533400"/>
                <a:gd name="connsiteX66" fmla="*/ 277473 w 400050"/>
                <a:gd name="connsiteY66" fmla="*/ 67296 h 533400"/>
                <a:gd name="connsiteX67" fmla="*/ 277473 w 400050"/>
                <a:gd name="connsiteY67" fmla="*/ 29196 h 533400"/>
                <a:gd name="connsiteX68" fmla="*/ 267948 w 400050"/>
                <a:gd name="connsiteY68" fmla="*/ 19671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400050" h="533400">
                  <a:moveTo>
                    <a:pt x="267948" y="621"/>
                  </a:moveTo>
                  <a:cubicBezTo>
                    <a:pt x="283188" y="621"/>
                    <a:pt x="295570" y="12051"/>
                    <a:pt x="296523" y="27291"/>
                  </a:cubicBezTo>
                  <a:lnTo>
                    <a:pt x="296523" y="29196"/>
                  </a:lnTo>
                  <a:lnTo>
                    <a:pt x="296523" y="38721"/>
                  </a:lnTo>
                  <a:lnTo>
                    <a:pt x="363198" y="38721"/>
                  </a:lnTo>
                  <a:cubicBezTo>
                    <a:pt x="383201" y="38721"/>
                    <a:pt x="400345" y="54914"/>
                    <a:pt x="401298" y="74916"/>
                  </a:cubicBezTo>
                  <a:lnTo>
                    <a:pt x="401298" y="76821"/>
                  </a:lnTo>
                  <a:lnTo>
                    <a:pt x="401298" y="495921"/>
                  </a:lnTo>
                  <a:cubicBezTo>
                    <a:pt x="401298" y="515923"/>
                    <a:pt x="385105" y="533069"/>
                    <a:pt x="365103" y="534021"/>
                  </a:cubicBezTo>
                  <a:lnTo>
                    <a:pt x="363198" y="534021"/>
                  </a:lnTo>
                  <a:lnTo>
                    <a:pt x="39348" y="534021"/>
                  </a:lnTo>
                  <a:cubicBezTo>
                    <a:pt x="19345" y="534021"/>
                    <a:pt x="2201" y="517828"/>
                    <a:pt x="1248" y="497826"/>
                  </a:cubicBezTo>
                  <a:lnTo>
                    <a:pt x="1248" y="495921"/>
                  </a:lnTo>
                  <a:lnTo>
                    <a:pt x="1248" y="76821"/>
                  </a:lnTo>
                  <a:cubicBezTo>
                    <a:pt x="1248" y="56819"/>
                    <a:pt x="17441" y="39673"/>
                    <a:pt x="37443" y="38721"/>
                  </a:cubicBezTo>
                  <a:lnTo>
                    <a:pt x="39348" y="38721"/>
                  </a:lnTo>
                  <a:lnTo>
                    <a:pt x="106023" y="38721"/>
                  </a:lnTo>
                  <a:lnTo>
                    <a:pt x="106023" y="29196"/>
                  </a:lnTo>
                  <a:cubicBezTo>
                    <a:pt x="106023" y="13956"/>
                    <a:pt x="117453" y="1573"/>
                    <a:pt x="132693" y="621"/>
                  </a:cubicBezTo>
                  <a:lnTo>
                    <a:pt x="134598" y="621"/>
                  </a:lnTo>
                  <a:lnTo>
                    <a:pt x="267948" y="621"/>
                  </a:lnTo>
                  <a:close/>
                  <a:moveTo>
                    <a:pt x="106023" y="57771"/>
                  </a:moveTo>
                  <a:lnTo>
                    <a:pt x="39348" y="57771"/>
                  </a:lnTo>
                  <a:cubicBezTo>
                    <a:pt x="28870" y="57771"/>
                    <a:pt x="21251" y="65391"/>
                    <a:pt x="20298" y="75869"/>
                  </a:cubicBezTo>
                  <a:lnTo>
                    <a:pt x="20298" y="76821"/>
                  </a:lnTo>
                  <a:lnTo>
                    <a:pt x="20298" y="495921"/>
                  </a:lnTo>
                  <a:cubicBezTo>
                    <a:pt x="20298" y="506398"/>
                    <a:pt x="27918" y="514019"/>
                    <a:pt x="38395" y="514971"/>
                  </a:cubicBezTo>
                  <a:lnTo>
                    <a:pt x="39348" y="514971"/>
                  </a:lnTo>
                  <a:lnTo>
                    <a:pt x="363198" y="514971"/>
                  </a:lnTo>
                  <a:cubicBezTo>
                    <a:pt x="373676" y="514971"/>
                    <a:pt x="381295" y="507351"/>
                    <a:pt x="382248" y="496873"/>
                  </a:cubicBezTo>
                  <a:lnTo>
                    <a:pt x="382248" y="495921"/>
                  </a:lnTo>
                  <a:lnTo>
                    <a:pt x="382248" y="76821"/>
                  </a:lnTo>
                  <a:cubicBezTo>
                    <a:pt x="382248" y="66344"/>
                    <a:pt x="374628" y="58723"/>
                    <a:pt x="364151" y="57771"/>
                  </a:cubicBezTo>
                  <a:lnTo>
                    <a:pt x="363198" y="57771"/>
                  </a:lnTo>
                  <a:lnTo>
                    <a:pt x="296523" y="57771"/>
                  </a:lnTo>
                  <a:lnTo>
                    <a:pt x="296523" y="67296"/>
                  </a:lnTo>
                  <a:cubicBezTo>
                    <a:pt x="296523" y="82536"/>
                    <a:pt x="285093" y="94919"/>
                    <a:pt x="269853" y="95871"/>
                  </a:cubicBezTo>
                  <a:lnTo>
                    <a:pt x="267948" y="95871"/>
                  </a:lnTo>
                  <a:lnTo>
                    <a:pt x="134598" y="95871"/>
                  </a:lnTo>
                  <a:cubicBezTo>
                    <a:pt x="119358" y="95871"/>
                    <a:pt x="106976" y="84441"/>
                    <a:pt x="106023" y="69201"/>
                  </a:cubicBezTo>
                  <a:lnTo>
                    <a:pt x="106023" y="67296"/>
                  </a:lnTo>
                  <a:lnTo>
                    <a:pt x="106023" y="57771"/>
                  </a:lnTo>
                  <a:close/>
                  <a:moveTo>
                    <a:pt x="201273" y="343521"/>
                  </a:moveTo>
                  <a:lnTo>
                    <a:pt x="201273" y="362571"/>
                  </a:lnTo>
                  <a:lnTo>
                    <a:pt x="86973" y="362571"/>
                  </a:lnTo>
                  <a:lnTo>
                    <a:pt x="86973" y="343521"/>
                  </a:lnTo>
                  <a:lnTo>
                    <a:pt x="201273" y="343521"/>
                  </a:lnTo>
                  <a:close/>
                  <a:moveTo>
                    <a:pt x="315573" y="267321"/>
                  </a:moveTo>
                  <a:lnTo>
                    <a:pt x="315573" y="286371"/>
                  </a:lnTo>
                  <a:lnTo>
                    <a:pt x="86973" y="286371"/>
                  </a:lnTo>
                  <a:lnTo>
                    <a:pt x="86973" y="267321"/>
                  </a:lnTo>
                  <a:lnTo>
                    <a:pt x="315573" y="267321"/>
                  </a:lnTo>
                  <a:close/>
                  <a:moveTo>
                    <a:pt x="315573" y="191121"/>
                  </a:moveTo>
                  <a:lnTo>
                    <a:pt x="315573" y="210171"/>
                  </a:lnTo>
                  <a:lnTo>
                    <a:pt x="86973" y="210171"/>
                  </a:lnTo>
                  <a:lnTo>
                    <a:pt x="86973" y="191121"/>
                  </a:lnTo>
                  <a:lnTo>
                    <a:pt x="315573" y="191121"/>
                  </a:lnTo>
                  <a:close/>
                  <a:moveTo>
                    <a:pt x="267948" y="19671"/>
                  </a:moveTo>
                  <a:lnTo>
                    <a:pt x="134598" y="19671"/>
                  </a:lnTo>
                  <a:cubicBezTo>
                    <a:pt x="129836" y="19671"/>
                    <a:pt x="126026" y="23481"/>
                    <a:pt x="125073" y="28244"/>
                  </a:cubicBezTo>
                  <a:lnTo>
                    <a:pt x="125073" y="29196"/>
                  </a:lnTo>
                  <a:lnTo>
                    <a:pt x="125073" y="67296"/>
                  </a:lnTo>
                  <a:cubicBezTo>
                    <a:pt x="125073" y="72059"/>
                    <a:pt x="128883" y="75869"/>
                    <a:pt x="133645" y="76821"/>
                  </a:cubicBezTo>
                  <a:lnTo>
                    <a:pt x="134598" y="76821"/>
                  </a:lnTo>
                  <a:lnTo>
                    <a:pt x="267948" y="76821"/>
                  </a:lnTo>
                  <a:cubicBezTo>
                    <a:pt x="272711" y="76821"/>
                    <a:pt x="276520" y="73011"/>
                    <a:pt x="277473" y="68248"/>
                  </a:cubicBezTo>
                  <a:lnTo>
                    <a:pt x="277473" y="67296"/>
                  </a:lnTo>
                  <a:lnTo>
                    <a:pt x="277473" y="29196"/>
                  </a:lnTo>
                  <a:cubicBezTo>
                    <a:pt x="277473" y="23481"/>
                    <a:pt x="273663" y="19671"/>
                    <a:pt x="267948" y="19671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xmlns="" id="{DAB09C88-786D-4931-8A29-203AC0285E3D}"/>
                </a:ext>
              </a:extLst>
            </p:cNvPr>
            <p:cNvSpPr txBox="1"/>
            <p:nvPr/>
          </p:nvSpPr>
          <p:spPr>
            <a:xfrm>
              <a:off x="1712745" y="2438206"/>
              <a:ext cx="14446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此处输入标题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xmlns="" id="{98D0AA11-E711-4228-A5B2-7A7D3A2227C5}"/>
                </a:ext>
              </a:extLst>
            </p:cNvPr>
            <p:cNvSpPr txBox="1"/>
            <p:nvPr/>
          </p:nvSpPr>
          <p:spPr>
            <a:xfrm>
              <a:off x="1712745" y="2977490"/>
              <a:ext cx="1660709" cy="993990"/>
            </a:xfrm>
            <a:prstGeom prst="rect">
              <a:avLst/>
            </a:prstGeom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marR="0" lvl="0" indent="0" defTabSz="913765" rtl="0" eaLnBrk="1" fontAlgn="auto" latinLnBrk="0" hangingPunct="1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35E0DF43-5EC5-4F24-84C4-CD1A3FB968F5}"/>
              </a:ext>
            </a:extLst>
          </p:cNvPr>
          <p:cNvSpPr txBox="1"/>
          <p:nvPr/>
        </p:nvSpPr>
        <p:spPr>
          <a:xfrm>
            <a:off x="7030350" y="2559556"/>
            <a:ext cx="585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25D99348-1075-4940-BF07-2ACF393CB48E}"/>
              </a:ext>
            </a:extLst>
          </p:cNvPr>
          <p:cNvSpPr txBox="1"/>
          <p:nvPr/>
        </p:nvSpPr>
        <p:spPr>
          <a:xfrm>
            <a:off x="7466891" y="2651889"/>
            <a:ext cx="1444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此处输入标题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42A0697C-0B5A-477C-9F08-E70376ABA5D2}"/>
              </a:ext>
            </a:extLst>
          </p:cNvPr>
          <p:cNvSpPr txBox="1"/>
          <p:nvPr/>
        </p:nvSpPr>
        <p:spPr>
          <a:xfrm>
            <a:off x="7068451" y="3082776"/>
            <a:ext cx="3644487" cy="528414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defTabSz="913765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 kumimoji="0" sz="1100" b="0" i="0" u="none" strike="noStrike" cap="none" spc="0" normalizeH="0" baseline="0">
                <a:ln>
                  <a:noFill/>
                </a:ln>
                <a:effectLst/>
                <a:uLnTx/>
                <a:uFillTx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zh-CN" altLang="en-US" dirty="0">
                <a:solidFill>
                  <a:schemeClr val="accent1"/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F926F604-3109-47E0-AED4-CE34083B607E}"/>
              </a:ext>
            </a:extLst>
          </p:cNvPr>
          <p:cNvSpPr txBox="1"/>
          <p:nvPr/>
        </p:nvSpPr>
        <p:spPr>
          <a:xfrm>
            <a:off x="7030350" y="4068675"/>
            <a:ext cx="585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02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9332556D-FA7D-4105-AE13-89E97B5E7484}"/>
              </a:ext>
            </a:extLst>
          </p:cNvPr>
          <p:cNvSpPr txBox="1"/>
          <p:nvPr/>
        </p:nvSpPr>
        <p:spPr>
          <a:xfrm>
            <a:off x="7466891" y="4161008"/>
            <a:ext cx="1444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此处输入标题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E99CC13F-ABF3-468C-849E-037217F98F57}"/>
              </a:ext>
            </a:extLst>
          </p:cNvPr>
          <p:cNvSpPr txBox="1"/>
          <p:nvPr/>
        </p:nvSpPr>
        <p:spPr>
          <a:xfrm>
            <a:off x="7068451" y="4591895"/>
            <a:ext cx="3644487" cy="528414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defTabSz="913765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 kumimoji="0" sz="1100" b="0" i="0" u="none" strike="noStrike" cap="none" spc="0" normalizeH="0" baseline="0">
                <a:ln>
                  <a:noFill/>
                </a:ln>
                <a:effectLst/>
                <a:uLnTx/>
                <a:uFillTx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zh-CN" altLang="en-US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dirty="0"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3802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xmlns="" id="{FA2EFCC0-3A0C-449B-A8BB-BFA978F5EFF2}"/>
              </a:ext>
            </a:extLst>
          </p:cNvPr>
          <p:cNvGrpSpPr/>
          <p:nvPr/>
        </p:nvGrpSpPr>
        <p:grpSpPr>
          <a:xfrm>
            <a:off x="2054414" y="1739964"/>
            <a:ext cx="8083172" cy="4580526"/>
            <a:chOff x="889907" y="1739964"/>
            <a:chExt cx="8083172" cy="4580526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xmlns="" id="{441BF4DB-5F9D-41E5-B89E-8790645EF44F}"/>
                </a:ext>
              </a:extLst>
            </p:cNvPr>
            <p:cNvSpPr/>
            <p:nvPr/>
          </p:nvSpPr>
          <p:spPr>
            <a:xfrm flipH="1">
              <a:off x="1633075" y="4976921"/>
              <a:ext cx="1560266" cy="1169913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cxnSp>
          <p:nvCxnSpPr>
            <p:cNvPr id="35" name="直接连接符 34">
              <a:extLst>
                <a:ext uri="{FF2B5EF4-FFF2-40B4-BE49-F238E27FC236}">
                  <a16:creationId xmlns:a16="http://schemas.microsoft.com/office/drawing/2014/main" xmlns="" id="{8C32EC64-0116-497E-AD4D-4EE342120A72}"/>
                </a:ext>
              </a:extLst>
            </p:cNvPr>
            <p:cNvCxnSpPr>
              <a:cxnSpLocks/>
            </p:cNvCxnSpPr>
            <p:nvPr/>
          </p:nvCxnSpPr>
          <p:spPr>
            <a:xfrm>
              <a:off x="1445404" y="4312226"/>
              <a:ext cx="0" cy="2008264"/>
            </a:xfrm>
            <a:prstGeom prst="line">
              <a:avLst/>
            </a:prstGeom>
            <a:ln w="15875" cap="rnd">
              <a:solidFill>
                <a:schemeClr val="bg1">
                  <a:lumMod val="75000"/>
                </a:schemeClr>
              </a:solidFill>
              <a:round/>
              <a:headEnd type="none" w="lg" len="lg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椭圆 35">
              <a:extLst>
                <a:ext uri="{FF2B5EF4-FFF2-40B4-BE49-F238E27FC236}">
                  <a16:creationId xmlns:a16="http://schemas.microsoft.com/office/drawing/2014/main" xmlns="" id="{5E9577D6-1640-4432-A9AA-ECD371DD0C03}"/>
                </a:ext>
              </a:extLst>
            </p:cNvPr>
            <p:cNvSpPr/>
            <p:nvPr/>
          </p:nvSpPr>
          <p:spPr>
            <a:xfrm>
              <a:off x="1371283" y="4155799"/>
              <a:ext cx="148242" cy="148242"/>
            </a:xfrm>
            <a:prstGeom prst="ellipse">
              <a:avLst/>
            </a:prstGeom>
            <a:solidFill>
              <a:schemeClr val="bg1"/>
            </a:solidFill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xmlns="" id="{3A5E1FEC-54BA-4E25-9DBA-56A8F901D78C}"/>
                </a:ext>
              </a:extLst>
            </p:cNvPr>
            <p:cNvSpPr txBox="1"/>
            <p:nvPr/>
          </p:nvSpPr>
          <p:spPr>
            <a:xfrm flipH="1">
              <a:off x="889907" y="4976921"/>
              <a:ext cx="461665" cy="903999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r>
                <a:rPr lang="en-US" altLang="zh-CN" dirty="0">
                  <a:cs typeface="+mn-ea"/>
                  <a:sym typeface="+mn-lt"/>
                </a:rPr>
                <a:t>20XX</a:t>
              </a:r>
            </a:p>
          </p:txBody>
        </p:sp>
        <p:sp>
          <p:nvSpPr>
            <p:cNvPr id="38" name="椭圆 37">
              <a:extLst>
                <a:ext uri="{FF2B5EF4-FFF2-40B4-BE49-F238E27FC236}">
                  <a16:creationId xmlns:a16="http://schemas.microsoft.com/office/drawing/2014/main" xmlns="" id="{AAD074EA-936E-4D13-8B3A-DDDE78B09065}"/>
                </a:ext>
              </a:extLst>
            </p:cNvPr>
            <p:cNvSpPr/>
            <p:nvPr/>
          </p:nvSpPr>
          <p:spPr>
            <a:xfrm>
              <a:off x="1722825" y="3644964"/>
              <a:ext cx="1169914" cy="1169912"/>
            </a:xfrm>
            <a:prstGeom prst="ellipse">
              <a:avLst/>
            </a:prstGeom>
            <a:noFill/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39" name="任意多边形 20">
              <a:extLst>
                <a:ext uri="{FF2B5EF4-FFF2-40B4-BE49-F238E27FC236}">
                  <a16:creationId xmlns:a16="http://schemas.microsoft.com/office/drawing/2014/main" xmlns="" id="{6D555DC8-0422-4B65-94A7-1EEBD28AAC0B}"/>
                </a:ext>
              </a:extLst>
            </p:cNvPr>
            <p:cNvSpPr/>
            <p:nvPr/>
          </p:nvSpPr>
          <p:spPr>
            <a:xfrm>
              <a:off x="2060132" y="3963220"/>
              <a:ext cx="495300" cy="533400"/>
            </a:xfrm>
            <a:custGeom>
              <a:avLst/>
              <a:gdLst>
                <a:gd name="connsiteX0" fmla="*/ 362430 w 495300"/>
                <a:gd name="connsiteY0" fmla="*/ 621 h 533400"/>
                <a:gd name="connsiteX1" fmla="*/ 400530 w 495300"/>
                <a:gd name="connsiteY1" fmla="*/ 38721 h 533400"/>
                <a:gd name="connsiteX2" fmla="*/ 400530 w 495300"/>
                <a:gd name="connsiteY2" fmla="*/ 38721 h 533400"/>
                <a:gd name="connsiteX3" fmla="*/ 400530 w 495300"/>
                <a:gd name="connsiteY3" fmla="*/ 124446 h 533400"/>
                <a:gd name="connsiteX4" fmla="*/ 362430 w 495300"/>
                <a:gd name="connsiteY4" fmla="*/ 162546 h 533400"/>
                <a:gd name="connsiteX5" fmla="*/ 362430 w 495300"/>
                <a:gd name="connsiteY5" fmla="*/ 162546 h 533400"/>
                <a:gd name="connsiteX6" fmla="*/ 257655 w 495300"/>
                <a:gd name="connsiteY6" fmla="*/ 162546 h 533400"/>
                <a:gd name="connsiteX7" fmla="*/ 257655 w 495300"/>
                <a:gd name="connsiteY7" fmla="*/ 295896 h 533400"/>
                <a:gd name="connsiteX8" fmla="*/ 419580 w 495300"/>
                <a:gd name="connsiteY8" fmla="*/ 295896 h 533400"/>
                <a:gd name="connsiteX9" fmla="*/ 457680 w 495300"/>
                <a:gd name="connsiteY9" fmla="*/ 332091 h 533400"/>
                <a:gd name="connsiteX10" fmla="*/ 457680 w 495300"/>
                <a:gd name="connsiteY10" fmla="*/ 333996 h 533400"/>
                <a:gd name="connsiteX11" fmla="*/ 457680 w 495300"/>
                <a:gd name="connsiteY11" fmla="*/ 438771 h 533400"/>
                <a:gd name="connsiteX12" fmla="*/ 467205 w 495300"/>
                <a:gd name="connsiteY12" fmla="*/ 438771 h 533400"/>
                <a:gd name="connsiteX13" fmla="*/ 495780 w 495300"/>
                <a:gd name="connsiteY13" fmla="*/ 465441 h 533400"/>
                <a:gd name="connsiteX14" fmla="*/ 495780 w 495300"/>
                <a:gd name="connsiteY14" fmla="*/ 467346 h 533400"/>
                <a:gd name="connsiteX15" fmla="*/ 495780 w 495300"/>
                <a:gd name="connsiteY15" fmla="*/ 505446 h 533400"/>
                <a:gd name="connsiteX16" fmla="*/ 467205 w 495300"/>
                <a:gd name="connsiteY16" fmla="*/ 534021 h 533400"/>
                <a:gd name="connsiteX17" fmla="*/ 467205 w 495300"/>
                <a:gd name="connsiteY17" fmla="*/ 534021 h 533400"/>
                <a:gd name="connsiteX18" fmla="*/ 429105 w 495300"/>
                <a:gd name="connsiteY18" fmla="*/ 534021 h 533400"/>
                <a:gd name="connsiteX19" fmla="*/ 400530 w 495300"/>
                <a:gd name="connsiteY19" fmla="*/ 505446 h 533400"/>
                <a:gd name="connsiteX20" fmla="*/ 400530 w 495300"/>
                <a:gd name="connsiteY20" fmla="*/ 505446 h 533400"/>
                <a:gd name="connsiteX21" fmla="*/ 400530 w 495300"/>
                <a:gd name="connsiteY21" fmla="*/ 467346 h 533400"/>
                <a:gd name="connsiteX22" fmla="*/ 429105 w 495300"/>
                <a:gd name="connsiteY22" fmla="*/ 438771 h 533400"/>
                <a:gd name="connsiteX23" fmla="*/ 429105 w 495300"/>
                <a:gd name="connsiteY23" fmla="*/ 438771 h 533400"/>
                <a:gd name="connsiteX24" fmla="*/ 438630 w 495300"/>
                <a:gd name="connsiteY24" fmla="*/ 438771 h 533400"/>
                <a:gd name="connsiteX25" fmla="*/ 438630 w 495300"/>
                <a:gd name="connsiteY25" fmla="*/ 333996 h 533400"/>
                <a:gd name="connsiteX26" fmla="*/ 420533 w 495300"/>
                <a:gd name="connsiteY26" fmla="*/ 314946 h 533400"/>
                <a:gd name="connsiteX27" fmla="*/ 419580 w 495300"/>
                <a:gd name="connsiteY27" fmla="*/ 314946 h 533400"/>
                <a:gd name="connsiteX28" fmla="*/ 257655 w 495300"/>
                <a:gd name="connsiteY28" fmla="*/ 314946 h 533400"/>
                <a:gd name="connsiteX29" fmla="*/ 257655 w 495300"/>
                <a:gd name="connsiteY29" fmla="*/ 438771 h 533400"/>
                <a:gd name="connsiteX30" fmla="*/ 267180 w 495300"/>
                <a:gd name="connsiteY30" fmla="*/ 438771 h 533400"/>
                <a:gd name="connsiteX31" fmla="*/ 295755 w 495300"/>
                <a:gd name="connsiteY31" fmla="*/ 465441 h 533400"/>
                <a:gd name="connsiteX32" fmla="*/ 295755 w 495300"/>
                <a:gd name="connsiteY32" fmla="*/ 467346 h 533400"/>
                <a:gd name="connsiteX33" fmla="*/ 295755 w 495300"/>
                <a:gd name="connsiteY33" fmla="*/ 505446 h 533400"/>
                <a:gd name="connsiteX34" fmla="*/ 267180 w 495300"/>
                <a:gd name="connsiteY34" fmla="*/ 534021 h 533400"/>
                <a:gd name="connsiteX35" fmla="*/ 267180 w 495300"/>
                <a:gd name="connsiteY35" fmla="*/ 534021 h 533400"/>
                <a:gd name="connsiteX36" fmla="*/ 229080 w 495300"/>
                <a:gd name="connsiteY36" fmla="*/ 534021 h 533400"/>
                <a:gd name="connsiteX37" fmla="*/ 200505 w 495300"/>
                <a:gd name="connsiteY37" fmla="*/ 505446 h 533400"/>
                <a:gd name="connsiteX38" fmla="*/ 200505 w 495300"/>
                <a:gd name="connsiteY38" fmla="*/ 505446 h 533400"/>
                <a:gd name="connsiteX39" fmla="*/ 200505 w 495300"/>
                <a:gd name="connsiteY39" fmla="*/ 467346 h 533400"/>
                <a:gd name="connsiteX40" fmla="*/ 229080 w 495300"/>
                <a:gd name="connsiteY40" fmla="*/ 438771 h 533400"/>
                <a:gd name="connsiteX41" fmla="*/ 229080 w 495300"/>
                <a:gd name="connsiteY41" fmla="*/ 438771 h 533400"/>
                <a:gd name="connsiteX42" fmla="*/ 238605 w 495300"/>
                <a:gd name="connsiteY42" fmla="*/ 438771 h 533400"/>
                <a:gd name="connsiteX43" fmla="*/ 238605 w 495300"/>
                <a:gd name="connsiteY43" fmla="*/ 314946 h 533400"/>
                <a:gd name="connsiteX44" fmla="*/ 76680 w 495300"/>
                <a:gd name="connsiteY44" fmla="*/ 314946 h 533400"/>
                <a:gd name="connsiteX45" fmla="*/ 57630 w 495300"/>
                <a:gd name="connsiteY45" fmla="*/ 333044 h 533400"/>
                <a:gd name="connsiteX46" fmla="*/ 57630 w 495300"/>
                <a:gd name="connsiteY46" fmla="*/ 333996 h 533400"/>
                <a:gd name="connsiteX47" fmla="*/ 57630 w 495300"/>
                <a:gd name="connsiteY47" fmla="*/ 438771 h 533400"/>
                <a:gd name="connsiteX48" fmla="*/ 67155 w 495300"/>
                <a:gd name="connsiteY48" fmla="*/ 438771 h 533400"/>
                <a:gd name="connsiteX49" fmla="*/ 95730 w 495300"/>
                <a:gd name="connsiteY49" fmla="*/ 465441 h 533400"/>
                <a:gd name="connsiteX50" fmla="*/ 95730 w 495300"/>
                <a:gd name="connsiteY50" fmla="*/ 467346 h 533400"/>
                <a:gd name="connsiteX51" fmla="*/ 95730 w 495300"/>
                <a:gd name="connsiteY51" fmla="*/ 505446 h 533400"/>
                <a:gd name="connsiteX52" fmla="*/ 67155 w 495300"/>
                <a:gd name="connsiteY52" fmla="*/ 534021 h 533400"/>
                <a:gd name="connsiteX53" fmla="*/ 67155 w 495300"/>
                <a:gd name="connsiteY53" fmla="*/ 534021 h 533400"/>
                <a:gd name="connsiteX54" fmla="*/ 29055 w 495300"/>
                <a:gd name="connsiteY54" fmla="*/ 534021 h 533400"/>
                <a:gd name="connsiteX55" fmla="*/ 480 w 495300"/>
                <a:gd name="connsiteY55" fmla="*/ 505446 h 533400"/>
                <a:gd name="connsiteX56" fmla="*/ 480 w 495300"/>
                <a:gd name="connsiteY56" fmla="*/ 505446 h 533400"/>
                <a:gd name="connsiteX57" fmla="*/ 480 w 495300"/>
                <a:gd name="connsiteY57" fmla="*/ 467346 h 533400"/>
                <a:gd name="connsiteX58" fmla="*/ 29055 w 495300"/>
                <a:gd name="connsiteY58" fmla="*/ 438771 h 533400"/>
                <a:gd name="connsiteX59" fmla="*/ 29055 w 495300"/>
                <a:gd name="connsiteY59" fmla="*/ 438771 h 533400"/>
                <a:gd name="connsiteX60" fmla="*/ 38580 w 495300"/>
                <a:gd name="connsiteY60" fmla="*/ 438771 h 533400"/>
                <a:gd name="connsiteX61" fmla="*/ 38580 w 495300"/>
                <a:gd name="connsiteY61" fmla="*/ 333996 h 533400"/>
                <a:gd name="connsiteX62" fmla="*/ 74775 w 495300"/>
                <a:gd name="connsiteY62" fmla="*/ 295896 h 533400"/>
                <a:gd name="connsiteX63" fmla="*/ 76680 w 495300"/>
                <a:gd name="connsiteY63" fmla="*/ 295896 h 533400"/>
                <a:gd name="connsiteX64" fmla="*/ 238605 w 495300"/>
                <a:gd name="connsiteY64" fmla="*/ 295896 h 533400"/>
                <a:gd name="connsiteX65" fmla="*/ 238605 w 495300"/>
                <a:gd name="connsiteY65" fmla="*/ 162546 h 533400"/>
                <a:gd name="connsiteX66" fmla="*/ 133830 w 495300"/>
                <a:gd name="connsiteY66" fmla="*/ 162546 h 533400"/>
                <a:gd name="connsiteX67" fmla="*/ 95730 w 495300"/>
                <a:gd name="connsiteY67" fmla="*/ 126351 h 533400"/>
                <a:gd name="connsiteX68" fmla="*/ 95730 w 495300"/>
                <a:gd name="connsiteY68" fmla="*/ 124446 h 533400"/>
                <a:gd name="connsiteX69" fmla="*/ 95730 w 495300"/>
                <a:gd name="connsiteY69" fmla="*/ 38721 h 533400"/>
                <a:gd name="connsiteX70" fmla="*/ 133830 w 495300"/>
                <a:gd name="connsiteY70" fmla="*/ 621 h 533400"/>
                <a:gd name="connsiteX71" fmla="*/ 133830 w 495300"/>
                <a:gd name="connsiteY71" fmla="*/ 621 h 533400"/>
                <a:gd name="connsiteX72" fmla="*/ 362430 w 495300"/>
                <a:gd name="connsiteY72" fmla="*/ 621 h 533400"/>
                <a:gd name="connsiteX73" fmla="*/ 67155 w 495300"/>
                <a:gd name="connsiteY73" fmla="*/ 457821 h 533400"/>
                <a:gd name="connsiteX74" fmla="*/ 29055 w 495300"/>
                <a:gd name="connsiteY74" fmla="*/ 457821 h 533400"/>
                <a:gd name="connsiteX75" fmla="*/ 19530 w 495300"/>
                <a:gd name="connsiteY75" fmla="*/ 467346 h 533400"/>
                <a:gd name="connsiteX76" fmla="*/ 19530 w 495300"/>
                <a:gd name="connsiteY76" fmla="*/ 467346 h 533400"/>
                <a:gd name="connsiteX77" fmla="*/ 19530 w 495300"/>
                <a:gd name="connsiteY77" fmla="*/ 505446 h 533400"/>
                <a:gd name="connsiteX78" fmla="*/ 29055 w 495300"/>
                <a:gd name="connsiteY78" fmla="*/ 514971 h 533400"/>
                <a:gd name="connsiteX79" fmla="*/ 29055 w 495300"/>
                <a:gd name="connsiteY79" fmla="*/ 514971 h 533400"/>
                <a:gd name="connsiteX80" fmla="*/ 67155 w 495300"/>
                <a:gd name="connsiteY80" fmla="*/ 514971 h 533400"/>
                <a:gd name="connsiteX81" fmla="*/ 76680 w 495300"/>
                <a:gd name="connsiteY81" fmla="*/ 505446 h 533400"/>
                <a:gd name="connsiteX82" fmla="*/ 76680 w 495300"/>
                <a:gd name="connsiteY82" fmla="*/ 505446 h 533400"/>
                <a:gd name="connsiteX83" fmla="*/ 76680 w 495300"/>
                <a:gd name="connsiteY83" fmla="*/ 467346 h 533400"/>
                <a:gd name="connsiteX84" fmla="*/ 67155 w 495300"/>
                <a:gd name="connsiteY84" fmla="*/ 457821 h 533400"/>
                <a:gd name="connsiteX85" fmla="*/ 67155 w 495300"/>
                <a:gd name="connsiteY85" fmla="*/ 457821 h 533400"/>
                <a:gd name="connsiteX86" fmla="*/ 267180 w 495300"/>
                <a:gd name="connsiteY86" fmla="*/ 457821 h 533400"/>
                <a:gd name="connsiteX87" fmla="*/ 229080 w 495300"/>
                <a:gd name="connsiteY87" fmla="*/ 457821 h 533400"/>
                <a:gd name="connsiteX88" fmla="*/ 219555 w 495300"/>
                <a:gd name="connsiteY88" fmla="*/ 467346 h 533400"/>
                <a:gd name="connsiteX89" fmla="*/ 219555 w 495300"/>
                <a:gd name="connsiteY89" fmla="*/ 467346 h 533400"/>
                <a:gd name="connsiteX90" fmla="*/ 219555 w 495300"/>
                <a:gd name="connsiteY90" fmla="*/ 505446 h 533400"/>
                <a:gd name="connsiteX91" fmla="*/ 229080 w 495300"/>
                <a:gd name="connsiteY91" fmla="*/ 514971 h 533400"/>
                <a:gd name="connsiteX92" fmla="*/ 229080 w 495300"/>
                <a:gd name="connsiteY92" fmla="*/ 514971 h 533400"/>
                <a:gd name="connsiteX93" fmla="*/ 267180 w 495300"/>
                <a:gd name="connsiteY93" fmla="*/ 514971 h 533400"/>
                <a:gd name="connsiteX94" fmla="*/ 276705 w 495300"/>
                <a:gd name="connsiteY94" fmla="*/ 505446 h 533400"/>
                <a:gd name="connsiteX95" fmla="*/ 276705 w 495300"/>
                <a:gd name="connsiteY95" fmla="*/ 505446 h 533400"/>
                <a:gd name="connsiteX96" fmla="*/ 276705 w 495300"/>
                <a:gd name="connsiteY96" fmla="*/ 467346 h 533400"/>
                <a:gd name="connsiteX97" fmla="*/ 267180 w 495300"/>
                <a:gd name="connsiteY97" fmla="*/ 457821 h 533400"/>
                <a:gd name="connsiteX98" fmla="*/ 267180 w 495300"/>
                <a:gd name="connsiteY98" fmla="*/ 457821 h 533400"/>
                <a:gd name="connsiteX99" fmla="*/ 467205 w 495300"/>
                <a:gd name="connsiteY99" fmla="*/ 457821 h 533400"/>
                <a:gd name="connsiteX100" fmla="*/ 429105 w 495300"/>
                <a:gd name="connsiteY100" fmla="*/ 457821 h 533400"/>
                <a:gd name="connsiteX101" fmla="*/ 419580 w 495300"/>
                <a:gd name="connsiteY101" fmla="*/ 467346 h 533400"/>
                <a:gd name="connsiteX102" fmla="*/ 419580 w 495300"/>
                <a:gd name="connsiteY102" fmla="*/ 467346 h 533400"/>
                <a:gd name="connsiteX103" fmla="*/ 419580 w 495300"/>
                <a:gd name="connsiteY103" fmla="*/ 505446 h 533400"/>
                <a:gd name="connsiteX104" fmla="*/ 429105 w 495300"/>
                <a:gd name="connsiteY104" fmla="*/ 514971 h 533400"/>
                <a:gd name="connsiteX105" fmla="*/ 429105 w 495300"/>
                <a:gd name="connsiteY105" fmla="*/ 514971 h 533400"/>
                <a:gd name="connsiteX106" fmla="*/ 467205 w 495300"/>
                <a:gd name="connsiteY106" fmla="*/ 514971 h 533400"/>
                <a:gd name="connsiteX107" fmla="*/ 476730 w 495300"/>
                <a:gd name="connsiteY107" fmla="*/ 505446 h 533400"/>
                <a:gd name="connsiteX108" fmla="*/ 476730 w 495300"/>
                <a:gd name="connsiteY108" fmla="*/ 505446 h 533400"/>
                <a:gd name="connsiteX109" fmla="*/ 476730 w 495300"/>
                <a:gd name="connsiteY109" fmla="*/ 467346 h 533400"/>
                <a:gd name="connsiteX110" fmla="*/ 467205 w 495300"/>
                <a:gd name="connsiteY110" fmla="*/ 457821 h 533400"/>
                <a:gd name="connsiteX111" fmla="*/ 467205 w 495300"/>
                <a:gd name="connsiteY111" fmla="*/ 457821 h 533400"/>
                <a:gd name="connsiteX112" fmla="*/ 362430 w 495300"/>
                <a:gd name="connsiteY112" fmla="*/ 19671 h 533400"/>
                <a:gd name="connsiteX113" fmla="*/ 133830 w 495300"/>
                <a:gd name="connsiteY113" fmla="*/ 19671 h 533400"/>
                <a:gd name="connsiteX114" fmla="*/ 114780 w 495300"/>
                <a:gd name="connsiteY114" fmla="*/ 38721 h 533400"/>
                <a:gd name="connsiteX115" fmla="*/ 114780 w 495300"/>
                <a:gd name="connsiteY115" fmla="*/ 38721 h 533400"/>
                <a:gd name="connsiteX116" fmla="*/ 114780 w 495300"/>
                <a:gd name="connsiteY116" fmla="*/ 124446 h 533400"/>
                <a:gd name="connsiteX117" fmla="*/ 133830 w 495300"/>
                <a:gd name="connsiteY117" fmla="*/ 143496 h 533400"/>
                <a:gd name="connsiteX118" fmla="*/ 133830 w 495300"/>
                <a:gd name="connsiteY118" fmla="*/ 143496 h 533400"/>
                <a:gd name="connsiteX119" fmla="*/ 362430 w 495300"/>
                <a:gd name="connsiteY119" fmla="*/ 143496 h 533400"/>
                <a:gd name="connsiteX120" fmla="*/ 381480 w 495300"/>
                <a:gd name="connsiteY120" fmla="*/ 124446 h 533400"/>
                <a:gd name="connsiteX121" fmla="*/ 381480 w 495300"/>
                <a:gd name="connsiteY121" fmla="*/ 124446 h 533400"/>
                <a:gd name="connsiteX122" fmla="*/ 381480 w 495300"/>
                <a:gd name="connsiteY122" fmla="*/ 38721 h 533400"/>
                <a:gd name="connsiteX123" fmla="*/ 362430 w 495300"/>
                <a:gd name="connsiteY123" fmla="*/ 19671 h 533400"/>
                <a:gd name="connsiteX124" fmla="*/ 362430 w 495300"/>
                <a:gd name="connsiteY124" fmla="*/ 19671 h 533400"/>
                <a:gd name="connsiteX125" fmla="*/ 157643 w 495300"/>
                <a:gd name="connsiteY125" fmla="*/ 86346 h 533400"/>
                <a:gd name="connsiteX126" fmla="*/ 171930 w 495300"/>
                <a:gd name="connsiteY126" fmla="*/ 100634 h 533400"/>
                <a:gd name="connsiteX127" fmla="*/ 157643 w 495300"/>
                <a:gd name="connsiteY127" fmla="*/ 114921 h 533400"/>
                <a:gd name="connsiteX128" fmla="*/ 143355 w 495300"/>
                <a:gd name="connsiteY128" fmla="*/ 100634 h 533400"/>
                <a:gd name="connsiteX129" fmla="*/ 157643 w 495300"/>
                <a:gd name="connsiteY129" fmla="*/ 86346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495300" h="533400">
                  <a:moveTo>
                    <a:pt x="362430" y="621"/>
                  </a:moveTo>
                  <a:cubicBezTo>
                    <a:pt x="383385" y="621"/>
                    <a:pt x="400530" y="17766"/>
                    <a:pt x="400530" y="38721"/>
                  </a:cubicBezTo>
                  <a:lnTo>
                    <a:pt x="400530" y="38721"/>
                  </a:lnTo>
                  <a:lnTo>
                    <a:pt x="400530" y="124446"/>
                  </a:lnTo>
                  <a:cubicBezTo>
                    <a:pt x="400530" y="145401"/>
                    <a:pt x="383385" y="162546"/>
                    <a:pt x="362430" y="162546"/>
                  </a:cubicBezTo>
                  <a:lnTo>
                    <a:pt x="362430" y="162546"/>
                  </a:lnTo>
                  <a:lnTo>
                    <a:pt x="257655" y="162546"/>
                  </a:lnTo>
                  <a:lnTo>
                    <a:pt x="257655" y="295896"/>
                  </a:lnTo>
                  <a:lnTo>
                    <a:pt x="419580" y="295896"/>
                  </a:lnTo>
                  <a:cubicBezTo>
                    <a:pt x="439583" y="295896"/>
                    <a:pt x="456727" y="312089"/>
                    <a:pt x="457680" y="332091"/>
                  </a:cubicBezTo>
                  <a:lnTo>
                    <a:pt x="457680" y="333996"/>
                  </a:lnTo>
                  <a:lnTo>
                    <a:pt x="457680" y="438771"/>
                  </a:lnTo>
                  <a:lnTo>
                    <a:pt x="467205" y="438771"/>
                  </a:lnTo>
                  <a:cubicBezTo>
                    <a:pt x="482445" y="438771"/>
                    <a:pt x="494827" y="450201"/>
                    <a:pt x="495780" y="465441"/>
                  </a:cubicBezTo>
                  <a:lnTo>
                    <a:pt x="495780" y="467346"/>
                  </a:lnTo>
                  <a:lnTo>
                    <a:pt x="495780" y="505446"/>
                  </a:lnTo>
                  <a:cubicBezTo>
                    <a:pt x="495780" y="521639"/>
                    <a:pt x="483398" y="534021"/>
                    <a:pt x="467205" y="534021"/>
                  </a:cubicBezTo>
                  <a:lnTo>
                    <a:pt x="467205" y="534021"/>
                  </a:lnTo>
                  <a:lnTo>
                    <a:pt x="429105" y="534021"/>
                  </a:lnTo>
                  <a:cubicBezTo>
                    <a:pt x="412912" y="534021"/>
                    <a:pt x="400530" y="521639"/>
                    <a:pt x="400530" y="505446"/>
                  </a:cubicBezTo>
                  <a:lnTo>
                    <a:pt x="400530" y="505446"/>
                  </a:lnTo>
                  <a:lnTo>
                    <a:pt x="400530" y="467346"/>
                  </a:lnTo>
                  <a:cubicBezTo>
                    <a:pt x="400530" y="451154"/>
                    <a:pt x="412912" y="438771"/>
                    <a:pt x="429105" y="438771"/>
                  </a:cubicBezTo>
                  <a:lnTo>
                    <a:pt x="429105" y="438771"/>
                  </a:lnTo>
                  <a:lnTo>
                    <a:pt x="438630" y="438771"/>
                  </a:lnTo>
                  <a:lnTo>
                    <a:pt x="438630" y="333996"/>
                  </a:lnTo>
                  <a:cubicBezTo>
                    <a:pt x="438630" y="323519"/>
                    <a:pt x="431010" y="315899"/>
                    <a:pt x="420533" y="314946"/>
                  </a:cubicBezTo>
                  <a:lnTo>
                    <a:pt x="419580" y="314946"/>
                  </a:lnTo>
                  <a:lnTo>
                    <a:pt x="257655" y="314946"/>
                  </a:lnTo>
                  <a:lnTo>
                    <a:pt x="257655" y="438771"/>
                  </a:lnTo>
                  <a:lnTo>
                    <a:pt x="267180" y="438771"/>
                  </a:lnTo>
                  <a:cubicBezTo>
                    <a:pt x="282420" y="438771"/>
                    <a:pt x="294802" y="450201"/>
                    <a:pt x="295755" y="465441"/>
                  </a:cubicBezTo>
                  <a:lnTo>
                    <a:pt x="295755" y="467346"/>
                  </a:lnTo>
                  <a:lnTo>
                    <a:pt x="295755" y="505446"/>
                  </a:lnTo>
                  <a:cubicBezTo>
                    <a:pt x="295755" y="521639"/>
                    <a:pt x="283373" y="534021"/>
                    <a:pt x="267180" y="534021"/>
                  </a:cubicBezTo>
                  <a:lnTo>
                    <a:pt x="267180" y="534021"/>
                  </a:lnTo>
                  <a:lnTo>
                    <a:pt x="229080" y="534021"/>
                  </a:lnTo>
                  <a:cubicBezTo>
                    <a:pt x="212887" y="534021"/>
                    <a:pt x="200505" y="521639"/>
                    <a:pt x="200505" y="505446"/>
                  </a:cubicBezTo>
                  <a:lnTo>
                    <a:pt x="200505" y="505446"/>
                  </a:lnTo>
                  <a:lnTo>
                    <a:pt x="200505" y="467346"/>
                  </a:lnTo>
                  <a:cubicBezTo>
                    <a:pt x="200505" y="451154"/>
                    <a:pt x="212887" y="438771"/>
                    <a:pt x="229080" y="438771"/>
                  </a:cubicBezTo>
                  <a:lnTo>
                    <a:pt x="229080" y="438771"/>
                  </a:lnTo>
                  <a:lnTo>
                    <a:pt x="238605" y="438771"/>
                  </a:lnTo>
                  <a:lnTo>
                    <a:pt x="238605" y="314946"/>
                  </a:lnTo>
                  <a:lnTo>
                    <a:pt x="76680" y="314946"/>
                  </a:lnTo>
                  <a:cubicBezTo>
                    <a:pt x="66202" y="314946"/>
                    <a:pt x="58583" y="322566"/>
                    <a:pt x="57630" y="333044"/>
                  </a:cubicBezTo>
                  <a:lnTo>
                    <a:pt x="57630" y="333996"/>
                  </a:lnTo>
                  <a:lnTo>
                    <a:pt x="57630" y="438771"/>
                  </a:lnTo>
                  <a:lnTo>
                    <a:pt x="67155" y="438771"/>
                  </a:lnTo>
                  <a:cubicBezTo>
                    <a:pt x="82395" y="438771"/>
                    <a:pt x="94777" y="450201"/>
                    <a:pt x="95730" y="465441"/>
                  </a:cubicBezTo>
                  <a:lnTo>
                    <a:pt x="95730" y="467346"/>
                  </a:lnTo>
                  <a:lnTo>
                    <a:pt x="95730" y="505446"/>
                  </a:lnTo>
                  <a:cubicBezTo>
                    <a:pt x="95730" y="521639"/>
                    <a:pt x="83348" y="534021"/>
                    <a:pt x="67155" y="534021"/>
                  </a:cubicBezTo>
                  <a:lnTo>
                    <a:pt x="67155" y="534021"/>
                  </a:lnTo>
                  <a:lnTo>
                    <a:pt x="29055" y="534021"/>
                  </a:lnTo>
                  <a:cubicBezTo>
                    <a:pt x="12862" y="534021"/>
                    <a:pt x="480" y="521639"/>
                    <a:pt x="480" y="505446"/>
                  </a:cubicBezTo>
                  <a:lnTo>
                    <a:pt x="480" y="505446"/>
                  </a:lnTo>
                  <a:lnTo>
                    <a:pt x="480" y="467346"/>
                  </a:lnTo>
                  <a:cubicBezTo>
                    <a:pt x="480" y="451154"/>
                    <a:pt x="12862" y="438771"/>
                    <a:pt x="29055" y="438771"/>
                  </a:cubicBezTo>
                  <a:lnTo>
                    <a:pt x="29055" y="438771"/>
                  </a:lnTo>
                  <a:lnTo>
                    <a:pt x="38580" y="438771"/>
                  </a:lnTo>
                  <a:lnTo>
                    <a:pt x="38580" y="333996"/>
                  </a:lnTo>
                  <a:cubicBezTo>
                    <a:pt x="38580" y="313994"/>
                    <a:pt x="54773" y="296849"/>
                    <a:pt x="74775" y="295896"/>
                  </a:cubicBezTo>
                  <a:lnTo>
                    <a:pt x="76680" y="295896"/>
                  </a:lnTo>
                  <a:lnTo>
                    <a:pt x="238605" y="295896"/>
                  </a:lnTo>
                  <a:lnTo>
                    <a:pt x="238605" y="162546"/>
                  </a:lnTo>
                  <a:lnTo>
                    <a:pt x="133830" y="162546"/>
                  </a:lnTo>
                  <a:cubicBezTo>
                    <a:pt x="113827" y="162546"/>
                    <a:pt x="96683" y="146354"/>
                    <a:pt x="95730" y="126351"/>
                  </a:cubicBezTo>
                  <a:lnTo>
                    <a:pt x="95730" y="124446"/>
                  </a:lnTo>
                  <a:lnTo>
                    <a:pt x="95730" y="38721"/>
                  </a:lnTo>
                  <a:cubicBezTo>
                    <a:pt x="95730" y="17766"/>
                    <a:pt x="112875" y="621"/>
                    <a:pt x="133830" y="621"/>
                  </a:cubicBezTo>
                  <a:lnTo>
                    <a:pt x="133830" y="621"/>
                  </a:lnTo>
                  <a:lnTo>
                    <a:pt x="362430" y="621"/>
                  </a:lnTo>
                  <a:close/>
                  <a:moveTo>
                    <a:pt x="67155" y="457821"/>
                  </a:moveTo>
                  <a:lnTo>
                    <a:pt x="29055" y="457821"/>
                  </a:lnTo>
                  <a:cubicBezTo>
                    <a:pt x="23340" y="457821"/>
                    <a:pt x="19530" y="461631"/>
                    <a:pt x="19530" y="467346"/>
                  </a:cubicBezTo>
                  <a:lnTo>
                    <a:pt x="19530" y="467346"/>
                  </a:lnTo>
                  <a:lnTo>
                    <a:pt x="19530" y="505446"/>
                  </a:lnTo>
                  <a:cubicBezTo>
                    <a:pt x="19530" y="511161"/>
                    <a:pt x="23340" y="514971"/>
                    <a:pt x="29055" y="514971"/>
                  </a:cubicBezTo>
                  <a:lnTo>
                    <a:pt x="29055" y="514971"/>
                  </a:lnTo>
                  <a:lnTo>
                    <a:pt x="67155" y="514971"/>
                  </a:lnTo>
                  <a:cubicBezTo>
                    <a:pt x="72870" y="514971"/>
                    <a:pt x="76680" y="511161"/>
                    <a:pt x="76680" y="505446"/>
                  </a:cubicBezTo>
                  <a:lnTo>
                    <a:pt x="76680" y="505446"/>
                  </a:lnTo>
                  <a:lnTo>
                    <a:pt x="76680" y="467346"/>
                  </a:lnTo>
                  <a:cubicBezTo>
                    <a:pt x="76680" y="461631"/>
                    <a:pt x="72870" y="457821"/>
                    <a:pt x="67155" y="457821"/>
                  </a:cubicBezTo>
                  <a:lnTo>
                    <a:pt x="67155" y="457821"/>
                  </a:lnTo>
                  <a:close/>
                  <a:moveTo>
                    <a:pt x="267180" y="457821"/>
                  </a:moveTo>
                  <a:lnTo>
                    <a:pt x="229080" y="457821"/>
                  </a:lnTo>
                  <a:cubicBezTo>
                    <a:pt x="223365" y="457821"/>
                    <a:pt x="219555" y="461631"/>
                    <a:pt x="219555" y="467346"/>
                  </a:cubicBezTo>
                  <a:lnTo>
                    <a:pt x="219555" y="467346"/>
                  </a:lnTo>
                  <a:lnTo>
                    <a:pt x="219555" y="505446"/>
                  </a:lnTo>
                  <a:cubicBezTo>
                    <a:pt x="219555" y="511161"/>
                    <a:pt x="223365" y="514971"/>
                    <a:pt x="229080" y="514971"/>
                  </a:cubicBezTo>
                  <a:lnTo>
                    <a:pt x="229080" y="514971"/>
                  </a:lnTo>
                  <a:lnTo>
                    <a:pt x="267180" y="514971"/>
                  </a:lnTo>
                  <a:cubicBezTo>
                    <a:pt x="272895" y="514971"/>
                    <a:pt x="276705" y="511161"/>
                    <a:pt x="276705" y="505446"/>
                  </a:cubicBezTo>
                  <a:lnTo>
                    <a:pt x="276705" y="505446"/>
                  </a:lnTo>
                  <a:lnTo>
                    <a:pt x="276705" y="467346"/>
                  </a:lnTo>
                  <a:cubicBezTo>
                    <a:pt x="276705" y="461631"/>
                    <a:pt x="272895" y="457821"/>
                    <a:pt x="267180" y="457821"/>
                  </a:cubicBezTo>
                  <a:lnTo>
                    <a:pt x="267180" y="457821"/>
                  </a:lnTo>
                  <a:close/>
                  <a:moveTo>
                    <a:pt x="467205" y="457821"/>
                  </a:moveTo>
                  <a:lnTo>
                    <a:pt x="429105" y="457821"/>
                  </a:lnTo>
                  <a:cubicBezTo>
                    <a:pt x="423390" y="457821"/>
                    <a:pt x="419580" y="461631"/>
                    <a:pt x="419580" y="467346"/>
                  </a:cubicBezTo>
                  <a:lnTo>
                    <a:pt x="419580" y="467346"/>
                  </a:lnTo>
                  <a:lnTo>
                    <a:pt x="419580" y="505446"/>
                  </a:lnTo>
                  <a:cubicBezTo>
                    <a:pt x="419580" y="511161"/>
                    <a:pt x="423390" y="514971"/>
                    <a:pt x="429105" y="514971"/>
                  </a:cubicBezTo>
                  <a:lnTo>
                    <a:pt x="429105" y="514971"/>
                  </a:lnTo>
                  <a:lnTo>
                    <a:pt x="467205" y="514971"/>
                  </a:lnTo>
                  <a:cubicBezTo>
                    <a:pt x="472920" y="514971"/>
                    <a:pt x="476730" y="511161"/>
                    <a:pt x="476730" y="505446"/>
                  </a:cubicBezTo>
                  <a:lnTo>
                    <a:pt x="476730" y="505446"/>
                  </a:lnTo>
                  <a:lnTo>
                    <a:pt x="476730" y="467346"/>
                  </a:lnTo>
                  <a:cubicBezTo>
                    <a:pt x="476730" y="461631"/>
                    <a:pt x="472920" y="457821"/>
                    <a:pt x="467205" y="457821"/>
                  </a:cubicBezTo>
                  <a:lnTo>
                    <a:pt x="467205" y="457821"/>
                  </a:lnTo>
                  <a:close/>
                  <a:moveTo>
                    <a:pt x="362430" y="19671"/>
                  </a:moveTo>
                  <a:lnTo>
                    <a:pt x="133830" y="19671"/>
                  </a:lnTo>
                  <a:cubicBezTo>
                    <a:pt x="123352" y="19671"/>
                    <a:pt x="114780" y="28244"/>
                    <a:pt x="114780" y="38721"/>
                  </a:cubicBezTo>
                  <a:lnTo>
                    <a:pt x="114780" y="38721"/>
                  </a:lnTo>
                  <a:lnTo>
                    <a:pt x="114780" y="124446"/>
                  </a:lnTo>
                  <a:cubicBezTo>
                    <a:pt x="114780" y="134924"/>
                    <a:pt x="123352" y="143496"/>
                    <a:pt x="133830" y="143496"/>
                  </a:cubicBezTo>
                  <a:lnTo>
                    <a:pt x="133830" y="143496"/>
                  </a:lnTo>
                  <a:lnTo>
                    <a:pt x="362430" y="143496"/>
                  </a:lnTo>
                  <a:cubicBezTo>
                    <a:pt x="372908" y="143496"/>
                    <a:pt x="381480" y="134924"/>
                    <a:pt x="381480" y="124446"/>
                  </a:cubicBezTo>
                  <a:lnTo>
                    <a:pt x="381480" y="124446"/>
                  </a:lnTo>
                  <a:lnTo>
                    <a:pt x="381480" y="38721"/>
                  </a:lnTo>
                  <a:cubicBezTo>
                    <a:pt x="381480" y="28244"/>
                    <a:pt x="372908" y="19671"/>
                    <a:pt x="362430" y="19671"/>
                  </a:cubicBezTo>
                  <a:lnTo>
                    <a:pt x="362430" y="19671"/>
                  </a:lnTo>
                  <a:close/>
                  <a:moveTo>
                    <a:pt x="157643" y="86346"/>
                  </a:moveTo>
                  <a:cubicBezTo>
                    <a:pt x="165262" y="86346"/>
                    <a:pt x="171930" y="93014"/>
                    <a:pt x="171930" y="100634"/>
                  </a:cubicBezTo>
                  <a:cubicBezTo>
                    <a:pt x="171930" y="108254"/>
                    <a:pt x="165262" y="114921"/>
                    <a:pt x="157643" y="114921"/>
                  </a:cubicBezTo>
                  <a:cubicBezTo>
                    <a:pt x="150023" y="114921"/>
                    <a:pt x="143355" y="108254"/>
                    <a:pt x="143355" y="100634"/>
                  </a:cubicBezTo>
                  <a:cubicBezTo>
                    <a:pt x="143355" y="93014"/>
                    <a:pt x="150023" y="86346"/>
                    <a:pt x="157643" y="86346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矩形 39">
              <a:extLst>
                <a:ext uri="{FF2B5EF4-FFF2-40B4-BE49-F238E27FC236}">
                  <a16:creationId xmlns:a16="http://schemas.microsoft.com/office/drawing/2014/main" xmlns="" id="{27ADCED4-62AC-463D-A1DC-F69337C92AA5}"/>
                </a:ext>
              </a:extLst>
            </p:cNvPr>
            <p:cNvSpPr/>
            <p:nvPr/>
          </p:nvSpPr>
          <p:spPr>
            <a:xfrm flipH="1">
              <a:off x="4522944" y="4024421"/>
              <a:ext cx="1560266" cy="1169913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xmlns="" id="{44B00A0E-5492-4015-8B06-0C4E54C92C0D}"/>
                </a:ext>
              </a:extLst>
            </p:cNvPr>
            <p:cNvCxnSpPr>
              <a:cxnSpLocks/>
            </p:cNvCxnSpPr>
            <p:nvPr/>
          </p:nvCxnSpPr>
          <p:spPr>
            <a:xfrm>
              <a:off x="4335273" y="3359726"/>
              <a:ext cx="0" cy="2960764"/>
            </a:xfrm>
            <a:prstGeom prst="line">
              <a:avLst/>
            </a:prstGeom>
            <a:ln w="15875" cap="rnd">
              <a:solidFill>
                <a:schemeClr val="accent1"/>
              </a:solidFill>
              <a:round/>
              <a:headEnd type="none" w="lg" len="lg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椭圆 41">
              <a:extLst>
                <a:ext uri="{FF2B5EF4-FFF2-40B4-BE49-F238E27FC236}">
                  <a16:creationId xmlns:a16="http://schemas.microsoft.com/office/drawing/2014/main" xmlns="" id="{ED6B2F26-9FE2-4D5F-B70D-1DCD1ABCA526}"/>
                </a:ext>
              </a:extLst>
            </p:cNvPr>
            <p:cNvSpPr/>
            <p:nvPr/>
          </p:nvSpPr>
          <p:spPr>
            <a:xfrm>
              <a:off x="4261152" y="3203299"/>
              <a:ext cx="148242" cy="148242"/>
            </a:xfrm>
            <a:prstGeom prst="ellipse">
              <a:avLst/>
            </a:prstGeom>
            <a:solidFill>
              <a:schemeClr val="bg1"/>
            </a:solidFill>
            <a:ln w="15875" cap="rnd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xmlns="" id="{502B425A-01BA-426A-A62A-F2A49E44D21A}"/>
                </a:ext>
              </a:extLst>
            </p:cNvPr>
            <p:cNvSpPr txBox="1"/>
            <p:nvPr/>
          </p:nvSpPr>
          <p:spPr>
            <a:xfrm flipH="1">
              <a:off x="3779776" y="4024421"/>
              <a:ext cx="461665" cy="903999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r>
                <a:rPr lang="en-US" altLang="zh-CN" dirty="0">
                  <a:solidFill>
                    <a:schemeClr val="accent1"/>
                  </a:solidFill>
                  <a:cs typeface="+mn-ea"/>
                  <a:sym typeface="+mn-lt"/>
                </a:rPr>
                <a:t>20XX</a:t>
              </a:r>
            </a:p>
          </p:txBody>
        </p:sp>
        <p:sp>
          <p:nvSpPr>
            <p:cNvPr id="44" name="椭圆 43">
              <a:extLst>
                <a:ext uri="{FF2B5EF4-FFF2-40B4-BE49-F238E27FC236}">
                  <a16:creationId xmlns:a16="http://schemas.microsoft.com/office/drawing/2014/main" xmlns="" id="{A459E6FE-D39D-4E33-9A0D-2655DC6AE2A7}"/>
                </a:ext>
              </a:extLst>
            </p:cNvPr>
            <p:cNvSpPr/>
            <p:nvPr/>
          </p:nvSpPr>
          <p:spPr>
            <a:xfrm>
              <a:off x="4612694" y="2692464"/>
              <a:ext cx="1169914" cy="11699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5875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xmlns="" id="{896BC0E4-022C-4258-8BCE-B494295CBD46}"/>
                </a:ext>
              </a:extLst>
            </p:cNvPr>
            <p:cNvSpPr/>
            <p:nvPr/>
          </p:nvSpPr>
          <p:spPr>
            <a:xfrm flipH="1">
              <a:off x="7412813" y="3071921"/>
              <a:ext cx="1560266" cy="1169913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cxnSp>
          <p:nvCxnSpPr>
            <p:cNvPr id="46" name="直接连接符 45">
              <a:extLst>
                <a:ext uri="{FF2B5EF4-FFF2-40B4-BE49-F238E27FC236}">
                  <a16:creationId xmlns:a16="http://schemas.microsoft.com/office/drawing/2014/main" xmlns="" id="{722E9B4C-F2F4-46D5-816B-79AAADBBFA07}"/>
                </a:ext>
              </a:extLst>
            </p:cNvPr>
            <p:cNvCxnSpPr>
              <a:cxnSpLocks/>
            </p:cNvCxnSpPr>
            <p:nvPr/>
          </p:nvCxnSpPr>
          <p:spPr>
            <a:xfrm>
              <a:off x="7225142" y="2407226"/>
              <a:ext cx="0" cy="3913264"/>
            </a:xfrm>
            <a:prstGeom prst="line">
              <a:avLst/>
            </a:prstGeom>
            <a:ln w="15875" cap="rnd">
              <a:solidFill>
                <a:schemeClr val="bg1">
                  <a:lumMod val="75000"/>
                </a:schemeClr>
              </a:solidFill>
              <a:round/>
              <a:headEnd type="none" w="lg" len="lg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椭圆 48">
              <a:extLst>
                <a:ext uri="{FF2B5EF4-FFF2-40B4-BE49-F238E27FC236}">
                  <a16:creationId xmlns:a16="http://schemas.microsoft.com/office/drawing/2014/main" xmlns="" id="{7BA191AF-5AA7-4EA5-A96D-0D8A7BB7C833}"/>
                </a:ext>
              </a:extLst>
            </p:cNvPr>
            <p:cNvSpPr/>
            <p:nvPr/>
          </p:nvSpPr>
          <p:spPr>
            <a:xfrm>
              <a:off x="7151021" y="2250799"/>
              <a:ext cx="148242" cy="148242"/>
            </a:xfrm>
            <a:prstGeom prst="ellipse">
              <a:avLst/>
            </a:prstGeom>
            <a:solidFill>
              <a:schemeClr val="bg1"/>
            </a:solidFill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xmlns="" id="{1B27B498-9A0D-4F59-8CB6-D4E8C24EB088}"/>
                </a:ext>
              </a:extLst>
            </p:cNvPr>
            <p:cNvSpPr txBox="1"/>
            <p:nvPr/>
          </p:nvSpPr>
          <p:spPr>
            <a:xfrm flipH="1">
              <a:off x="6669645" y="3071921"/>
              <a:ext cx="461665" cy="903999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r>
                <a:rPr lang="en-US" altLang="zh-CN" dirty="0">
                  <a:cs typeface="+mn-ea"/>
                  <a:sym typeface="+mn-lt"/>
                </a:rPr>
                <a:t>20XX</a:t>
              </a:r>
            </a:p>
          </p:txBody>
        </p:sp>
        <p:sp>
          <p:nvSpPr>
            <p:cNvPr id="51" name="椭圆 50">
              <a:extLst>
                <a:ext uri="{FF2B5EF4-FFF2-40B4-BE49-F238E27FC236}">
                  <a16:creationId xmlns:a16="http://schemas.microsoft.com/office/drawing/2014/main" xmlns="" id="{2CD16163-80E8-44E2-842A-DB57B0EC4B3F}"/>
                </a:ext>
              </a:extLst>
            </p:cNvPr>
            <p:cNvSpPr/>
            <p:nvPr/>
          </p:nvSpPr>
          <p:spPr>
            <a:xfrm>
              <a:off x="7502563" y="1739964"/>
              <a:ext cx="1169914" cy="1169912"/>
            </a:xfrm>
            <a:prstGeom prst="ellipse">
              <a:avLst/>
            </a:prstGeom>
            <a:noFill/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2" name="任意多边形 47">
              <a:extLst>
                <a:ext uri="{FF2B5EF4-FFF2-40B4-BE49-F238E27FC236}">
                  <a16:creationId xmlns:a16="http://schemas.microsoft.com/office/drawing/2014/main" xmlns="" id="{DC94E63F-1BEA-4F4A-913A-CF6849FCCC9B}"/>
                </a:ext>
              </a:extLst>
            </p:cNvPr>
            <p:cNvSpPr/>
            <p:nvPr/>
          </p:nvSpPr>
          <p:spPr>
            <a:xfrm>
              <a:off x="4930951" y="3077395"/>
              <a:ext cx="533400" cy="400050"/>
            </a:xfrm>
            <a:custGeom>
              <a:avLst/>
              <a:gdLst>
                <a:gd name="connsiteX0" fmla="*/ 495908 w 533400"/>
                <a:gd name="connsiteY0" fmla="*/ 621 h 400050"/>
                <a:gd name="connsiteX1" fmla="*/ 534008 w 533400"/>
                <a:gd name="connsiteY1" fmla="*/ 38721 h 400050"/>
                <a:gd name="connsiteX2" fmla="*/ 534008 w 533400"/>
                <a:gd name="connsiteY2" fmla="*/ 38721 h 400050"/>
                <a:gd name="connsiteX3" fmla="*/ 534008 w 533400"/>
                <a:gd name="connsiteY3" fmla="*/ 362571 h 400050"/>
                <a:gd name="connsiteX4" fmla="*/ 495908 w 533400"/>
                <a:gd name="connsiteY4" fmla="*/ 400671 h 400050"/>
                <a:gd name="connsiteX5" fmla="*/ 495908 w 533400"/>
                <a:gd name="connsiteY5" fmla="*/ 400671 h 400050"/>
                <a:gd name="connsiteX6" fmla="*/ 38708 w 533400"/>
                <a:gd name="connsiteY6" fmla="*/ 400671 h 400050"/>
                <a:gd name="connsiteX7" fmla="*/ 608 w 533400"/>
                <a:gd name="connsiteY7" fmla="*/ 362571 h 400050"/>
                <a:gd name="connsiteX8" fmla="*/ 608 w 533400"/>
                <a:gd name="connsiteY8" fmla="*/ 362571 h 400050"/>
                <a:gd name="connsiteX9" fmla="*/ 608 w 533400"/>
                <a:gd name="connsiteY9" fmla="*/ 38721 h 400050"/>
                <a:gd name="connsiteX10" fmla="*/ 38708 w 533400"/>
                <a:gd name="connsiteY10" fmla="*/ 621 h 400050"/>
                <a:gd name="connsiteX11" fmla="*/ 38708 w 533400"/>
                <a:gd name="connsiteY11" fmla="*/ 621 h 400050"/>
                <a:gd name="connsiteX12" fmla="*/ 495908 w 533400"/>
                <a:gd name="connsiteY12" fmla="*/ 621 h 400050"/>
                <a:gd name="connsiteX13" fmla="*/ 361605 w 533400"/>
                <a:gd name="connsiteY13" fmla="*/ 172071 h 400050"/>
                <a:gd name="connsiteX14" fmla="*/ 360653 w 533400"/>
                <a:gd name="connsiteY14" fmla="*/ 173024 h 400050"/>
                <a:gd name="connsiteX15" fmla="*/ 274928 w 533400"/>
                <a:gd name="connsiteY15" fmla="*/ 284466 h 400050"/>
                <a:gd name="connsiteX16" fmla="*/ 272071 w 533400"/>
                <a:gd name="connsiteY16" fmla="*/ 288276 h 400050"/>
                <a:gd name="connsiteX17" fmla="*/ 219683 w 533400"/>
                <a:gd name="connsiteY17" fmla="*/ 290181 h 400050"/>
                <a:gd name="connsiteX18" fmla="*/ 217778 w 533400"/>
                <a:gd name="connsiteY18" fmla="*/ 289229 h 400050"/>
                <a:gd name="connsiteX19" fmla="*/ 154913 w 533400"/>
                <a:gd name="connsiteY19" fmla="*/ 228269 h 400050"/>
                <a:gd name="connsiteX20" fmla="*/ 153961 w 533400"/>
                <a:gd name="connsiteY20" fmla="*/ 227316 h 400050"/>
                <a:gd name="connsiteX21" fmla="*/ 128243 w 533400"/>
                <a:gd name="connsiteY21" fmla="*/ 228269 h 400050"/>
                <a:gd name="connsiteX22" fmla="*/ 127290 w 533400"/>
                <a:gd name="connsiteY22" fmla="*/ 229221 h 400050"/>
                <a:gd name="connsiteX23" fmla="*/ 19658 w 533400"/>
                <a:gd name="connsiteY23" fmla="*/ 354951 h 400050"/>
                <a:gd name="connsiteX24" fmla="*/ 19658 w 533400"/>
                <a:gd name="connsiteY24" fmla="*/ 361619 h 400050"/>
                <a:gd name="connsiteX25" fmla="*/ 37755 w 533400"/>
                <a:gd name="connsiteY25" fmla="*/ 380669 h 400050"/>
                <a:gd name="connsiteX26" fmla="*/ 38708 w 533400"/>
                <a:gd name="connsiteY26" fmla="*/ 380669 h 400050"/>
                <a:gd name="connsiteX27" fmla="*/ 495908 w 533400"/>
                <a:gd name="connsiteY27" fmla="*/ 380669 h 400050"/>
                <a:gd name="connsiteX28" fmla="*/ 514958 w 533400"/>
                <a:gd name="connsiteY28" fmla="*/ 361619 h 400050"/>
                <a:gd name="connsiteX29" fmla="*/ 514958 w 533400"/>
                <a:gd name="connsiteY29" fmla="*/ 361619 h 400050"/>
                <a:gd name="connsiteX30" fmla="*/ 514958 w 533400"/>
                <a:gd name="connsiteY30" fmla="*/ 337806 h 400050"/>
                <a:gd name="connsiteX31" fmla="*/ 391133 w 533400"/>
                <a:gd name="connsiteY31" fmla="*/ 173024 h 400050"/>
                <a:gd name="connsiteX32" fmla="*/ 387323 w 533400"/>
                <a:gd name="connsiteY32" fmla="*/ 169214 h 400050"/>
                <a:gd name="connsiteX33" fmla="*/ 361605 w 533400"/>
                <a:gd name="connsiteY33" fmla="*/ 172071 h 400050"/>
                <a:gd name="connsiteX34" fmla="*/ 495908 w 533400"/>
                <a:gd name="connsiteY34" fmla="*/ 19671 h 400050"/>
                <a:gd name="connsiteX35" fmla="*/ 38708 w 533400"/>
                <a:gd name="connsiteY35" fmla="*/ 19671 h 400050"/>
                <a:gd name="connsiteX36" fmla="*/ 19658 w 533400"/>
                <a:gd name="connsiteY36" fmla="*/ 38721 h 400050"/>
                <a:gd name="connsiteX37" fmla="*/ 19658 w 533400"/>
                <a:gd name="connsiteY37" fmla="*/ 38721 h 400050"/>
                <a:gd name="connsiteX38" fmla="*/ 19658 w 533400"/>
                <a:gd name="connsiteY38" fmla="*/ 327329 h 400050"/>
                <a:gd name="connsiteX39" fmla="*/ 113003 w 533400"/>
                <a:gd name="connsiteY39" fmla="*/ 217791 h 400050"/>
                <a:gd name="connsiteX40" fmla="*/ 166343 w 533400"/>
                <a:gd name="connsiteY40" fmla="*/ 213981 h 400050"/>
                <a:gd name="connsiteX41" fmla="*/ 167296 w 533400"/>
                <a:gd name="connsiteY41" fmla="*/ 214934 h 400050"/>
                <a:gd name="connsiteX42" fmla="*/ 168248 w 533400"/>
                <a:gd name="connsiteY42" fmla="*/ 215886 h 400050"/>
                <a:gd name="connsiteX43" fmla="*/ 231113 w 533400"/>
                <a:gd name="connsiteY43" fmla="*/ 276846 h 400050"/>
                <a:gd name="connsiteX44" fmla="*/ 257783 w 533400"/>
                <a:gd name="connsiteY44" fmla="*/ 276846 h 400050"/>
                <a:gd name="connsiteX45" fmla="*/ 258736 w 533400"/>
                <a:gd name="connsiteY45" fmla="*/ 275894 h 400050"/>
                <a:gd name="connsiteX46" fmla="*/ 259688 w 533400"/>
                <a:gd name="connsiteY46" fmla="*/ 274941 h 400050"/>
                <a:gd name="connsiteX47" fmla="*/ 345413 w 533400"/>
                <a:gd name="connsiteY47" fmla="*/ 163499 h 400050"/>
                <a:gd name="connsiteX48" fmla="*/ 398753 w 533400"/>
                <a:gd name="connsiteY48" fmla="*/ 156831 h 400050"/>
                <a:gd name="connsiteX49" fmla="*/ 404468 w 533400"/>
                <a:gd name="connsiteY49" fmla="*/ 162546 h 400050"/>
                <a:gd name="connsiteX50" fmla="*/ 406373 w 533400"/>
                <a:gd name="connsiteY50" fmla="*/ 164451 h 400050"/>
                <a:gd name="connsiteX51" fmla="*/ 515911 w 533400"/>
                <a:gd name="connsiteY51" fmla="*/ 309231 h 400050"/>
                <a:gd name="connsiteX52" fmla="*/ 515911 w 533400"/>
                <a:gd name="connsiteY52" fmla="*/ 40626 h 400050"/>
                <a:gd name="connsiteX53" fmla="*/ 497813 w 533400"/>
                <a:gd name="connsiteY53" fmla="*/ 21576 h 400050"/>
                <a:gd name="connsiteX54" fmla="*/ 495908 w 533400"/>
                <a:gd name="connsiteY54" fmla="*/ 19671 h 400050"/>
                <a:gd name="connsiteX55" fmla="*/ 95858 w 533400"/>
                <a:gd name="connsiteY55" fmla="*/ 48246 h 400050"/>
                <a:gd name="connsiteX56" fmla="*/ 143483 w 533400"/>
                <a:gd name="connsiteY56" fmla="*/ 95871 h 400050"/>
                <a:gd name="connsiteX57" fmla="*/ 95858 w 533400"/>
                <a:gd name="connsiteY57" fmla="*/ 143496 h 400050"/>
                <a:gd name="connsiteX58" fmla="*/ 48233 w 533400"/>
                <a:gd name="connsiteY58" fmla="*/ 95871 h 400050"/>
                <a:gd name="connsiteX59" fmla="*/ 95858 w 533400"/>
                <a:gd name="connsiteY59" fmla="*/ 48246 h 400050"/>
                <a:gd name="connsiteX60" fmla="*/ 95858 w 533400"/>
                <a:gd name="connsiteY60" fmla="*/ 67296 h 400050"/>
                <a:gd name="connsiteX61" fmla="*/ 67283 w 533400"/>
                <a:gd name="connsiteY61" fmla="*/ 95871 h 400050"/>
                <a:gd name="connsiteX62" fmla="*/ 95858 w 533400"/>
                <a:gd name="connsiteY62" fmla="*/ 124446 h 400050"/>
                <a:gd name="connsiteX63" fmla="*/ 124433 w 533400"/>
                <a:gd name="connsiteY63" fmla="*/ 95871 h 400050"/>
                <a:gd name="connsiteX64" fmla="*/ 95858 w 533400"/>
                <a:gd name="connsiteY64" fmla="*/ 67296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33400" h="400050">
                  <a:moveTo>
                    <a:pt x="495908" y="621"/>
                  </a:moveTo>
                  <a:cubicBezTo>
                    <a:pt x="516863" y="621"/>
                    <a:pt x="534008" y="17766"/>
                    <a:pt x="534008" y="38721"/>
                  </a:cubicBezTo>
                  <a:lnTo>
                    <a:pt x="534008" y="38721"/>
                  </a:lnTo>
                  <a:lnTo>
                    <a:pt x="534008" y="362571"/>
                  </a:lnTo>
                  <a:cubicBezTo>
                    <a:pt x="534008" y="383526"/>
                    <a:pt x="516863" y="400671"/>
                    <a:pt x="495908" y="400671"/>
                  </a:cubicBezTo>
                  <a:lnTo>
                    <a:pt x="495908" y="400671"/>
                  </a:lnTo>
                  <a:lnTo>
                    <a:pt x="38708" y="400671"/>
                  </a:lnTo>
                  <a:cubicBezTo>
                    <a:pt x="17753" y="400671"/>
                    <a:pt x="608" y="383526"/>
                    <a:pt x="608" y="362571"/>
                  </a:cubicBezTo>
                  <a:lnTo>
                    <a:pt x="608" y="362571"/>
                  </a:lnTo>
                  <a:lnTo>
                    <a:pt x="608" y="38721"/>
                  </a:lnTo>
                  <a:cubicBezTo>
                    <a:pt x="608" y="17766"/>
                    <a:pt x="17753" y="621"/>
                    <a:pt x="38708" y="621"/>
                  </a:cubicBezTo>
                  <a:lnTo>
                    <a:pt x="38708" y="621"/>
                  </a:lnTo>
                  <a:lnTo>
                    <a:pt x="495908" y="621"/>
                  </a:lnTo>
                  <a:close/>
                  <a:moveTo>
                    <a:pt x="361605" y="172071"/>
                  </a:moveTo>
                  <a:lnTo>
                    <a:pt x="360653" y="173024"/>
                  </a:lnTo>
                  <a:lnTo>
                    <a:pt x="274928" y="284466"/>
                  </a:lnTo>
                  <a:cubicBezTo>
                    <a:pt x="273976" y="285419"/>
                    <a:pt x="273023" y="286371"/>
                    <a:pt x="272071" y="288276"/>
                  </a:cubicBezTo>
                  <a:cubicBezTo>
                    <a:pt x="257783" y="302564"/>
                    <a:pt x="234923" y="303516"/>
                    <a:pt x="219683" y="290181"/>
                  </a:cubicBezTo>
                  <a:lnTo>
                    <a:pt x="217778" y="289229"/>
                  </a:lnTo>
                  <a:lnTo>
                    <a:pt x="154913" y="228269"/>
                  </a:lnTo>
                  <a:cubicBezTo>
                    <a:pt x="154913" y="228269"/>
                    <a:pt x="153961" y="227316"/>
                    <a:pt x="153961" y="227316"/>
                  </a:cubicBezTo>
                  <a:cubicBezTo>
                    <a:pt x="146340" y="220649"/>
                    <a:pt x="134911" y="221601"/>
                    <a:pt x="128243" y="228269"/>
                  </a:cubicBezTo>
                  <a:lnTo>
                    <a:pt x="127290" y="229221"/>
                  </a:lnTo>
                  <a:lnTo>
                    <a:pt x="19658" y="354951"/>
                  </a:lnTo>
                  <a:lnTo>
                    <a:pt x="19658" y="361619"/>
                  </a:lnTo>
                  <a:cubicBezTo>
                    <a:pt x="19658" y="372096"/>
                    <a:pt x="27278" y="379716"/>
                    <a:pt x="37755" y="380669"/>
                  </a:cubicBezTo>
                  <a:lnTo>
                    <a:pt x="38708" y="380669"/>
                  </a:lnTo>
                  <a:lnTo>
                    <a:pt x="495908" y="380669"/>
                  </a:lnTo>
                  <a:cubicBezTo>
                    <a:pt x="506386" y="380669"/>
                    <a:pt x="514958" y="372096"/>
                    <a:pt x="514958" y="361619"/>
                  </a:cubicBezTo>
                  <a:lnTo>
                    <a:pt x="514958" y="361619"/>
                  </a:lnTo>
                  <a:lnTo>
                    <a:pt x="514958" y="337806"/>
                  </a:lnTo>
                  <a:lnTo>
                    <a:pt x="391133" y="173024"/>
                  </a:lnTo>
                  <a:cubicBezTo>
                    <a:pt x="390180" y="172071"/>
                    <a:pt x="389228" y="170166"/>
                    <a:pt x="387323" y="169214"/>
                  </a:cubicBezTo>
                  <a:cubicBezTo>
                    <a:pt x="378751" y="164451"/>
                    <a:pt x="368273" y="165404"/>
                    <a:pt x="361605" y="172071"/>
                  </a:cubicBezTo>
                  <a:close/>
                  <a:moveTo>
                    <a:pt x="495908" y="19671"/>
                  </a:moveTo>
                  <a:lnTo>
                    <a:pt x="38708" y="19671"/>
                  </a:lnTo>
                  <a:cubicBezTo>
                    <a:pt x="28230" y="19671"/>
                    <a:pt x="19658" y="28244"/>
                    <a:pt x="19658" y="38721"/>
                  </a:cubicBezTo>
                  <a:lnTo>
                    <a:pt x="19658" y="38721"/>
                  </a:lnTo>
                  <a:lnTo>
                    <a:pt x="19658" y="327329"/>
                  </a:lnTo>
                  <a:lnTo>
                    <a:pt x="113003" y="217791"/>
                  </a:lnTo>
                  <a:cubicBezTo>
                    <a:pt x="126338" y="201599"/>
                    <a:pt x="151103" y="199694"/>
                    <a:pt x="166343" y="213981"/>
                  </a:cubicBezTo>
                  <a:lnTo>
                    <a:pt x="167296" y="214934"/>
                  </a:lnTo>
                  <a:lnTo>
                    <a:pt x="168248" y="215886"/>
                  </a:lnTo>
                  <a:lnTo>
                    <a:pt x="231113" y="276846"/>
                  </a:lnTo>
                  <a:cubicBezTo>
                    <a:pt x="238733" y="284466"/>
                    <a:pt x="251115" y="284466"/>
                    <a:pt x="257783" y="276846"/>
                  </a:cubicBezTo>
                  <a:lnTo>
                    <a:pt x="258736" y="275894"/>
                  </a:lnTo>
                  <a:lnTo>
                    <a:pt x="259688" y="274941"/>
                  </a:lnTo>
                  <a:lnTo>
                    <a:pt x="345413" y="163499"/>
                  </a:lnTo>
                  <a:cubicBezTo>
                    <a:pt x="357796" y="146354"/>
                    <a:pt x="382561" y="143496"/>
                    <a:pt x="398753" y="156831"/>
                  </a:cubicBezTo>
                  <a:cubicBezTo>
                    <a:pt x="400658" y="158736"/>
                    <a:pt x="402563" y="160641"/>
                    <a:pt x="404468" y="162546"/>
                  </a:cubicBezTo>
                  <a:lnTo>
                    <a:pt x="406373" y="164451"/>
                  </a:lnTo>
                  <a:lnTo>
                    <a:pt x="515911" y="309231"/>
                  </a:lnTo>
                  <a:lnTo>
                    <a:pt x="515911" y="40626"/>
                  </a:lnTo>
                  <a:cubicBezTo>
                    <a:pt x="515911" y="30149"/>
                    <a:pt x="508290" y="22529"/>
                    <a:pt x="497813" y="21576"/>
                  </a:cubicBezTo>
                  <a:lnTo>
                    <a:pt x="495908" y="19671"/>
                  </a:lnTo>
                  <a:close/>
                  <a:moveTo>
                    <a:pt x="95858" y="48246"/>
                  </a:moveTo>
                  <a:cubicBezTo>
                    <a:pt x="122528" y="48246"/>
                    <a:pt x="143483" y="69201"/>
                    <a:pt x="143483" y="95871"/>
                  </a:cubicBezTo>
                  <a:cubicBezTo>
                    <a:pt x="143483" y="122541"/>
                    <a:pt x="122528" y="143496"/>
                    <a:pt x="95858" y="143496"/>
                  </a:cubicBezTo>
                  <a:cubicBezTo>
                    <a:pt x="69188" y="143496"/>
                    <a:pt x="48233" y="122541"/>
                    <a:pt x="48233" y="95871"/>
                  </a:cubicBezTo>
                  <a:cubicBezTo>
                    <a:pt x="48233" y="69201"/>
                    <a:pt x="69188" y="48246"/>
                    <a:pt x="95858" y="48246"/>
                  </a:cubicBezTo>
                  <a:close/>
                  <a:moveTo>
                    <a:pt x="95858" y="67296"/>
                  </a:moveTo>
                  <a:cubicBezTo>
                    <a:pt x="79665" y="67296"/>
                    <a:pt x="67283" y="79679"/>
                    <a:pt x="67283" y="95871"/>
                  </a:cubicBezTo>
                  <a:cubicBezTo>
                    <a:pt x="67283" y="112064"/>
                    <a:pt x="79665" y="124446"/>
                    <a:pt x="95858" y="124446"/>
                  </a:cubicBezTo>
                  <a:cubicBezTo>
                    <a:pt x="112051" y="124446"/>
                    <a:pt x="124433" y="112064"/>
                    <a:pt x="124433" y="95871"/>
                  </a:cubicBezTo>
                  <a:cubicBezTo>
                    <a:pt x="124433" y="79679"/>
                    <a:pt x="112051" y="67296"/>
                    <a:pt x="95858" y="67296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任意多边形 48">
              <a:extLst>
                <a:ext uri="{FF2B5EF4-FFF2-40B4-BE49-F238E27FC236}">
                  <a16:creationId xmlns:a16="http://schemas.microsoft.com/office/drawing/2014/main" xmlns="" id="{BAD8D343-92A8-4CC5-8F92-390D33E5FC24}"/>
                </a:ext>
              </a:extLst>
            </p:cNvPr>
            <p:cNvSpPr/>
            <p:nvPr/>
          </p:nvSpPr>
          <p:spPr>
            <a:xfrm>
              <a:off x="7843960" y="2058220"/>
              <a:ext cx="487121" cy="533400"/>
            </a:xfrm>
            <a:custGeom>
              <a:avLst/>
              <a:gdLst>
                <a:gd name="connsiteX0" fmla="*/ 367478 w 487121"/>
                <a:gd name="connsiteY0" fmla="*/ 621 h 533400"/>
                <a:gd name="connsiteX1" fmla="*/ 367478 w 487121"/>
                <a:gd name="connsiteY1" fmla="*/ 19671 h 533400"/>
                <a:gd name="connsiteX2" fmla="*/ 338903 w 487121"/>
                <a:gd name="connsiteY2" fmla="*/ 19671 h 533400"/>
                <a:gd name="connsiteX3" fmla="*/ 338903 w 487121"/>
                <a:gd name="connsiteY3" fmla="*/ 135876 h 533400"/>
                <a:gd name="connsiteX4" fmla="*/ 340808 w 487121"/>
                <a:gd name="connsiteY4" fmla="*/ 145401 h 533400"/>
                <a:gd name="connsiteX5" fmla="*/ 341761 w 487121"/>
                <a:gd name="connsiteY5" fmla="*/ 147306 h 533400"/>
                <a:gd name="connsiteX6" fmla="*/ 482731 w 487121"/>
                <a:gd name="connsiteY6" fmla="*/ 464489 h 533400"/>
                <a:gd name="connsiteX7" fmla="*/ 483683 w 487121"/>
                <a:gd name="connsiteY7" fmla="*/ 509256 h 533400"/>
                <a:gd name="connsiteX8" fmla="*/ 447488 w 487121"/>
                <a:gd name="connsiteY8" fmla="*/ 534021 h 533400"/>
                <a:gd name="connsiteX9" fmla="*/ 447488 w 487121"/>
                <a:gd name="connsiteY9" fmla="*/ 534021 h 533400"/>
                <a:gd name="connsiteX10" fmla="*/ 40771 w 487121"/>
                <a:gd name="connsiteY10" fmla="*/ 534021 h 533400"/>
                <a:gd name="connsiteX11" fmla="*/ 4576 w 487121"/>
                <a:gd name="connsiteY11" fmla="*/ 509256 h 533400"/>
                <a:gd name="connsiteX12" fmla="*/ 5528 w 487121"/>
                <a:gd name="connsiteY12" fmla="*/ 464489 h 533400"/>
                <a:gd name="connsiteX13" fmla="*/ 5528 w 487121"/>
                <a:gd name="connsiteY13" fmla="*/ 464489 h 533400"/>
                <a:gd name="connsiteX14" fmla="*/ 146498 w 487121"/>
                <a:gd name="connsiteY14" fmla="*/ 147306 h 533400"/>
                <a:gd name="connsiteX15" fmla="*/ 149356 w 487121"/>
                <a:gd name="connsiteY15" fmla="*/ 135876 h 533400"/>
                <a:gd name="connsiteX16" fmla="*/ 149356 w 487121"/>
                <a:gd name="connsiteY16" fmla="*/ 135876 h 533400"/>
                <a:gd name="connsiteX17" fmla="*/ 149356 w 487121"/>
                <a:gd name="connsiteY17" fmla="*/ 19671 h 533400"/>
                <a:gd name="connsiteX18" fmla="*/ 120781 w 487121"/>
                <a:gd name="connsiteY18" fmla="*/ 19671 h 533400"/>
                <a:gd name="connsiteX19" fmla="*/ 120781 w 487121"/>
                <a:gd name="connsiteY19" fmla="*/ 621 h 533400"/>
                <a:gd name="connsiteX20" fmla="*/ 367478 w 487121"/>
                <a:gd name="connsiteY20" fmla="*/ 621 h 533400"/>
                <a:gd name="connsiteX21" fmla="*/ 252226 w 487121"/>
                <a:gd name="connsiteY21" fmla="*/ 415911 h 533400"/>
                <a:gd name="connsiteX22" fmla="*/ 249368 w 487121"/>
                <a:gd name="connsiteY22" fmla="*/ 417816 h 533400"/>
                <a:gd name="connsiteX23" fmla="*/ 50296 w 487121"/>
                <a:gd name="connsiteY23" fmla="*/ 409244 h 533400"/>
                <a:gd name="connsiteX24" fmla="*/ 22673 w 487121"/>
                <a:gd name="connsiteY24" fmla="*/ 471156 h 533400"/>
                <a:gd name="connsiteX25" fmla="*/ 21721 w 487121"/>
                <a:gd name="connsiteY25" fmla="*/ 501636 h 533400"/>
                <a:gd name="connsiteX26" fmla="*/ 39818 w 487121"/>
                <a:gd name="connsiteY26" fmla="*/ 514019 h 533400"/>
                <a:gd name="connsiteX27" fmla="*/ 39818 w 487121"/>
                <a:gd name="connsiteY27" fmla="*/ 514019 h 533400"/>
                <a:gd name="connsiteX28" fmla="*/ 446536 w 487121"/>
                <a:gd name="connsiteY28" fmla="*/ 514019 h 533400"/>
                <a:gd name="connsiteX29" fmla="*/ 464633 w 487121"/>
                <a:gd name="connsiteY29" fmla="*/ 501636 h 533400"/>
                <a:gd name="connsiteX30" fmla="*/ 463681 w 487121"/>
                <a:gd name="connsiteY30" fmla="*/ 471156 h 533400"/>
                <a:gd name="connsiteX31" fmla="*/ 463681 w 487121"/>
                <a:gd name="connsiteY31" fmla="*/ 471156 h 533400"/>
                <a:gd name="connsiteX32" fmla="*/ 435106 w 487121"/>
                <a:gd name="connsiteY32" fmla="*/ 407339 h 533400"/>
                <a:gd name="connsiteX33" fmla="*/ 434153 w 487121"/>
                <a:gd name="connsiteY33" fmla="*/ 407339 h 533400"/>
                <a:gd name="connsiteX34" fmla="*/ 252226 w 487121"/>
                <a:gd name="connsiteY34" fmla="*/ 415911 h 533400"/>
                <a:gd name="connsiteX35" fmla="*/ 319853 w 487121"/>
                <a:gd name="connsiteY35" fmla="*/ 19671 h 533400"/>
                <a:gd name="connsiteX36" fmla="*/ 167453 w 487121"/>
                <a:gd name="connsiteY36" fmla="*/ 19671 h 533400"/>
                <a:gd name="connsiteX37" fmla="*/ 167453 w 487121"/>
                <a:gd name="connsiteY37" fmla="*/ 135876 h 533400"/>
                <a:gd name="connsiteX38" fmla="*/ 164596 w 487121"/>
                <a:gd name="connsiteY38" fmla="*/ 153021 h 533400"/>
                <a:gd name="connsiteX39" fmla="*/ 164596 w 487121"/>
                <a:gd name="connsiteY39" fmla="*/ 153021 h 533400"/>
                <a:gd name="connsiteX40" fmla="*/ 163643 w 487121"/>
                <a:gd name="connsiteY40" fmla="*/ 155879 h 533400"/>
                <a:gd name="connsiteX41" fmla="*/ 57916 w 487121"/>
                <a:gd name="connsiteY41" fmla="*/ 393051 h 533400"/>
                <a:gd name="connsiteX42" fmla="*/ 235081 w 487121"/>
                <a:gd name="connsiteY42" fmla="*/ 405434 h 533400"/>
                <a:gd name="connsiteX43" fmla="*/ 237938 w 487121"/>
                <a:gd name="connsiteY43" fmla="*/ 403529 h 533400"/>
                <a:gd name="connsiteX44" fmla="*/ 424628 w 487121"/>
                <a:gd name="connsiteY44" fmla="*/ 383526 h 533400"/>
                <a:gd name="connsiteX45" fmla="*/ 323663 w 487121"/>
                <a:gd name="connsiteY45" fmla="*/ 155879 h 533400"/>
                <a:gd name="connsiteX46" fmla="*/ 319853 w 487121"/>
                <a:gd name="connsiteY46" fmla="*/ 136829 h 533400"/>
                <a:gd name="connsiteX47" fmla="*/ 319853 w 487121"/>
                <a:gd name="connsiteY47" fmla="*/ 136829 h 533400"/>
                <a:gd name="connsiteX48" fmla="*/ 319853 w 487121"/>
                <a:gd name="connsiteY48" fmla="*/ 19671 h 533400"/>
                <a:gd name="connsiteX49" fmla="*/ 305566 w 487121"/>
                <a:gd name="connsiteY49" fmla="*/ 248271 h 533400"/>
                <a:gd name="connsiteX50" fmla="*/ 348428 w 487121"/>
                <a:gd name="connsiteY50" fmla="*/ 291134 h 533400"/>
                <a:gd name="connsiteX51" fmla="*/ 305566 w 487121"/>
                <a:gd name="connsiteY51" fmla="*/ 333996 h 533400"/>
                <a:gd name="connsiteX52" fmla="*/ 262703 w 487121"/>
                <a:gd name="connsiteY52" fmla="*/ 291134 h 533400"/>
                <a:gd name="connsiteX53" fmla="*/ 305566 w 487121"/>
                <a:gd name="connsiteY53" fmla="*/ 248271 h 533400"/>
                <a:gd name="connsiteX54" fmla="*/ 305566 w 487121"/>
                <a:gd name="connsiteY54" fmla="*/ 267321 h 533400"/>
                <a:gd name="connsiteX55" fmla="*/ 281753 w 487121"/>
                <a:gd name="connsiteY55" fmla="*/ 291134 h 533400"/>
                <a:gd name="connsiteX56" fmla="*/ 305566 w 487121"/>
                <a:gd name="connsiteY56" fmla="*/ 314946 h 533400"/>
                <a:gd name="connsiteX57" fmla="*/ 329378 w 487121"/>
                <a:gd name="connsiteY57" fmla="*/ 291134 h 533400"/>
                <a:gd name="connsiteX58" fmla="*/ 305566 w 487121"/>
                <a:gd name="connsiteY58" fmla="*/ 267321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487121" h="533400">
                  <a:moveTo>
                    <a:pt x="367478" y="621"/>
                  </a:moveTo>
                  <a:lnTo>
                    <a:pt x="367478" y="19671"/>
                  </a:lnTo>
                  <a:lnTo>
                    <a:pt x="338903" y="19671"/>
                  </a:lnTo>
                  <a:lnTo>
                    <a:pt x="338903" y="135876"/>
                  </a:lnTo>
                  <a:cubicBezTo>
                    <a:pt x="338903" y="138734"/>
                    <a:pt x="339856" y="142544"/>
                    <a:pt x="340808" y="145401"/>
                  </a:cubicBezTo>
                  <a:lnTo>
                    <a:pt x="341761" y="147306"/>
                  </a:lnTo>
                  <a:lnTo>
                    <a:pt x="482731" y="464489"/>
                  </a:lnTo>
                  <a:cubicBezTo>
                    <a:pt x="489398" y="478776"/>
                    <a:pt x="489398" y="494969"/>
                    <a:pt x="483683" y="509256"/>
                  </a:cubicBezTo>
                  <a:cubicBezTo>
                    <a:pt x="477968" y="524496"/>
                    <a:pt x="463681" y="534021"/>
                    <a:pt x="447488" y="534021"/>
                  </a:cubicBezTo>
                  <a:lnTo>
                    <a:pt x="447488" y="534021"/>
                  </a:lnTo>
                  <a:lnTo>
                    <a:pt x="40771" y="534021"/>
                  </a:lnTo>
                  <a:cubicBezTo>
                    <a:pt x="24578" y="534021"/>
                    <a:pt x="10291" y="524496"/>
                    <a:pt x="4576" y="509256"/>
                  </a:cubicBezTo>
                  <a:cubicBezTo>
                    <a:pt x="-1139" y="494969"/>
                    <a:pt x="-187" y="478776"/>
                    <a:pt x="5528" y="464489"/>
                  </a:cubicBezTo>
                  <a:lnTo>
                    <a:pt x="5528" y="464489"/>
                  </a:lnTo>
                  <a:lnTo>
                    <a:pt x="146498" y="147306"/>
                  </a:lnTo>
                  <a:cubicBezTo>
                    <a:pt x="148403" y="143496"/>
                    <a:pt x="149356" y="139686"/>
                    <a:pt x="149356" y="135876"/>
                  </a:cubicBezTo>
                  <a:lnTo>
                    <a:pt x="149356" y="135876"/>
                  </a:lnTo>
                  <a:lnTo>
                    <a:pt x="149356" y="19671"/>
                  </a:lnTo>
                  <a:lnTo>
                    <a:pt x="120781" y="19671"/>
                  </a:lnTo>
                  <a:lnTo>
                    <a:pt x="120781" y="621"/>
                  </a:lnTo>
                  <a:lnTo>
                    <a:pt x="367478" y="621"/>
                  </a:lnTo>
                  <a:close/>
                  <a:moveTo>
                    <a:pt x="252226" y="415911"/>
                  </a:moveTo>
                  <a:lnTo>
                    <a:pt x="249368" y="417816"/>
                  </a:lnTo>
                  <a:cubicBezTo>
                    <a:pt x="194123" y="456869"/>
                    <a:pt x="118876" y="453059"/>
                    <a:pt x="50296" y="409244"/>
                  </a:cubicBezTo>
                  <a:lnTo>
                    <a:pt x="22673" y="471156"/>
                  </a:lnTo>
                  <a:cubicBezTo>
                    <a:pt x="18863" y="480681"/>
                    <a:pt x="17911" y="491159"/>
                    <a:pt x="21721" y="501636"/>
                  </a:cubicBezTo>
                  <a:cubicBezTo>
                    <a:pt x="24578" y="509256"/>
                    <a:pt x="32198" y="514019"/>
                    <a:pt x="39818" y="514019"/>
                  </a:cubicBezTo>
                  <a:lnTo>
                    <a:pt x="39818" y="514019"/>
                  </a:lnTo>
                  <a:lnTo>
                    <a:pt x="446536" y="514019"/>
                  </a:lnTo>
                  <a:cubicBezTo>
                    <a:pt x="455108" y="514019"/>
                    <a:pt x="461776" y="509256"/>
                    <a:pt x="464633" y="501636"/>
                  </a:cubicBezTo>
                  <a:cubicBezTo>
                    <a:pt x="468443" y="492111"/>
                    <a:pt x="468443" y="480681"/>
                    <a:pt x="463681" y="471156"/>
                  </a:cubicBezTo>
                  <a:lnTo>
                    <a:pt x="463681" y="471156"/>
                  </a:lnTo>
                  <a:lnTo>
                    <a:pt x="435106" y="407339"/>
                  </a:lnTo>
                  <a:lnTo>
                    <a:pt x="434153" y="407339"/>
                  </a:lnTo>
                  <a:cubicBezTo>
                    <a:pt x="374146" y="378764"/>
                    <a:pt x="301756" y="382574"/>
                    <a:pt x="252226" y="415911"/>
                  </a:cubicBezTo>
                  <a:close/>
                  <a:moveTo>
                    <a:pt x="319853" y="19671"/>
                  </a:moveTo>
                  <a:lnTo>
                    <a:pt x="167453" y="19671"/>
                  </a:lnTo>
                  <a:lnTo>
                    <a:pt x="167453" y="135876"/>
                  </a:lnTo>
                  <a:cubicBezTo>
                    <a:pt x="167453" y="141591"/>
                    <a:pt x="166501" y="147306"/>
                    <a:pt x="164596" y="153021"/>
                  </a:cubicBezTo>
                  <a:lnTo>
                    <a:pt x="164596" y="153021"/>
                  </a:lnTo>
                  <a:lnTo>
                    <a:pt x="163643" y="155879"/>
                  </a:lnTo>
                  <a:lnTo>
                    <a:pt x="57916" y="393051"/>
                  </a:lnTo>
                  <a:cubicBezTo>
                    <a:pt x="119828" y="433056"/>
                    <a:pt x="186503" y="437819"/>
                    <a:pt x="235081" y="405434"/>
                  </a:cubicBezTo>
                  <a:lnTo>
                    <a:pt x="237938" y="403529"/>
                  </a:lnTo>
                  <a:cubicBezTo>
                    <a:pt x="289373" y="367334"/>
                    <a:pt x="360811" y="360666"/>
                    <a:pt x="424628" y="383526"/>
                  </a:cubicBezTo>
                  <a:lnTo>
                    <a:pt x="323663" y="155879"/>
                  </a:lnTo>
                  <a:cubicBezTo>
                    <a:pt x="320806" y="150164"/>
                    <a:pt x="319853" y="143496"/>
                    <a:pt x="319853" y="136829"/>
                  </a:cubicBezTo>
                  <a:lnTo>
                    <a:pt x="319853" y="136829"/>
                  </a:lnTo>
                  <a:lnTo>
                    <a:pt x="319853" y="19671"/>
                  </a:lnTo>
                  <a:close/>
                  <a:moveTo>
                    <a:pt x="305566" y="248271"/>
                  </a:moveTo>
                  <a:cubicBezTo>
                    <a:pt x="329378" y="248271"/>
                    <a:pt x="348428" y="267321"/>
                    <a:pt x="348428" y="291134"/>
                  </a:cubicBezTo>
                  <a:cubicBezTo>
                    <a:pt x="348428" y="314946"/>
                    <a:pt x="329378" y="333996"/>
                    <a:pt x="305566" y="333996"/>
                  </a:cubicBezTo>
                  <a:cubicBezTo>
                    <a:pt x="281753" y="333996"/>
                    <a:pt x="262703" y="314946"/>
                    <a:pt x="262703" y="291134"/>
                  </a:cubicBezTo>
                  <a:cubicBezTo>
                    <a:pt x="262703" y="267321"/>
                    <a:pt x="281753" y="248271"/>
                    <a:pt x="305566" y="248271"/>
                  </a:cubicBezTo>
                  <a:close/>
                  <a:moveTo>
                    <a:pt x="305566" y="267321"/>
                  </a:moveTo>
                  <a:cubicBezTo>
                    <a:pt x="292231" y="267321"/>
                    <a:pt x="281753" y="277799"/>
                    <a:pt x="281753" y="291134"/>
                  </a:cubicBezTo>
                  <a:cubicBezTo>
                    <a:pt x="281753" y="304469"/>
                    <a:pt x="292231" y="314946"/>
                    <a:pt x="305566" y="314946"/>
                  </a:cubicBezTo>
                  <a:cubicBezTo>
                    <a:pt x="318901" y="314946"/>
                    <a:pt x="329378" y="304469"/>
                    <a:pt x="329378" y="291134"/>
                  </a:cubicBezTo>
                  <a:cubicBezTo>
                    <a:pt x="329378" y="277799"/>
                    <a:pt x="318901" y="267321"/>
                    <a:pt x="305566" y="267321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54" name="文本框 53">
            <a:extLst>
              <a:ext uri="{FF2B5EF4-FFF2-40B4-BE49-F238E27FC236}">
                <a16:creationId xmlns:a16="http://schemas.microsoft.com/office/drawing/2014/main" xmlns="" id="{A9E07380-3336-475E-8BB0-1D4EA19ED9B6}"/>
              </a:ext>
            </a:extLst>
          </p:cNvPr>
          <p:cNvSpPr txBox="1"/>
          <p:nvPr/>
        </p:nvSpPr>
        <p:spPr>
          <a:xfrm>
            <a:off x="673100" y="2859801"/>
            <a:ext cx="3835400" cy="616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.</a:t>
            </a:r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xmlns="" id="{F927E525-CA0F-4139-9F89-1419B39FE393}"/>
              </a:ext>
            </a:extLst>
          </p:cNvPr>
          <p:cNvSpPr/>
          <p:nvPr/>
        </p:nvSpPr>
        <p:spPr>
          <a:xfrm>
            <a:off x="673100" y="1690169"/>
            <a:ext cx="4632951" cy="1244452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>
              <a:lnSpc>
                <a:spcPct val="120000"/>
              </a:lnSpc>
              <a:buSzPct val="25000"/>
            </a:pPr>
            <a:r>
              <a:rPr lang="zh-CN" altLang="en-US" sz="2400" b="1" dirty="0">
                <a:cs typeface="+mn-ea"/>
                <a:sym typeface="+mn-lt"/>
              </a:rPr>
              <a:t>在此框中选择粘贴，</a:t>
            </a:r>
            <a:endParaRPr lang="en-US" altLang="zh-CN" sz="2400" b="1" dirty="0">
              <a:cs typeface="+mn-ea"/>
              <a:sym typeface="+mn-lt"/>
            </a:endParaRPr>
          </a:p>
          <a:p>
            <a:pPr>
              <a:lnSpc>
                <a:spcPct val="120000"/>
              </a:lnSpc>
              <a:buSzPct val="25000"/>
            </a:pPr>
            <a:r>
              <a:rPr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并选择只保留文字。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486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>
            <a:extLst>
              <a:ext uri="{FF2B5EF4-FFF2-40B4-BE49-F238E27FC236}">
                <a16:creationId xmlns:a16="http://schemas.microsoft.com/office/drawing/2014/main" xmlns="" id="{35798C0B-AA09-4D5C-9D8C-E9A8693E488D}"/>
              </a:ext>
            </a:extLst>
          </p:cNvPr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>
            <a:extLst>
              <a:ext uri="{FF2B5EF4-FFF2-40B4-BE49-F238E27FC236}">
                <a16:creationId xmlns:a16="http://schemas.microsoft.com/office/drawing/2014/main" xmlns="" id="{E5FAAC46-5C3C-4554-833D-8E6988ADF026}"/>
              </a:ext>
            </a:extLst>
          </p:cNvPr>
          <p:cNvSpPr/>
          <p:nvPr/>
        </p:nvSpPr>
        <p:spPr>
          <a:xfrm>
            <a:off x="-1" y="-1"/>
            <a:ext cx="4355767" cy="2161552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>
            <a:extLst>
              <a:ext uri="{FF2B5EF4-FFF2-40B4-BE49-F238E27FC236}">
                <a16:creationId xmlns:a16="http://schemas.microsoft.com/office/drawing/2014/main" xmlns="" id="{797C3B47-B181-4270-9DBF-F377F347A227}"/>
              </a:ext>
            </a:extLst>
          </p:cNvPr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íṥ1ide">
            <a:extLst>
              <a:ext uri="{FF2B5EF4-FFF2-40B4-BE49-F238E27FC236}">
                <a16:creationId xmlns:a16="http://schemas.microsoft.com/office/drawing/2014/main" xmlns="" id="{A2180E3D-6DB2-4048-9A28-6C4A1920E5D9}"/>
              </a:ext>
            </a:extLst>
          </p:cNvPr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>
            <a:extLst>
              <a:ext uri="{FF2B5EF4-FFF2-40B4-BE49-F238E27FC236}">
                <a16:creationId xmlns:a16="http://schemas.microsoft.com/office/drawing/2014/main" xmlns="" id="{3DCDA976-54C0-485B-9CEB-4884F6555A93}"/>
              </a:ext>
            </a:extLst>
          </p:cNvPr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ï$ľíḋè">
            <a:extLst>
              <a:ext uri="{FF2B5EF4-FFF2-40B4-BE49-F238E27FC236}">
                <a16:creationId xmlns:a16="http://schemas.microsoft.com/office/drawing/2014/main" xmlns="" id="{7AC323E4-1166-4BC2-859A-F18CCE995505}"/>
              </a:ext>
            </a:extLst>
          </p:cNvPr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97C02985-9A38-40BB-955F-8C64CD220DA5}"/>
              </a:ext>
            </a:extLst>
          </p:cNvPr>
          <p:cNvSpPr/>
          <p:nvPr/>
        </p:nvSpPr>
        <p:spPr>
          <a:xfrm>
            <a:off x="711200" y="1219933"/>
            <a:ext cx="10919500" cy="442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>
            <a:extLst>
              <a:ext uri="{FF2B5EF4-FFF2-40B4-BE49-F238E27FC236}">
                <a16:creationId xmlns:a16="http://schemas.microsoft.com/office/drawing/2014/main" xmlns="" id="{0BA0B4DB-DB17-4781-BBFE-B69EBBE28B6E}"/>
              </a:ext>
            </a:extLst>
          </p:cNvPr>
          <p:cNvSpPr/>
          <p:nvPr/>
        </p:nvSpPr>
        <p:spPr>
          <a:xfrm rot="16200000" flipV="1">
            <a:off x="8765098" y="142127"/>
            <a:ext cx="1048734" cy="320434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xmlns="" id="{33193791-A4C1-4F75-A970-C1DE7A05C3EC}"/>
              </a:ext>
            </a:extLst>
          </p:cNvPr>
          <p:cNvSpPr/>
          <p:nvPr/>
        </p:nvSpPr>
        <p:spPr>
          <a:xfrm>
            <a:off x="4181766" y="2537970"/>
            <a:ext cx="4702629" cy="1171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zh-CN" altLang="en-US" sz="5400" dirty="0">
                <a:solidFill>
                  <a:schemeClr val="tx2"/>
                </a:solidFill>
                <a:cs typeface="+mn-ea"/>
                <a:sym typeface="+mn-lt"/>
              </a:rPr>
              <a:t>此处输入标题</a:t>
            </a:r>
          </a:p>
        </p:txBody>
      </p:sp>
      <p:sp>
        <p:nvSpPr>
          <p:cNvPr id="46" name="PA-矩形 11">
            <a:extLst>
              <a:ext uri="{FF2B5EF4-FFF2-40B4-BE49-F238E27FC236}">
                <a16:creationId xmlns:a16="http://schemas.microsoft.com/office/drawing/2014/main" xmlns="" id="{690C66A7-B27D-4A70-965C-499C9F76F23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181766" y="3595286"/>
            <a:ext cx="4549007" cy="297967"/>
          </a:xfrm>
          <a:prstGeom prst="rect">
            <a:avLst/>
          </a:prstGeom>
          <a:ln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zh-CN" sz="1200" i="1" dirty="0">
                <a:solidFill>
                  <a:schemeClr val="accent1"/>
                </a:solidFill>
                <a:cs typeface="+mn-ea"/>
                <a:sym typeface="+mn-lt"/>
              </a:rPr>
              <a:t>CLICK HERE TO ADD YOUR TEXT HERE </a:t>
            </a:r>
          </a:p>
        </p:txBody>
      </p:sp>
      <p:sp>
        <p:nvSpPr>
          <p:cNvPr id="10" name="işľîḓé">
            <a:extLst>
              <a:ext uri="{FF2B5EF4-FFF2-40B4-BE49-F238E27FC236}">
                <a16:creationId xmlns:a16="http://schemas.microsoft.com/office/drawing/2014/main" xmlns="" id="{9690B2FD-8F6B-48F5-BAD5-AD20CF8F6B36}"/>
              </a:ext>
            </a:extLst>
          </p:cNvPr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>
            <a:extLst>
              <a:ext uri="{FF2B5EF4-FFF2-40B4-BE49-F238E27FC236}">
                <a16:creationId xmlns:a16="http://schemas.microsoft.com/office/drawing/2014/main" xmlns="" id="{1BA124C8-BABC-4C2E-847B-EC043ED6A8B1}"/>
              </a:ext>
            </a:extLst>
          </p:cNvPr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xmlns="" id="{E3DB327D-C115-4292-8503-C5370D613D18}"/>
              </a:ext>
            </a:extLst>
          </p:cNvPr>
          <p:cNvSpPr/>
          <p:nvPr/>
        </p:nvSpPr>
        <p:spPr>
          <a:xfrm>
            <a:off x="-2879272" y="-783961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 rot="5400000">
            <a:off x="276974" y="1035996"/>
            <a:ext cx="6323006" cy="997902"/>
            <a:chOff x="-561301" y="2125669"/>
            <a:chExt cx="6323006" cy="997902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-561301" y="2259404"/>
              <a:ext cx="6323006" cy="78848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90981" y="2125669"/>
              <a:ext cx="5365383" cy="9979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r">
                <a:lnSpc>
                  <a:spcPct val="120000"/>
                </a:lnSpc>
                <a:defRPr/>
              </a:pPr>
              <a:r>
                <a:rPr lang="en-US" altLang="zh-CN" sz="5400" b="1" dirty="0">
                  <a:solidFill>
                    <a:schemeClr val="bg1"/>
                  </a:solidFill>
                  <a:cs typeface="+mn-ea"/>
                  <a:sym typeface="+mn-lt"/>
                </a:rPr>
                <a:t>PART FOUR</a:t>
              </a:r>
            </a:p>
          </p:txBody>
        </p:sp>
      </p:grpSp>
      <p:sp>
        <p:nvSpPr>
          <p:cNvPr id="50" name="íṥ1ide">
            <a:extLst>
              <a:ext uri="{FF2B5EF4-FFF2-40B4-BE49-F238E27FC236}">
                <a16:creationId xmlns:a16="http://schemas.microsoft.com/office/drawing/2014/main" xmlns="" id="{40FEDB24-64B3-4D96-9F0B-0E0B15F864E1}"/>
              </a:ext>
            </a:extLst>
          </p:cNvPr>
          <p:cNvSpPr/>
          <p:nvPr/>
        </p:nvSpPr>
        <p:spPr>
          <a:xfrm flipH="1" flipV="1">
            <a:off x="10180370" y="3845093"/>
            <a:ext cx="1444819" cy="1323479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任意多边形: 形状 50">
            <a:extLst>
              <a:ext uri="{FF2B5EF4-FFF2-40B4-BE49-F238E27FC236}">
                <a16:creationId xmlns:a16="http://schemas.microsoft.com/office/drawing/2014/main" xmlns="" id="{48DB9063-464B-474C-9C8F-A7A419138389}"/>
              </a:ext>
            </a:extLst>
          </p:cNvPr>
          <p:cNvSpPr/>
          <p:nvPr/>
        </p:nvSpPr>
        <p:spPr>
          <a:xfrm rot="8538124" flipH="1">
            <a:off x="7558223" y="5134682"/>
            <a:ext cx="1033184" cy="845919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xmlns="" id="{C87AE09B-50BC-4D95-9DDE-AD0EFE0922EB}"/>
              </a:ext>
            </a:extLst>
          </p:cNvPr>
          <p:cNvSpPr/>
          <p:nvPr/>
        </p:nvSpPr>
        <p:spPr>
          <a:xfrm rot="7661876" flipH="1" flipV="1">
            <a:off x="247761" y="2041934"/>
            <a:ext cx="1090524" cy="892866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3951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3" grpId="0" animBg="1"/>
      <p:bldP spid="42" grpId="0"/>
      <p:bldP spid="46" grpId="0"/>
      <p:bldP spid="50" grpId="0" animBg="1"/>
      <p:bldP spid="51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>
            <a:extLst>
              <a:ext uri="{FF2B5EF4-FFF2-40B4-BE49-F238E27FC236}">
                <a16:creationId xmlns:a16="http://schemas.microsoft.com/office/drawing/2014/main" xmlns="" id="{35798C0B-AA09-4D5C-9D8C-E9A8693E488D}"/>
              </a:ext>
            </a:extLst>
          </p:cNvPr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>
            <a:extLst>
              <a:ext uri="{FF2B5EF4-FFF2-40B4-BE49-F238E27FC236}">
                <a16:creationId xmlns:a16="http://schemas.microsoft.com/office/drawing/2014/main" xmlns="" id="{E5FAAC46-5C3C-4554-833D-8E6988ADF026}"/>
              </a:ext>
            </a:extLst>
          </p:cNvPr>
          <p:cNvSpPr/>
          <p:nvPr/>
        </p:nvSpPr>
        <p:spPr>
          <a:xfrm>
            <a:off x="-1" y="-1"/>
            <a:ext cx="4355767" cy="2161552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>
            <a:extLst>
              <a:ext uri="{FF2B5EF4-FFF2-40B4-BE49-F238E27FC236}">
                <a16:creationId xmlns:a16="http://schemas.microsoft.com/office/drawing/2014/main" xmlns="" id="{797C3B47-B181-4270-9DBF-F377F347A227}"/>
              </a:ext>
            </a:extLst>
          </p:cNvPr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97C02985-9A38-40BB-955F-8C64CD220DA5}"/>
              </a:ext>
            </a:extLst>
          </p:cNvPr>
          <p:cNvSpPr/>
          <p:nvPr/>
        </p:nvSpPr>
        <p:spPr>
          <a:xfrm>
            <a:off x="711200" y="1219933"/>
            <a:ext cx="10919500" cy="442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>
            <a:extLst>
              <a:ext uri="{FF2B5EF4-FFF2-40B4-BE49-F238E27FC236}">
                <a16:creationId xmlns:a16="http://schemas.microsoft.com/office/drawing/2014/main" xmlns="" id="{0BA0B4DB-DB17-4781-BBFE-B69EBBE28B6E}"/>
              </a:ext>
            </a:extLst>
          </p:cNvPr>
          <p:cNvSpPr/>
          <p:nvPr/>
        </p:nvSpPr>
        <p:spPr>
          <a:xfrm rot="16200000" flipV="1">
            <a:off x="9127954" y="142127"/>
            <a:ext cx="1048734" cy="320434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işľîḓé">
            <a:extLst>
              <a:ext uri="{FF2B5EF4-FFF2-40B4-BE49-F238E27FC236}">
                <a16:creationId xmlns:a16="http://schemas.microsoft.com/office/drawing/2014/main" xmlns="" id="{9690B2FD-8F6B-48F5-BAD5-AD20CF8F6B36}"/>
              </a:ext>
            </a:extLst>
          </p:cNvPr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>
            <a:extLst>
              <a:ext uri="{FF2B5EF4-FFF2-40B4-BE49-F238E27FC236}">
                <a16:creationId xmlns:a16="http://schemas.microsoft.com/office/drawing/2014/main" xmlns="" id="{1BA124C8-BABC-4C2E-847B-EC043ED6A8B1}"/>
              </a:ext>
            </a:extLst>
          </p:cNvPr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" name="íṥ1ide">
            <a:extLst>
              <a:ext uri="{FF2B5EF4-FFF2-40B4-BE49-F238E27FC236}">
                <a16:creationId xmlns:a16="http://schemas.microsoft.com/office/drawing/2014/main" xmlns="" id="{A2180E3D-6DB2-4048-9A28-6C4A1920E5D9}"/>
              </a:ext>
            </a:extLst>
          </p:cNvPr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5" name="íṥ1ide">
            <a:extLst>
              <a:ext uri="{FF2B5EF4-FFF2-40B4-BE49-F238E27FC236}">
                <a16:creationId xmlns:a16="http://schemas.microsoft.com/office/drawing/2014/main" xmlns="" id="{F10F55EA-8EB8-4665-AFCE-03C4A0DC2BFE}"/>
              </a:ext>
            </a:extLst>
          </p:cNvPr>
          <p:cNvSpPr/>
          <p:nvPr/>
        </p:nvSpPr>
        <p:spPr>
          <a:xfrm flipH="1" flipV="1">
            <a:off x="10180370" y="3845093"/>
            <a:ext cx="1444819" cy="1323479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9" name="任意多边形: 形状 48">
            <a:extLst>
              <a:ext uri="{FF2B5EF4-FFF2-40B4-BE49-F238E27FC236}">
                <a16:creationId xmlns:a16="http://schemas.microsoft.com/office/drawing/2014/main" xmlns="" id="{115619EA-F357-49DB-B2A3-84FB4FAA6494}"/>
              </a:ext>
            </a:extLst>
          </p:cNvPr>
          <p:cNvSpPr/>
          <p:nvPr/>
        </p:nvSpPr>
        <p:spPr>
          <a:xfrm rot="7661876" flipH="1" flipV="1">
            <a:off x="247761" y="2041934"/>
            <a:ext cx="1090524" cy="892866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>
            <a:extLst>
              <a:ext uri="{FF2B5EF4-FFF2-40B4-BE49-F238E27FC236}">
                <a16:creationId xmlns:a16="http://schemas.microsoft.com/office/drawing/2014/main" xmlns="" id="{3DCDA976-54C0-485B-9CEB-4884F6555A93}"/>
              </a:ext>
            </a:extLst>
          </p:cNvPr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xmlns="" id="{E3DB327D-C115-4292-8503-C5370D613D18}"/>
              </a:ext>
            </a:extLst>
          </p:cNvPr>
          <p:cNvSpPr/>
          <p:nvPr/>
        </p:nvSpPr>
        <p:spPr>
          <a:xfrm>
            <a:off x="-2879272" y="-783961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xmlns="" id="{82B9EE1C-7242-40F0-8F96-41CD265F0F03}"/>
              </a:ext>
            </a:extLst>
          </p:cNvPr>
          <p:cNvGrpSpPr/>
          <p:nvPr/>
        </p:nvGrpSpPr>
        <p:grpSpPr>
          <a:xfrm>
            <a:off x="4047162" y="1959061"/>
            <a:ext cx="4433449" cy="3001744"/>
            <a:chOff x="1300601" y="2350937"/>
            <a:chExt cx="4433449" cy="3001744"/>
          </a:xfrm>
        </p:grpSpPr>
        <p:grpSp>
          <p:nvGrpSpPr>
            <p:cNvPr id="24" name="íSḻïḍê">
              <a:extLst>
                <a:ext uri="{FF2B5EF4-FFF2-40B4-BE49-F238E27FC236}">
                  <a16:creationId xmlns:a16="http://schemas.microsoft.com/office/drawing/2014/main" xmlns="" id="{3369F52D-C889-411B-B6E3-91312F6D61F6}"/>
                </a:ext>
              </a:extLst>
            </p:cNvPr>
            <p:cNvGrpSpPr/>
            <p:nvPr/>
          </p:nvGrpSpPr>
          <p:grpSpPr>
            <a:xfrm>
              <a:off x="1300601" y="2350937"/>
              <a:ext cx="4420855" cy="624349"/>
              <a:chOff x="2034026" y="1655335"/>
              <a:chExt cx="4420855" cy="624349"/>
            </a:xfrm>
          </p:grpSpPr>
          <p:sp>
            <p:nvSpPr>
              <p:cNvPr id="40" name="îŝ1íde">
                <a:extLst>
                  <a:ext uri="{FF2B5EF4-FFF2-40B4-BE49-F238E27FC236}">
                    <a16:creationId xmlns:a16="http://schemas.microsoft.com/office/drawing/2014/main" xmlns="" id="{EA550719-7BFA-4A82-B2A0-3822F5696FC8}"/>
                  </a:ext>
                </a:extLst>
              </p:cNvPr>
              <p:cNvSpPr/>
              <p:nvPr/>
            </p:nvSpPr>
            <p:spPr>
              <a:xfrm>
                <a:off x="2034026" y="1655335"/>
                <a:ext cx="624349" cy="62434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fontScale="925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b="1" dirty="0">
                    <a:solidFill>
                      <a:schemeClr val="tx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b="1" dirty="0">
                    <a:solidFill>
                      <a:schemeClr val="tx1"/>
                    </a:solidFill>
                    <a:cs typeface="+mn-ea"/>
                    <a:sym typeface="+mn-lt"/>
                  </a:rPr>
                  <a:t>  </a:t>
                </a:r>
                <a:r>
                  <a:rPr lang="en-US" altLang="zh-CN" b="1" dirty="0">
                    <a:solidFill>
                      <a:schemeClr val="tx1"/>
                    </a:solidFill>
                    <a:cs typeface="+mn-ea"/>
                    <a:sym typeface="+mn-lt"/>
                  </a:rPr>
                  <a:t>1</a:t>
                </a:r>
              </a:p>
            </p:txBody>
          </p:sp>
          <p:sp>
            <p:nvSpPr>
              <p:cNvPr id="41" name="îṧ1ïďè">
                <a:extLst>
                  <a:ext uri="{FF2B5EF4-FFF2-40B4-BE49-F238E27FC236}">
                    <a16:creationId xmlns:a16="http://schemas.microsoft.com/office/drawing/2014/main" xmlns="" id="{3A707DCA-6E6B-4863-94F1-A36C1282FAD6}"/>
                  </a:ext>
                </a:extLst>
              </p:cNvPr>
              <p:cNvSpPr/>
              <p:nvPr/>
            </p:nvSpPr>
            <p:spPr bwMode="auto">
              <a:xfrm>
                <a:off x="2763151" y="1655586"/>
                <a:ext cx="3691730" cy="487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3200" spc="300" dirty="0">
                    <a:solidFill>
                      <a:schemeClr val="tx2"/>
                    </a:solidFill>
                    <a:cs typeface="+mn-ea"/>
                    <a:sym typeface="+mn-lt"/>
                  </a:rPr>
                  <a:t>此处输入标题</a:t>
                </a:r>
                <a:endParaRPr lang="en-US" altLang="zh-CN" sz="3200" spc="300" dirty="0">
                  <a:solidFill>
                    <a:schemeClr val="tx2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5" name="îṩḷïďè">
              <a:extLst>
                <a:ext uri="{FF2B5EF4-FFF2-40B4-BE49-F238E27FC236}">
                  <a16:creationId xmlns:a16="http://schemas.microsoft.com/office/drawing/2014/main" xmlns="" id="{1A4EA729-00D1-43FC-B0B9-88DB9ECF3D37}"/>
                </a:ext>
              </a:extLst>
            </p:cNvPr>
            <p:cNvGrpSpPr/>
            <p:nvPr/>
          </p:nvGrpSpPr>
          <p:grpSpPr>
            <a:xfrm>
              <a:off x="1300601" y="3143402"/>
              <a:ext cx="4420855" cy="624349"/>
              <a:chOff x="2034026" y="2490855"/>
              <a:chExt cx="4420855" cy="624349"/>
            </a:xfrm>
          </p:grpSpPr>
          <p:sp>
            <p:nvSpPr>
              <p:cNvPr id="38" name="îṥľïďé">
                <a:extLst>
                  <a:ext uri="{FF2B5EF4-FFF2-40B4-BE49-F238E27FC236}">
                    <a16:creationId xmlns:a16="http://schemas.microsoft.com/office/drawing/2014/main" xmlns="" id="{A369451F-F6C2-413D-828D-563A199AC9F9}"/>
                  </a:ext>
                </a:extLst>
              </p:cNvPr>
              <p:cNvSpPr/>
              <p:nvPr/>
            </p:nvSpPr>
            <p:spPr>
              <a:xfrm>
                <a:off x="2034026" y="2490855"/>
                <a:ext cx="624349" cy="62434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fontScale="925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b="1">
                    <a:solidFill>
                      <a:schemeClr val="tx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b="1">
                    <a:solidFill>
                      <a:schemeClr val="tx1"/>
                    </a:solidFill>
                    <a:cs typeface="+mn-ea"/>
                    <a:sym typeface="+mn-lt"/>
                  </a:rPr>
                  <a:t>  </a:t>
                </a:r>
                <a:r>
                  <a:rPr lang="en-US" altLang="zh-CN" b="1">
                    <a:solidFill>
                      <a:schemeClr val="tx1"/>
                    </a:solidFill>
                    <a:cs typeface="+mn-ea"/>
                    <a:sym typeface="+mn-lt"/>
                  </a:rPr>
                  <a:t>2</a:t>
                </a:r>
                <a:endParaRPr lang="en-US" altLang="zh-CN" b="1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îṧ1íḑê">
                <a:extLst>
                  <a:ext uri="{FF2B5EF4-FFF2-40B4-BE49-F238E27FC236}">
                    <a16:creationId xmlns:a16="http://schemas.microsoft.com/office/drawing/2014/main" xmlns="" id="{3B96BD5D-5D62-472D-B167-607AF0E74BD1}"/>
                  </a:ext>
                </a:extLst>
              </p:cNvPr>
              <p:cNvSpPr/>
              <p:nvPr/>
            </p:nvSpPr>
            <p:spPr bwMode="auto">
              <a:xfrm>
                <a:off x="2763151" y="2491106"/>
                <a:ext cx="3691730" cy="487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3200" spc="300" dirty="0">
                    <a:solidFill>
                      <a:schemeClr val="tx2"/>
                    </a:solidFill>
                    <a:cs typeface="+mn-ea"/>
                    <a:sym typeface="+mn-lt"/>
                  </a:rPr>
                  <a:t>此处输入标题</a:t>
                </a:r>
              </a:p>
            </p:txBody>
          </p:sp>
        </p:grpSp>
        <p:grpSp>
          <p:nvGrpSpPr>
            <p:cNvPr id="26" name="ïślïde">
              <a:extLst>
                <a:ext uri="{FF2B5EF4-FFF2-40B4-BE49-F238E27FC236}">
                  <a16:creationId xmlns:a16="http://schemas.microsoft.com/office/drawing/2014/main" xmlns="" id="{FD359A01-DB53-4C20-BA2A-F4F53F9D8F1F}"/>
                </a:ext>
              </a:extLst>
            </p:cNvPr>
            <p:cNvGrpSpPr/>
            <p:nvPr/>
          </p:nvGrpSpPr>
          <p:grpSpPr>
            <a:xfrm>
              <a:off x="1300601" y="3935867"/>
              <a:ext cx="4420855" cy="624349"/>
              <a:chOff x="2034026" y="3326376"/>
              <a:chExt cx="4420855" cy="624349"/>
            </a:xfrm>
          </p:grpSpPr>
          <p:sp>
            <p:nvSpPr>
              <p:cNvPr id="36" name="işlîḑè">
                <a:extLst>
                  <a:ext uri="{FF2B5EF4-FFF2-40B4-BE49-F238E27FC236}">
                    <a16:creationId xmlns:a16="http://schemas.microsoft.com/office/drawing/2014/main" xmlns="" id="{4D925470-C737-4A72-A45D-F740CB24DC68}"/>
                  </a:ext>
                </a:extLst>
              </p:cNvPr>
              <p:cNvSpPr/>
              <p:nvPr/>
            </p:nvSpPr>
            <p:spPr>
              <a:xfrm>
                <a:off x="2034026" y="3326376"/>
                <a:ext cx="624349" cy="62434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fontScale="925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b="1">
                    <a:solidFill>
                      <a:schemeClr val="bg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b="1">
                    <a:solidFill>
                      <a:schemeClr val="bg1"/>
                    </a:solidFill>
                    <a:cs typeface="+mn-ea"/>
                    <a:sym typeface="+mn-lt"/>
                  </a:rPr>
                  <a:t>  </a:t>
                </a:r>
                <a:r>
                  <a:rPr lang="en-US" altLang="zh-CN" b="1">
                    <a:solidFill>
                      <a:schemeClr val="bg1"/>
                    </a:solidFill>
                    <a:cs typeface="+mn-ea"/>
                    <a:sym typeface="+mn-lt"/>
                  </a:rPr>
                  <a:t>3</a:t>
                </a:r>
              </a:p>
            </p:txBody>
          </p:sp>
          <p:sp>
            <p:nvSpPr>
              <p:cNvPr id="37" name="iṩlïďé">
                <a:extLst>
                  <a:ext uri="{FF2B5EF4-FFF2-40B4-BE49-F238E27FC236}">
                    <a16:creationId xmlns:a16="http://schemas.microsoft.com/office/drawing/2014/main" xmlns="" id="{E98EB183-C05A-4094-8BC6-65CA7B2460DB}"/>
                  </a:ext>
                </a:extLst>
              </p:cNvPr>
              <p:cNvSpPr/>
              <p:nvPr/>
            </p:nvSpPr>
            <p:spPr bwMode="auto">
              <a:xfrm>
                <a:off x="2763151" y="3326627"/>
                <a:ext cx="3691730" cy="487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3200" spc="300" dirty="0">
                    <a:solidFill>
                      <a:schemeClr val="tx2"/>
                    </a:solidFill>
                    <a:cs typeface="+mn-ea"/>
                    <a:sym typeface="+mn-lt"/>
                  </a:rPr>
                  <a:t>此处输入标题</a:t>
                </a:r>
              </a:p>
            </p:txBody>
          </p:sp>
        </p:grpSp>
        <p:grpSp>
          <p:nvGrpSpPr>
            <p:cNvPr id="27" name="ïṥ1îḋê">
              <a:extLst>
                <a:ext uri="{FF2B5EF4-FFF2-40B4-BE49-F238E27FC236}">
                  <a16:creationId xmlns:a16="http://schemas.microsoft.com/office/drawing/2014/main" xmlns="" id="{10E15051-0E60-4BA2-BE89-828C8842FBB8}"/>
                </a:ext>
              </a:extLst>
            </p:cNvPr>
            <p:cNvGrpSpPr/>
            <p:nvPr/>
          </p:nvGrpSpPr>
          <p:grpSpPr>
            <a:xfrm>
              <a:off x="1300601" y="4728332"/>
              <a:ext cx="4420855" cy="624349"/>
              <a:chOff x="2034026" y="4161896"/>
              <a:chExt cx="4420855" cy="624349"/>
            </a:xfrm>
          </p:grpSpPr>
          <p:sp>
            <p:nvSpPr>
              <p:cNvPr id="31" name="íṧḷîďè">
                <a:extLst>
                  <a:ext uri="{FF2B5EF4-FFF2-40B4-BE49-F238E27FC236}">
                    <a16:creationId xmlns:a16="http://schemas.microsoft.com/office/drawing/2014/main" xmlns="" id="{C1A69499-0156-4153-81B6-47B7602EF89A}"/>
                  </a:ext>
                </a:extLst>
              </p:cNvPr>
              <p:cNvSpPr/>
              <p:nvPr/>
            </p:nvSpPr>
            <p:spPr>
              <a:xfrm>
                <a:off x="2034026" y="4161896"/>
                <a:ext cx="624349" cy="62434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fontScale="925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b="1">
                    <a:solidFill>
                      <a:schemeClr val="tx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b="1">
                    <a:solidFill>
                      <a:schemeClr val="tx1"/>
                    </a:solidFill>
                    <a:cs typeface="+mn-ea"/>
                    <a:sym typeface="+mn-lt"/>
                  </a:rPr>
                  <a:t>  </a:t>
                </a:r>
                <a:r>
                  <a:rPr lang="en-US" altLang="zh-CN" b="1">
                    <a:solidFill>
                      <a:schemeClr val="tx1"/>
                    </a:solidFill>
                    <a:cs typeface="+mn-ea"/>
                    <a:sym typeface="+mn-lt"/>
                  </a:rPr>
                  <a:t>4</a:t>
                </a:r>
                <a:endParaRPr lang="en-US" altLang="zh-CN" b="1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ï$liďé">
                <a:extLst>
                  <a:ext uri="{FF2B5EF4-FFF2-40B4-BE49-F238E27FC236}">
                    <a16:creationId xmlns:a16="http://schemas.microsoft.com/office/drawing/2014/main" xmlns="" id="{1D058E9E-6BEF-4AC1-B716-6ED74F3FA78B}"/>
                  </a:ext>
                </a:extLst>
              </p:cNvPr>
              <p:cNvSpPr/>
              <p:nvPr/>
            </p:nvSpPr>
            <p:spPr bwMode="auto">
              <a:xfrm>
                <a:off x="2763151" y="4162147"/>
                <a:ext cx="3691730" cy="487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3200" spc="300" dirty="0">
                    <a:solidFill>
                      <a:schemeClr val="tx2"/>
                    </a:solidFill>
                    <a:cs typeface="+mn-ea"/>
                    <a:sym typeface="+mn-lt"/>
                  </a:rPr>
                  <a:t>此处输入标题</a:t>
                </a:r>
              </a:p>
            </p:txBody>
          </p:sp>
        </p:grpSp>
        <p:cxnSp>
          <p:nvCxnSpPr>
            <p:cNvPr id="28" name="ïṡ1íḑè">
              <a:extLst>
                <a:ext uri="{FF2B5EF4-FFF2-40B4-BE49-F238E27FC236}">
                  <a16:creationId xmlns:a16="http://schemas.microsoft.com/office/drawing/2014/main" xmlns="" id="{974C8F2B-F5B3-4ACA-BD18-2F88402CACDE}"/>
                </a:ext>
              </a:extLst>
            </p:cNvPr>
            <p:cNvCxnSpPr/>
            <p:nvPr/>
          </p:nvCxnSpPr>
          <p:spPr>
            <a:xfrm>
              <a:off x="2133600" y="3059344"/>
              <a:ext cx="3600450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íṩ1ïḓè">
              <a:extLst>
                <a:ext uri="{FF2B5EF4-FFF2-40B4-BE49-F238E27FC236}">
                  <a16:creationId xmlns:a16="http://schemas.microsoft.com/office/drawing/2014/main" xmlns="" id="{FFDDC2B8-C6FE-4A05-B5C9-BE906F458C73}"/>
                </a:ext>
              </a:extLst>
            </p:cNvPr>
            <p:cNvCxnSpPr/>
            <p:nvPr/>
          </p:nvCxnSpPr>
          <p:spPr>
            <a:xfrm>
              <a:off x="2133600" y="3851809"/>
              <a:ext cx="3600450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işļîḓe">
              <a:extLst>
                <a:ext uri="{FF2B5EF4-FFF2-40B4-BE49-F238E27FC236}">
                  <a16:creationId xmlns:a16="http://schemas.microsoft.com/office/drawing/2014/main" xmlns="" id="{C6D42780-2AD8-452F-ADF9-B690770350EB}"/>
                </a:ext>
              </a:extLst>
            </p:cNvPr>
            <p:cNvCxnSpPr/>
            <p:nvPr/>
          </p:nvCxnSpPr>
          <p:spPr>
            <a:xfrm>
              <a:off x="2133600" y="4644274"/>
              <a:ext cx="3600450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ï$ľíḋè">
            <a:extLst>
              <a:ext uri="{FF2B5EF4-FFF2-40B4-BE49-F238E27FC236}">
                <a16:creationId xmlns:a16="http://schemas.microsoft.com/office/drawing/2014/main" xmlns="" id="{7AC323E4-1166-4BC2-859A-F18CCE995505}"/>
              </a:ext>
            </a:extLst>
          </p:cNvPr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52ADB28D-10E7-48D2-A467-71C3C216053E}"/>
              </a:ext>
            </a:extLst>
          </p:cNvPr>
          <p:cNvGrpSpPr/>
          <p:nvPr/>
        </p:nvGrpSpPr>
        <p:grpSpPr>
          <a:xfrm>
            <a:off x="2305746" y="-367923"/>
            <a:ext cx="830164" cy="4583127"/>
            <a:chOff x="2305746" y="-367923"/>
            <a:chExt cx="830164" cy="4583127"/>
          </a:xfrm>
        </p:grpSpPr>
        <p:sp>
          <p:nvSpPr>
            <p:cNvPr id="44" name="矩形: 圆角 43">
              <a:extLst>
                <a:ext uri="{FF2B5EF4-FFF2-40B4-BE49-F238E27FC236}">
                  <a16:creationId xmlns:a16="http://schemas.microsoft.com/office/drawing/2014/main" xmlns="" id="{419AE4A9-4B59-481A-8301-71D6C2A512A5}"/>
                </a:ext>
              </a:extLst>
            </p:cNvPr>
            <p:cNvSpPr/>
            <p:nvPr/>
          </p:nvSpPr>
          <p:spPr>
            <a:xfrm rot="5400000">
              <a:off x="400237" y="1564561"/>
              <a:ext cx="4583127" cy="71816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6" name="文本框 55">
              <a:extLst>
                <a:ext uri="{FF2B5EF4-FFF2-40B4-BE49-F238E27FC236}">
                  <a16:creationId xmlns:a16="http://schemas.microsoft.com/office/drawing/2014/main" xmlns="" id="{87F299B7-90B6-47CE-BFF9-17EECAB5D464}"/>
                </a:ext>
              </a:extLst>
            </p:cNvPr>
            <p:cNvSpPr txBox="1"/>
            <p:nvPr/>
          </p:nvSpPr>
          <p:spPr>
            <a:xfrm rot="5400000">
              <a:off x="1081545" y="1410594"/>
              <a:ext cx="3278565" cy="8301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>
                <a:lnSpc>
                  <a:spcPct val="120000"/>
                </a:lnSpc>
                <a:defRPr/>
              </a:pPr>
              <a:r>
                <a:rPr lang="en-US" altLang="zh-CN" sz="4400" b="1" dirty="0">
                  <a:solidFill>
                    <a:schemeClr val="bg1"/>
                  </a:solidFill>
                  <a:cs typeface="+mn-ea"/>
                  <a:sym typeface="+mn-lt"/>
                </a:rPr>
                <a:t>CONTENTS</a:t>
              </a: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9171709" y="2844800"/>
            <a:ext cx="17179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FFFFFF"/>
                </a:solidFill>
              </a:rPr>
              <a:t>https://www.ypppt.com/</a:t>
            </a:r>
            <a:endParaRPr lang="zh-CN" altLang="en-US" sz="105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95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3" grpId="0" animBg="1"/>
      <p:bldP spid="45" grpId="0" animBg="1"/>
      <p:bldP spid="4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8C472BB8-D96F-4A67-BF83-481624B3A19D}"/>
              </a:ext>
            </a:extLst>
          </p:cNvPr>
          <p:cNvGrpSpPr/>
          <p:nvPr/>
        </p:nvGrpSpPr>
        <p:grpSpPr>
          <a:xfrm>
            <a:off x="832520" y="2836180"/>
            <a:ext cx="10526960" cy="2027465"/>
            <a:chOff x="832520" y="2415268"/>
            <a:chExt cx="10526960" cy="2027465"/>
          </a:xfrm>
        </p:grpSpPr>
        <p:sp>
          <p:nvSpPr>
            <p:cNvPr id="6" name="圆角矩形 16">
              <a:extLst>
                <a:ext uri="{FF2B5EF4-FFF2-40B4-BE49-F238E27FC236}">
                  <a16:creationId xmlns:a16="http://schemas.microsoft.com/office/drawing/2014/main" xmlns="" id="{619A816D-D89B-4BF3-AE64-011285895A97}"/>
                </a:ext>
              </a:extLst>
            </p:cNvPr>
            <p:cNvSpPr/>
            <p:nvPr/>
          </p:nvSpPr>
          <p:spPr>
            <a:xfrm>
              <a:off x="832520" y="2417990"/>
              <a:ext cx="2575052" cy="2024743"/>
            </a:xfrm>
            <a:prstGeom prst="roundRect">
              <a:avLst>
                <a:gd name="adj" fmla="val 0"/>
              </a:avLst>
            </a:prstGeom>
            <a:noFill/>
            <a:ln w="3175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xmlns="" id="{7DB6489E-1F71-4C97-AC71-6AC0413F4488}"/>
                </a:ext>
              </a:extLst>
            </p:cNvPr>
            <p:cNvSpPr txBox="1"/>
            <p:nvPr/>
          </p:nvSpPr>
          <p:spPr>
            <a:xfrm>
              <a:off x="1038577" y="2952009"/>
              <a:ext cx="2162938" cy="1170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="" id="{84597664-A335-47D5-9314-1151C68C475F}"/>
                </a:ext>
              </a:extLst>
            </p:cNvPr>
            <p:cNvSpPr txBox="1"/>
            <p:nvPr/>
          </p:nvSpPr>
          <p:spPr>
            <a:xfrm>
              <a:off x="1365148" y="2691124"/>
              <a:ext cx="150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此处输入标题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" name="圆角矩形 22">
              <a:extLst>
                <a:ext uri="{FF2B5EF4-FFF2-40B4-BE49-F238E27FC236}">
                  <a16:creationId xmlns:a16="http://schemas.microsoft.com/office/drawing/2014/main" xmlns="" id="{98A13CDF-6E94-4BAA-BA44-827113A0AD65}"/>
                </a:ext>
              </a:extLst>
            </p:cNvPr>
            <p:cNvSpPr/>
            <p:nvPr/>
          </p:nvSpPr>
          <p:spPr>
            <a:xfrm>
              <a:off x="3483156" y="2415268"/>
              <a:ext cx="2575052" cy="2024743"/>
            </a:xfrm>
            <a:prstGeom prst="roundRect">
              <a:avLst>
                <a:gd name="adj" fmla="val 0"/>
              </a:avLst>
            </a:prstGeom>
            <a:noFill/>
            <a:ln w="3175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xmlns="" id="{AF31FFFE-41F4-4300-973E-B1936CF49B6A}"/>
                </a:ext>
              </a:extLst>
            </p:cNvPr>
            <p:cNvSpPr txBox="1"/>
            <p:nvPr/>
          </p:nvSpPr>
          <p:spPr>
            <a:xfrm>
              <a:off x="3689213" y="2949287"/>
              <a:ext cx="2162938" cy="1170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xmlns="" id="{596D5B7E-93C1-4722-9808-13D70D66CFFA}"/>
                </a:ext>
              </a:extLst>
            </p:cNvPr>
            <p:cNvSpPr txBox="1"/>
            <p:nvPr/>
          </p:nvSpPr>
          <p:spPr>
            <a:xfrm>
              <a:off x="4015784" y="2688402"/>
              <a:ext cx="150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此处输入标题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圆角矩形 25">
              <a:extLst>
                <a:ext uri="{FF2B5EF4-FFF2-40B4-BE49-F238E27FC236}">
                  <a16:creationId xmlns:a16="http://schemas.microsoft.com/office/drawing/2014/main" xmlns="" id="{4F3381D6-3878-42A9-9EAB-DF55C32C4131}"/>
                </a:ext>
              </a:extLst>
            </p:cNvPr>
            <p:cNvSpPr/>
            <p:nvPr/>
          </p:nvSpPr>
          <p:spPr>
            <a:xfrm>
              <a:off x="6133792" y="2415268"/>
              <a:ext cx="2575052" cy="2024743"/>
            </a:xfrm>
            <a:prstGeom prst="roundRect">
              <a:avLst>
                <a:gd name="adj" fmla="val 0"/>
              </a:avLst>
            </a:prstGeom>
            <a:noFill/>
            <a:ln w="3175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xmlns="" id="{417F9288-14DE-4343-8DE0-2AE0572CD7FB}"/>
                </a:ext>
              </a:extLst>
            </p:cNvPr>
            <p:cNvSpPr txBox="1"/>
            <p:nvPr/>
          </p:nvSpPr>
          <p:spPr>
            <a:xfrm>
              <a:off x="6339849" y="2949287"/>
              <a:ext cx="2162938" cy="1170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xmlns="" id="{6E39C501-D4A7-4C56-AE22-2CA728651745}"/>
                </a:ext>
              </a:extLst>
            </p:cNvPr>
            <p:cNvSpPr txBox="1"/>
            <p:nvPr/>
          </p:nvSpPr>
          <p:spPr>
            <a:xfrm>
              <a:off x="6666420" y="2688402"/>
              <a:ext cx="150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此处输入标题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圆角矩形 38">
              <a:extLst>
                <a:ext uri="{FF2B5EF4-FFF2-40B4-BE49-F238E27FC236}">
                  <a16:creationId xmlns:a16="http://schemas.microsoft.com/office/drawing/2014/main" xmlns="" id="{C4FE4E2D-A5C1-43E5-A0EF-1153F6559302}"/>
                </a:ext>
              </a:extLst>
            </p:cNvPr>
            <p:cNvSpPr/>
            <p:nvPr/>
          </p:nvSpPr>
          <p:spPr>
            <a:xfrm>
              <a:off x="8784428" y="2415268"/>
              <a:ext cx="2575052" cy="2024743"/>
            </a:xfrm>
            <a:prstGeom prst="roundRect">
              <a:avLst>
                <a:gd name="adj" fmla="val 0"/>
              </a:avLst>
            </a:prstGeom>
            <a:noFill/>
            <a:ln w="3175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xmlns="" id="{0ACD0706-A01C-49F0-BB0A-A8BF2D6930C2}"/>
                </a:ext>
              </a:extLst>
            </p:cNvPr>
            <p:cNvSpPr txBox="1"/>
            <p:nvPr/>
          </p:nvSpPr>
          <p:spPr>
            <a:xfrm>
              <a:off x="8990485" y="2949287"/>
              <a:ext cx="2162938" cy="1170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xmlns="" id="{DA43631B-EE84-4C70-9DD8-1FBBFD6B7C7C}"/>
                </a:ext>
              </a:extLst>
            </p:cNvPr>
            <p:cNvSpPr txBox="1"/>
            <p:nvPr/>
          </p:nvSpPr>
          <p:spPr>
            <a:xfrm>
              <a:off x="9317056" y="2688402"/>
              <a:ext cx="150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此处输入标题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FEE525C4-DB1B-46CF-83FB-EE4448741E38}"/>
                </a:ext>
              </a:extLst>
            </p:cNvPr>
            <p:cNvGrpSpPr/>
            <p:nvPr/>
          </p:nvGrpSpPr>
          <p:grpSpPr>
            <a:xfrm>
              <a:off x="3254553" y="3240529"/>
              <a:ext cx="379666" cy="379666"/>
              <a:chOff x="3505860" y="1211063"/>
              <a:chExt cx="379666" cy="379666"/>
            </a:xfrm>
          </p:grpSpPr>
          <p:sp>
            <p:nvSpPr>
              <p:cNvPr id="29" name="椭圆 28">
                <a:extLst>
                  <a:ext uri="{FF2B5EF4-FFF2-40B4-BE49-F238E27FC236}">
                    <a16:creationId xmlns:a16="http://schemas.microsoft.com/office/drawing/2014/main" xmlns="" id="{B003F252-507A-430C-B7F2-895CE65C6EA7}"/>
                  </a:ext>
                </a:extLst>
              </p:cNvPr>
              <p:cNvSpPr/>
              <p:nvPr/>
            </p:nvSpPr>
            <p:spPr>
              <a:xfrm>
                <a:off x="3505860" y="1211063"/>
                <a:ext cx="379666" cy="379666"/>
              </a:xfrm>
              <a:prstGeom prst="ellipse">
                <a:avLst/>
              </a:prstGeom>
              <a:solidFill>
                <a:schemeClr val="accent1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92500" lnSpcReduction="20000"/>
              </a:bodyPr>
              <a:lstStyle/>
              <a:p>
                <a:pPr algn="ctr" defTabSz="914354"/>
                <a:endPara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30" name="组合 29">
                <a:extLst>
                  <a:ext uri="{FF2B5EF4-FFF2-40B4-BE49-F238E27FC236}">
                    <a16:creationId xmlns:a16="http://schemas.microsoft.com/office/drawing/2014/main" xmlns="" id="{359D678B-0EA7-4ACE-B4A3-0649CA98FA28}"/>
                  </a:ext>
                </a:extLst>
              </p:cNvPr>
              <p:cNvGrpSpPr/>
              <p:nvPr/>
            </p:nvGrpSpPr>
            <p:grpSpPr>
              <a:xfrm>
                <a:off x="3642081" y="1295406"/>
                <a:ext cx="107224" cy="210980"/>
                <a:chOff x="3645126" y="1288488"/>
                <a:chExt cx="107224" cy="210980"/>
              </a:xfrm>
            </p:grpSpPr>
            <p:cxnSp>
              <p:nvCxnSpPr>
                <p:cNvPr id="31" name="直接连接符 30">
                  <a:extLst>
                    <a:ext uri="{FF2B5EF4-FFF2-40B4-BE49-F238E27FC236}">
                      <a16:creationId xmlns:a16="http://schemas.microsoft.com/office/drawing/2014/main" xmlns="" id="{F720D72E-FFC8-467E-B80E-345F2A65B1C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645127" y="1288488"/>
                  <a:ext cx="107223" cy="105490"/>
                </a:xfrm>
                <a:prstGeom prst="line">
                  <a:avLst/>
                </a:prstGeom>
                <a:ln w="15875" cap="sq">
                  <a:solidFill>
                    <a:schemeClr val="bg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接连接符 31">
                  <a:extLst>
                    <a:ext uri="{FF2B5EF4-FFF2-40B4-BE49-F238E27FC236}">
                      <a16:creationId xmlns:a16="http://schemas.microsoft.com/office/drawing/2014/main" xmlns="" id="{2BE139FE-7886-4449-91A6-8A4C9725811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645126" y="1393978"/>
                  <a:ext cx="107223" cy="105490"/>
                </a:xfrm>
                <a:prstGeom prst="line">
                  <a:avLst/>
                </a:prstGeom>
                <a:ln w="15875" cap="sq">
                  <a:solidFill>
                    <a:schemeClr val="bg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7086B3DF-2F9F-4770-9A03-7C240B2A0854}"/>
                </a:ext>
              </a:extLst>
            </p:cNvPr>
            <p:cNvGrpSpPr/>
            <p:nvPr/>
          </p:nvGrpSpPr>
          <p:grpSpPr>
            <a:xfrm>
              <a:off x="5906167" y="3237806"/>
              <a:ext cx="379666" cy="379666"/>
              <a:chOff x="3505860" y="1211063"/>
              <a:chExt cx="379666" cy="379666"/>
            </a:xfrm>
          </p:grpSpPr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xmlns="" id="{97129A55-AF5C-4797-9A30-F8034F3C48D3}"/>
                  </a:ext>
                </a:extLst>
              </p:cNvPr>
              <p:cNvSpPr/>
              <p:nvPr/>
            </p:nvSpPr>
            <p:spPr>
              <a:xfrm>
                <a:off x="3505860" y="1211063"/>
                <a:ext cx="379666" cy="379666"/>
              </a:xfrm>
              <a:prstGeom prst="ellipse">
                <a:avLst/>
              </a:prstGeom>
              <a:solidFill>
                <a:schemeClr val="accent1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92500" lnSpcReduction="20000"/>
              </a:bodyPr>
              <a:lstStyle/>
              <a:p>
                <a:pPr algn="ctr" defTabSz="914354"/>
                <a:endPara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26" name="组合 25">
                <a:extLst>
                  <a:ext uri="{FF2B5EF4-FFF2-40B4-BE49-F238E27FC236}">
                    <a16:creationId xmlns:a16="http://schemas.microsoft.com/office/drawing/2014/main" xmlns="" id="{F0FFF653-B7D6-49B3-89E6-61D3BFFF0563}"/>
                  </a:ext>
                </a:extLst>
              </p:cNvPr>
              <p:cNvGrpSpPr/>
              <p:nvPr/>
            </p:nvGrpSpPr>
            <p:grpSpPr>
              <a:xfrm>
                <a:off x="3642081" y="1295406"/>
                <a:ext cx="107224" cy="210980"/>
                <a:chOff x="3645126" y="1288488"/>
                <a:chExt cx="107224" cy="210980"/>
              </a:xfrm>
            </p:grpSpPr>
            <p:cxnSp>
              <p:nvCxnSpPr>
                <p:cNvPr id="27" name="直接连接符 26">
                  <a:extLst>
                    <a:ext uri="{FF2B5EF4-FFF2-40B4-BE49-F238E27FC236}">
                      <a16:creationId xmlns:a16="http://schemas.microsoft.com/office/drawing/2014/main" xmlns="" id="{943C6D48-AA3C-4EF0-9BF8-532B84E35F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645127" y="1288488"/>
                  <a:ext cx="107223" cy="105490"/>
                </a:xfrm>
                <a:prstGeom prst="line">
                  <a:avLst/>
                </a:prstGeom>
                <a:ln w="15875" cap="sq">
                  <a:solidFill>
                    <a:schemeClr val="bg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接连接符 27">
                  <a:extLst>
                    <a:ext uri="{FF2B5EF4-FFF2-40B4-BE49-F238E27FC236}">
                      <a16:creationId xmlns:a16="http://schemas.microsoft.com/office/drawing/2014/main" xmlns="" id="{C6A50769-8053-46F6-8115-F19A6F5432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645126" y="1393978"/>
                  <a:ext cx="107223" cy="105490"/>
                </a:xfrm>
                <a:prstGeom prst="line">
                  <a:avLst/>
                </a:prstGeom>
                <a:ln w="15875" cap="sq">
                  <a:solidFill>
                    <a:schemeClr val="bg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26C5B510-E0B6-4047-B9EA-252EEC0B2315}"/>
                </a:ext>
              </a:extLst>
            </p:cNvPr>
            <p:cNvGrpSpPr/>
            <p:nvPr/>
          </p:nvGrpSpPr>
          <p:grpSpPr>
            <a:xfrm>
              <a:off x="8556803" y="3237806"/>
              <a:ext cx="379666" cy="379666"/>
              <a:chOff x="3505860" y="1211063"/>
              <a:chExt cx="379666" cy="379666"/>
            </a:xfrm>
          </p:grpSpPr>
          <p:sp>
            <p:nvSpPr>
              <p:cNvPr id="21" name="椭圆 20">
                <a:extLst>
                  <a:ext uri="{FF2B5EF4-FFF2-40B4-BE49-F238E27FC236}">
                    <a16:creationId xmlns:a16="http://schemas.microsoft.com/office/drawing/2014/main" xmlns="" id="{F9D2BA35-2CC6-49F5-894C-C22DDC92AA43}"/>
                  </a:ext>
                </a:extLst>
              </p:cNvPr>
              <p:cNvSpPr/>
              <p:nvPr/>
            </p:nvSpPr>
            <p:spPr>
              <a:xfrm>
                <a:off x="3505860" y="1211063"/>
                <a:ext cx="379666" cy="379666"/>
              </a:xfrm>
              <a:prstGeom prst="ellipse">
                <a:avLst/>
              </a:prstGeom>
              <a:solidFill>
                <a:schemeClr val="accent1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92500" lnSpcReduction="20000"/>
              </a:bodyPr>
              <a:lstStyle/>
              <a:p>
                <a:pPr algn="ctr" defTabSz="914354"/>
                <a:endPara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22" name="组合 21">
                <a:extLst>
                  <a:ext uri="{FF2B5EF4-FFF2-40B4-BE49-F238E27FC236}">
                    <a16:creationId xmlns:a16="http://schemas.microsoft.com/office/drawing/2014/main" xmlns="" id="{D057F632-6849-42F7-AE28-0B06BD6BAA5F}"/>
                  </a:ext>
                </a:extLst>
              </p:cNvPr>
              <p:cNvGrpSpPr/>
              <p:nvPr/>
            </p:nvGrpSpPr>
            <p:grpSpPr>
              <a:xfrm>
                <a:off x="3642081" y="1295406"/>
                <a:ext cx="107224" cy="210980"/>
                <a:chOff x="3645126" y="1288488"/>
                <a:chExt cx="107224" cy="210980"/>
              </a:xfrm>
            </p:grpSpPr>
            <p:cxnSp>
              <p:nvCxnSpPr>
                <p:cNvPr id="23" name="直接连接符 22">
                  <a:extLst>
                    <a:ext uri="{FF2B5EF4-FFF2-40B4-BE49-F238E27FC236}">
                      <a16:creationId xmlns:a16="http://schemas.microsoft.com/office/drawing/2014/main" xmlns="" id="{FBDF222D-F5BE-4B9F-8F1C-CE696ED120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645127" y="1288488"/>
                  <a:ext cx="107223" cy="105490"/>
                </a:xfrm>
                <a:prstGeom prst="line">
                  <a:avLst/>
                </a:prstGeom>
                <a:ln w="15875" cap="sq">
                  <a:solidFill>
                    <a:schemeClr val="bg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接连接符 23">
                  <a:extLst>
                    <a:ext uri="{FF2B5EF4-FFF2-40B4-BE49-F238E27FC236}">
                      <a16:creationId xmlns:a16="http://schemas.microsoft.com/office/drawing/2014/main" xmlns="" id="{293C78A8-909B-43A5-A6FF-1EA3F00B69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645126" y="1393978"/>
                  <a:ext cx="107223" cy="105490"/>
                </a:xfrm>
                <a:prstGeom prst="line">
                  <a:avLst/>
                </a:prstGeom>
                <a:ln w="15875" cap="sq">
                  <a:solidFill>
                    <a:schemeClr val="bg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3" name="矩形 32">
            <a:extLst>
              <a:ext uri="{FF2B5EF4-FFF2-40B4-BE49-F238E27FC236}">
                <a16:creationId xmlns:a16="http://schemas.microsoft.com/office/drawing/2014/main" xmlns="" id="{756BA565-5E90-4ABA-AB41-6F545F7E85E0}"/>
              </a:ext>
            </a:extLst>
          </p:cNvPr>
          <p:cNvSpPr/>
          <p:nvPr/>
        </p:nvSpPr>
        <p:spPr>
          <a:xfrm>
            <a:off x="1925027" y="2036254"/>
            <a:ext cx="8341946" cy="520321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 algn="ctr">
              <a:lnSpc>
                <a:spcPct val="120000"/>
              </a:lnSpc>
              <a:buSzPct val="25000"/>
            </a:pPr>
            <a:r>
              <a:rPr lang="zh-CN" altLang="en-US" sz="2400" b="1" dirty="0">
                <a:cs typeface="+mn-ea"/>
                <a:sym typeface="+mn-lt"/>
              </a:rPr>
              <a:t>在此框中选择粘贴，</a:t>
            </a:r>
            <a:r>
              <a:rPr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并选择只保留文字。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346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6E2837F0-AAA4-4F3C-BB3E-AD148CBAC7F2}"/>
              </a:ext>
            </a:extLst>
          </p:cNvPr>
          <p:cNvGrpSpPr/>
          <p:nvPr/>
        </p:nvGrpSpPr>
        <p:grpSpPr>
          <a:xfrm>
            <a:off x="1372076" y="2263106"/>
            <a:ext cx="4452427" cy="2752725"/>
            <a:chOff x="1370608" y="1981200"/>
            <a:chExt cx="4452427" cy="2752725"/>
          </a:xfrm>
        </p:grpSpPr>
        <p:sp>
          <p:nvSpPr>
            <p:cNvPr id="19" name="圆角矩形 2">
              <a:extLst>
                <a:ext uri="{FF2B5EF4-FFF2-40B4-BE49-F238E27FC236}">
                  <a16:creationId xmlns:a16="http://schemas.microsoft.com/office/drawing/2014/main" xmlns="" id="{0633E098-ACA4-4D80-B912-5AA40EE6C4C4}"/>
                </a:ext>
              </a:extLst>
            </p:cNvPr>
            <p:cNvSpPr/>
            <p:nvPr/>
          </p:nvSpPr>
          <p:spPr>
            <a:xfrm>
              <a:off x="1370608" y="1981200"/>
              <a:ext cx="4452427" cy="2752725"/>
            </a:xfrm>
            <a:prstGeom prst="roundRect">
              <a:avLst>
                <a:gd name="adj" fmla="val 0"/>
              </a:avLst>
            </a:prstGeom>
            <a:noFill/>
            <a:ln w="3175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xmlns="" id="{1D21B22C-5BF3-4898-8B31-5E36A48FBF20}"/>
                </a:ext>
              </a:extLst>
            </p:cNvPr>
            <p:cNvSpPr txBox="1"/>
            <p:nvPr/>
          </p:nvSpPr>
          <p:spPr>
            <a:xfrm>
              <a:off x="1597664" y="3113984"/>
              <a:ext cx="3348717" cy="1170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.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xmlns="" id="{0D7F0690-DDE3-4567-BE49-D4314B78BA9F}"/>
                </a:ext>
              </a:extLst>
            </p:cNvPr>
            <p:cNvSpPr txBox="1"/>
            <p:nvPr/>
          </p:nvSpPr>
          <p:spPr>
            <a:xfrm>
              <a:off x="1597664" y="2806207"/>
              <a:ext cx="33487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此处输入标题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8EFB879B-BAA4-4421-80F6-0215B6007494}"/>
                </a:ext>
              </a:extLst>
            </p:cNvPr>
            <p:cNvGrpSpPr/>
            <p:nvPr/>
          </p:nvGrpSpPr>
          <p:grpSpPr>
            <a:xfrm>
              <a:off x="1644294" y="2202414"/>
              <a:ext cx="576654" cy="576654"/>
              <a:chOff x="367322" y="3231118"/>
              <a:chExt cx="720000" cy="720000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xmlns="" id="{621A36DE-EA3E-4CD5-A411-57C12C46DBCB}"/>
                  </a:ext>
                </a:extLst>
              </p:cNvPr>
              <p:cNvSpPr/>
              <p:nvPr/>
            </p:nvSpPr>
            <p:spPr>
              <a:xfrm>
                <a:off x="367322" y="3231118"/>
                <a:ext cx="720000" cy="720000"/>
              </a:xfrm>
              <a:prstGeom prst="ellipse">
                <a:avLst/>
              </a:prstGeom>
              <a:solidFill>
                <a:schemeClr val="accent1"/>
              </a:solidFill>
              <a:ln w="1905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任意多边形 7">
                <a:extLst>
                  <a:ext uri="{FF2B5EF4-FFF2-40B4-BE49-F238E27FC236}">
                    <a16:creationId xmlns:a16="http://schemas.microsoft.com/office/drawing/2014/main" xmlns="" id="{73E143ED-591B-47C1-AC6B-00C8A971DE7A}"/>
                  </a:ext>
                </a:extLst>
              </p:cNvPr>
              <p:cNvSpPr/>
              <p:nvPr/>
            </p:nvSpPr>
            <p:spPr>
              <a:xfrm>
                <a:off x="556799" y="3404760"/>
                <a:ext cx="341044" cy="372716"/>
              </a:xfrm>
              <a:custGeom>
                <a:avLst/>
                <a:gdLst>
                  <a:gd name="connsiteX0" fmla="*/ 368431 w 488073"/>
                  <a:gd name="connsiteY0" fmla="*/ 621 h 533400"/>
                  <a:gd name="connsiteX1" fmla="*/ 368431 w 488073"/>
                  <a:gd name="connsiteY1" fmla="*/ 19671 h 533400"/>
                  <a:gd name="connsiteX2" fmla="*/ 339856 w 488073"/>
                  <a:gd name="connsiteY2" fmla="*/ 19671 h 533400"/>
                  <a:gd name="connsiteX3" fmla="*/ 339856 w 488073"/>
                  <a:gd name="connsiteY3" fmla="*/ 135876 h 533400"/>
                  <a:gd name="connsiteX4" fmla="*/ 341761 w 488073"/>
                  <a:gd name="connsiteY4" fmla="*/ 145401 h 533400"/>
                  <a:gd name="connsiteX5" fmla="*/ 342713 w 488073"/>
                  <a:gd name="connsiteY5" fmla="*/ 147306 h 533400"/>
                  <a:gd name="connsiteX6" fmla="*/ 483683 w 488073"/>
                  <a:gd name="connsiteY6" fmla="*/ 464489 h 533400"/>
                  <a:gd name="connsiteX7" fmla="*/ 484636 w 488073"/>
                  <a:gd name="connsiteY7" fmla="*/ 509256 h 533400"/>
                  <a:gd name="connsiteX8" fmla="*/ 448441 w 488073"/>
                  <a:gd name="connsiteY8" fmla="*/ 534021 h 533400"/>
                  <a:gd name="connsiteX9" fmla="*/ 448441 w 488073"/>
                  <a:gd name="connsiteY9" fmla="*/ 534021 h 533400"/>
                  <a:gd name="connsiteX10" fmla="*/ 40771 w 488073"/>
                  <a:gd name="connsiteY10" fmla="*/ 534021 h 533400"/>
                  <a:gd name="connsiteX11" fmla="*/ 4576 w 488073"/>
                  <a:gd name="connsiteY11" fmla="*/ 509256 h 533400"/>
                  <a:gd name="connsiteX12" fmla="*/ 5528 w 488073"/>
                  <a:gd name="connsiteY12" fmla="*/ 464489 h 533400"/>
                  <a:gd name="connsiteX13" fmla="*/ 5528 w 488073"/>
                  <a:gd name="connsiteY13" fmla="*/ 464489 h 533400"/>
                  <a:gd name="connsiteX14" fmla="*/ 146498 w 488073"/>
                  <a:gd name="connsiteY14" fmla="*/ 147306 h 533400"/>
                  <a:gd name="connsiteX15" fmla="*/ 149356 w 488073"/>
                  <a:gd name="connsiteY15" fmla="*/ 135876 h 533400"/>
                  <a:gd name="connsiteX16" fmla="*/ 149356 w 488073"/>
                  <a:gd name="connsiteY16" fmla="*/ 135876 h 533400"/>
                  <a:gd name="connsiteX17" fmla="*/ 149356 w 488073"/>
                  <a:gd name="connsiteY17" fmla="*/ 19671 h 533400"/>
                  <a:gd name="connsiteX18" fmla="*/ 120781 w 488073"/>
                  <a:gd name="connsiteY18" fmla="*/ 19671 h 533400"/>
                  <a:gd name="connsiteX19" fmla="*/ 120781 w 488073"/>
                  <a:gd name="connsiteY19" fmla="*/ 621 h 533400"/>
                  <a:gd name="connsiteX20" fmla="*/ 368431 w 488073"/>
                  <a:gd name="connsiteY20" fmla="*/ 621 h 533400"/>
                  <a:gd name="connsiteX21" fmla="*/ 253178 w 488073"/>
                  <a:gd name="connsiteY21" fmla="*/ 415911 h 533400"/>
                  <a:gd name="connsiteX22" fmla="*/ 250321 w 488073"/>
                  <a:gd name="connsiteY22" fmla="*/ 417816 h 533400"/>
                  <a:gd name="connsiteX23" fmla="*/ 51248 w 488073"/>
                  <a:gd name="connsiteY23" fmla="*/ 409244 h 533400"/>
                  <a:gd name="connsiteX24" fmla="*/ 23626 w 488073"/>
                  <a:gd name="connsiteY24" fmla="*/ 471156 h 533400"/>
                  <a:gd name="connsiteX25" fmla="*/ 22673 w 488073"/>
                  <a:gd name="connsiteY25" fmla="*/ 501636 h 533400"/>
                  <a:gd name="connsiteX26" fmla="*/ 40771 w 488073"/>
                  <a:gd name="connsiteY26" fmla="*/ 514971 h 533400"/>
                  <a:gd name="connsiteX27" fmla="*/ 40771 w 488073"/>
                  <a:gd name="connsiteY27" fmla="*/ 514971 h 533400"/>
                  <a:gd name="connsiteX28" fmla="*/ 447488 w 488073"/>
                  <a:gd name="connsiteY28" fmla="*/ 514971 h 533400"/>
                  <a:gd name="connsiteX29" fmla="*/ 465586 w 488073"/>
                  <a:gd name="connsiteY29" fmla="*/ 502589 h 533400"/>
                  <a:gd name="connsiteX30" fmla="*/ 464633 w 488073"/>
                  <a:gd name="connsiteY30" fmla="*/ 472109 h 533400"/>
                  <a:gd name="connsiteX31" fmla="*/ 464633 w 488073"/>
                  <a:gd name="connsiteY31" fmla="*/ 472109 h 533400"/>
                  <a:gd name="connsiteX32" fmla="*/ 436058 w 488073"/>
                  <a:gd name="connsiteY32" fmla="*/ 408291 h 533400"/>
                  <a:gd name="connsiteX33" fmla="*/ 435106 w 488073"/>
                  <a:gd name="connsiteY33" fmla="*/ 408291 h 533400"/>
                  <a:gd name="connsiteX34" fmla="*/ 253178 w 488073"/>
                  <a:gd name="connsiteY34" fmla="*/ 415911 h 533400"/>
                  <a:gd name="connsiteX35" fmla="*/ 320806 w 488073"/>
                  <a:gd name="connsiteY35" fmla="*/ 19671 h 533400"/>
                  <a:gd name="connsiteX36" fmla="*/ 168406 w 488073"/>
                  <a:gd name="connsiteY36" fmla="*/ 19671 h 533400"/>
                  <a:gd name="connsiteX37" fmla="*/ 168406 w 488073"/>
                  <a:gd name="connsiteY37" fmla="*/ 135876 h 533400"/>
                  <a:gd name="connsiteX38" fmla="*/ 165548 w 488073"/>
                  <a:gd name="connsiteY38" fmla="*/ 153021 h 533400"/>
                  <a:gd name="connsiteX39" fmla="*/ 165548 w 488073"/>
                  <a:gd name="connsiteY39" fmla="*/ 153021 h 533400"/>
                  <a:gd name="connsiteX40" fmla="*/ 164596 w 488073"/>
                  <a:gd name="connsiteY40" fmla="*/ 155878 h 533400"/>
                  <a:gd name="connsiteX41" fmla="*/ 58868 w 488073"/>
                  <a:gd name="connsiteY41" fmla="*/ 392098 h 533400"/>
                  <a:gd name="connsiteX42" fmla="*/ 236033 w 488073"/>
                  <a:gd name="connsiteY42" fmla="*/ 404481 h 533400"/>
                  <a:gd name="connsiteX43" fmla="*/ 238891 w 488073"/>
                  <a:gd name="connsiteY43" fmla="*/ 402576 h 533400"/>
                  <a:gd name="connsiteX44" fmla="*/ 425581 w 488073"/>
                  <a:gd name="connsiteY44" fmla="*/ 382573 h 533400"/>
                  <a:gd name="connsiteX45" fmla="*/ 324616 w 488073"/>
                  <a:gd name="connsiteY45" fmla="*/ 154926 h 533400"/>
                  <a:gd name="connsiteX46" fmla="*/ 320806 w 488073"/>
                  <a:gd name="connsiteY46" fmla="*/ 135876 h 533400"/>
                  <a:gd name="connsiteX47" fmla="*/ 320806 w 488073"/>
                  <a:gd name="connsiteY47" fmla="*/ 135876 h 533400"/>
                  <a:gd name="connsiteX48" fmla="*/ 320806 w 488073"/>
                  <a:gd name="connsiteY48" fmla="*/ 19671 h 533400"/>
                  <a:gd name="connsiteX49" fmla="*/ 306518 w 488073"/>
                  <a:gd name="connsiteY49" fmla="*/ 248271 h 533400"/>
                  <a:gd name="connsiteX50" fmla="*/ 349381 w 488073"/>
                  <a:gd name="connsiteY50" fmla="*/ 291134 h 533400"/>
                  <a:gd name="connsiteX51" fmla="*/ 306518 w 488073"/>
                  <a:gd name="connsiteY51" fmla="*/ 333996 h 533400"/>
                  <a:gd name="connsiteX52" fmla="*/ 263656 w 488073"/>
                  <a:gd name="connsiteY52" fmla="*/ 291134 h 533400"/>
                  <a:gd name="connsiteX53" fmla="*/ 306518 w 488073"/>
                  <a:gd name="connsiteY53" fmla="*/ 248271 h 533400"/>
                  <a:gd name="connsiteX54" fmla="*/ 306518 w 488073"/>
                  <a:gd name="connsiteY54" fmla="*/ 267321 h 533400"/>
                  <a:gd name="connsiteX55" fmla="*/ 282706 w 488073"/>
                  <a:gd name="connsiteY55" fmla="*/ 291134 h 533400"/>
                  <a:gd name="connsiteX56" fmla="*/ 306518 w 488073"/>
                  <a:gd name="connsiteY56" fmla="*/ 314946 h 533400"/>
                  <a:gd name="connsiteX57" fmla="*/ 330331 w 488073"/>
                  <a:gd name="connsiteY57" fmla="*/ 291134 h 533400"/>
                  <a:gd name="connsiteX58" fmla="*/ 306518 w 488073"/>
                  <a:gd name="connsiteY58" fmla="*/ 267321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488073" h="533400">
                    <a:moveTo>
                      <a:pt x="368431" y="621"/>
                    </a:moveTo>
                    <a:lnTo>
                      <a:pt x="368431" y="19671"/>
                    </a:lnTo>
                    <a:lnTo>
                      <a:pt x="339856" y="19671"/>
                    </a:lnTo>
                    <a:lnTo>
                      <a:pt x="339856" y="135876"/>
                    </a:lnTo>
                    <a:cubicBezTo>
                      <a:pt x="339856" y="138734"/>
                      <a:pt x="340808" y="142544"/>
                      <a:pt x="341761" y="145401"/>
                    </a:cubicBezTo>
                    <a:lnTo>
                      <a:pt x="342713" y="147306"/>
                    </a:lnTo>
                    <a:lnTo>
                      <a:pt x="483683" y="464489"/>
                    </a:lnTo>
                    <a:cubicBezTo>
                      <a:pt x="490351" y="478776"/>
                      <a:pt x="490351" y="494969"/>
                      <a:pt x="484636" y="509256"/>
                    </a:cubicBezTo>
                    <a:cubicBezTo>
                      <a:pt x="478921" y="524496"/>
                      <a:pt x="464633" y="534021"/>
                      <a:pt x="448441" y="534021"/>
                    </a:cubicBezTo>
                    <a:lnTo>
                      <a:pt x="448441" y="534021"/>
                    </a:lnTo>
                    <a:lnTo>
                      <a:pt x="40771" y="534021"/>
                    </a:lnTo>
                    <a:cubicBezTo>
                      <a:pt x="24578" y="534021"/>
                      <a:pt x="10291" y="524496"/>
                      <a:pt x="4576" y="509256"/>
                    </a:cubicBezTo>
                    <a:cubicBezTo>
                      <a:pt x="-1139" y="494969"/>
                      <a:pt x="-187" y="478776"/>
                      <a:pt x="5528" y="464489"/>
                    </a:cubicBezTo>
                    <a:lnTo>
                      <a:pt x="5528" y="464489"/>
                    </a:lnTo>
                    <a:lnTo>
                      <a:pt x="146498" y="147306"/>
                    </a:lnTo>
                    <a:cubicBezTo>
                      <a:pt x="148403" y="143496"/>
                      <a:pt x="149356" y="139686"/>
                      <a:pt x="149356" y="135876"/>
                    </a:cubicBezTo>
                    <a:lnTo>
                      <a:pt x="149356" y="135876"/>
                    </a:lnTo>
                    <a:lnTo>
                      <a:pt x="149356" y="19671"/>
                    </a:lnTo>
                    <a:lnTo>
                      <a:pt x="120781" y="19671"/>
                    </a:lnTo>
                    <a:lnTo>
                      <a:pt x="120781" y="621"/>
                    </a:lnTo>
                    <a:lnTo>
                      <a:pt x="368431" y="621"/>
                    </a:lnTo>
                    <a:close/>
                    <a:moveTo>
                      <a:pt x="253178" y="415911"/>
                    </a:moveTo>
                    <a:lnTo>
                      <a:pt x="250321" y="417816"/>
                    </a:lnTo>
                    <a:cubicBezTo>
                      <a:pt x="195076" y="456869"/>
                      <a:pt x="119828" y="453059"/>
                      <a:pt x="51248" y="409244"/>
                    </a:cubicBezTo>
                    <a:lnTo>
                      <a:pt x="23626" y="471156"/>
                    </a:lnTo>
                    <a:cubicBezTo>
                      <a:pt x="19816" y="480681"/>
                      <a:pt x="18863" y="491159"/>
                      <a:pt x="22673" y="501636"/>
                    </a:cubicBezTo>
                    <a:cubicBezTo>
                      <a:pt x="25531" y="510209"/>
                      <a:pt x="33151" y="514971"/>
                      <a:pt x="40771" y="514971"/>
                    </a:cubicBezTo>
                    <a:lnTo>
                      <a:pt x="40771" y="514971"/>
                    </a:lnTo>
                    <a:lnTo>
                      <a:pt x="447488" y="514971"/>
                    </a:lnTo>
                    <a:cubicBezTo>
                      <a:pt x="456061" y="514971"/>
                      <a:pt x="462728" y="510209"/>
                      <a:pt x="465586" y="502589"/>
                    </a:cubicBezTo>
                    <a:cubicBezTo>
                      <a:pt x="469396" y="493064"/>
                      <a:pt x="469396" y="481634"/>
                      <a:pt x="464633" y="472109"/>
                    </a:cubicBezTo>
                    <a:lnTo>
                      <a:pt x="464633" y="472109"/>
                    </a:lnTo>
                    <a:lnTo>
                      <a:pt x="436058" y="408291"/>
                    </a:lnTo>
                    <a:lnTo>
                      <a:pt x="435106" y="408291"/>
                    </a:lnTo>
                    <a:cubicBezTo>
                      <a:pt x="375098" y="378764"/>
                      <a:pt x="302708" y="382573"/>
                      <a:pt x="253178" y="415911"/>
                    </a:cubicBezTo>
                    <a:close/>
                    <a:moveTo>
                      <a:pt x="320806" y="19671"/>
                    </a:moveTo>
                    <a:lnTo>
                      <a:pt x="168406" y="19671"/>
                    </a:lnTo>
                    <a:lnTo>
                      <a:pt x="168406" y="135876"/>
                    </a:lnTo>
                    <a:cubicBezTo>
                      <a:pt x="168406" y="141591"/>
                      <a:pt x="167453" y="147306"/>
                      <a:pt x="165548" y="153021"/>
                    </a:cubicBezTo>
                    <a:lnTo>
                      <a:pt x="165548" y="153021"/>
                    </a:lnTo>
                    <a:lnTo>
                      <a:pt x="164596" y="155878"/>
                    </a:lnTo>
                    <a:lnTo>
                      <a:pt x="58868" y="392098"/>
                    </a:lnTo>
                    <a:cubicBezTo>
                      <a:pt x="120781" y="432103"/>
                      <a:pt x="187456" y="436866"/>
                      <a:pt x="236033" y="404481"/>
                    </a:cubicBezTo>
                    <a:lnTo>
                      <a:pt x="238891" y="402576"/>
                    </a:lnTo>
                    <a:cubicBezTo>
                      <a:pt x="290326" y="366381"/>
                      <a:pt x="361763" y="359714"/>
                      <a:pt x="425581" y="382573"/>
                    </a:cubicBezTo>
                    <a:lnTo>
                      <a:pt x="324616" y="154926"/>
                    </a:lnTo>
                    <a:cubicBezTo>
                      <a:pt x="321758" y="149211"/>
                      <a:pt x="320806" y="142544"/>
                      <a:pt x="320806" y="135876"/>
                    </a:cubicBezTo>
                    <a:lnTo>
                      <a:pt x="320806" y="135876"/>
                    </a:lnTo>
                    <a:lnTo>
                      <a:pt x="320806" y="19671"/>
                    </a:lnTo>
                    <a:close/>
                    <a:moveTo>
                      <a:pt x="306518" y="248271"/>
                    </a:moveTo>
                    <a:cubicBezTo>
                      <a:pt x="330331" y="248271"/>
                      <a:pt x="349381" y="267321"/>
                      <a:pt x="349381" y="291134"/>
                    </a:cubicBezTo>
                    <a:cubicBezTo>
                      <a:pt x="349381" y="314946"/>
                      <a:pt x="330331" y="333996"/>
                      <a:pt x="306518" y="333996"/>
                    </a:cubicBezTo>
                    <a:cubicBezTo>
                      <a:pt x="282706" y="333996"/>
                      <a:pt x="263656" y="314946"/>
                      <a:pt x="263656" y="291134"/>
                    </a:cubicBezTo>
                    <a:cubicBezTo>
                      <a:pt x="263656" y="267321"/>
                      <a:pt x="282706" y="248271"/>
                      <a:pt x="306518" y="248271"/>
                    </a:cubicBezTo>
                    <a:close/>
                    <a:moveTo>
                      <a:pt x="306518" y="267321"/>
                    </a:moveTo>
                    <a:cubicBezTo>
                      <a:pt x="293183" y="267321"/>
                      <a:pt x="282706" y="277798"/>
                      <a:pt x="282706" y="291134"/>
                    </a:cubicBezTo>
                    <a:cubicBezTo>
                      <a:pt x="282706" y="304469"/>
                      <a:pt x="293183" y="314946"/>
                      <a:pt x="306518" y="314946"/>
                    </a:cubicBezTo>
                    <a:cubicBezTo>
                      <a:pt x="319853" y="314946"/>
                      <a:pt x="330331" y="304469"/>
                      <a:pt x="330331" y="291134"/>
                    </a:cubicBezTo>
                    <a:cubicBezTo>
                      <a:pt x="330331" y="277798"/>
                      <a:pt x="319853" y="267321"/>
                      <a:pt x="306518" y="26732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7" name="圆角矩形 15">
            <a:extLst>
              <a:ext uri="{FF2B5EF4-FFF2-40B4-BE49-F238E27FC236}">
                <a16:creationId xmlns:a16="http://schemas.microsoft.com/office/drawing/2014/main" xmlns="" id="{C36F722D-CCB8-4D4E-8C6D-C0958130B46E}"/>
              </a:ext>
            </a:extLst>
          </p:cNvPr>
          <p:cNvSpPr/>
          <p:nvPr/>
        </p:nvSpPr>
        <p:spPr>
          <a:xfrm>
            <a:off x="5976257" y="2263106"/>
            <a:ext cx="4452427" cy="1303802"/>
          </a:xfrm>
          <a:prstGeom prst="roundRect">
            <a:avLst>
              <a:gd name="adj" fmla="val 0"/>
            </a:avLst>
          </a:prstGeom>
          <a:noFill/>
          <a:ln w="3175" cap="rnd">
            <a:solidFill>
              <a:schemeClr val="bg1">
                <a:lumMod val="85000"/>
              </a:schemeClr>
            </a:solidFill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354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圆角矩形 16">
            <a:extLst>
              <a:ext uri="{FF2B5EF4-FFF2-40B4-BE49-F238E27FC236}">
                <a16:creationId xmlns:a16="http://schemas.microsoft.com/office/drawing/2014/main" xmlns="" id="{BFEB9BE4-A3CB-4A9E-8B9E-8C921ABC4146}"/>
              </a:ext>
            </a:extLst>
          </p:cNvPr>
          <p:cNvSpPr/>
          <p:nvPr/>
        </p:nvSpPr>
        <p:spPr>
          <a:xfrm>
            <a:off x="5976256" y="3712029"/>
            <a:ext cx="4452427" cy="1303802"/>
          </a:xfrm>
          <a:prstGeom prst="roundRect">
            <a:avLst>
              <a:gd name="adj" fmla="val 0"/>
            </a:avLst>
          </a:prstGeom>
          <a:noFill/>
          <a:ln w="3175" cap="rnd">
            <a:solidFill>
              <a:schemeClr val="bg1">
                <a:lumMod val="85000"/>
              </a:schemeClr>
            </a:solidFill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354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F687EF50-83A2-48CD-8B9A-FBAF450FCD53}"/>
              </a:ext>
            </a:extLst>
          </p:cNvPr>
          <p:cNvSpPr txBox="1"/>
          <p:nvPr/>
        </p:nvSpPr>
        <p:spPr>
          <a:xfrm>
            <a:off x="6203314" y="2523935"/>
            <a:ext cx="1444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此处输入标题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3FAE136B-62DB-4F01-8649-3D79B2D5EC32}"/>
              </a:ext>
            </a:extLst>
          </p:cNvPr>
          <p:cNvSpPr txBox="1"/>
          <p:nvPr/>
        </p:nvSpPr>
        <p:spPr>
          <a:xfrm>
            <a:off x="6203313" y="2826816"/>
            <a:ext cx="3093087" cy="616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5F052A56-29C0-43DE-889A-851413EB5E49}"/>
              </a:ext>
            </a:extLst>
          </p:cNvPr>
          <p:cNvSpPr txBox="1"/>
          <p:nvPr/>
        </p:nvSpPr>
        <p:spPr>
          <a:xfrm>
            <a:off x="6203314" y="3915991"/>
            <a:ext cx="1444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此处输入标题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17276BEF-9128-44F4-B0F3-CA9DDAAB2186}"/>
              </a:ext>
            </a:extLst>
          </p:cNvPr>
          <p:cNvSpPr txBox="1"/>
          <p:nvPr/>
        </p:nvSpPr>
        <p:spPr>
          <a:xfrm>
            <a:off x="6203313" y="4218872"/>
            <a:ext cx="3093087" cy="616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xmlns="" id="{041DB5AB-BED9-4F38-B175-B1200FC6446E}"/>
              </a:ext>
            </a:extLst>
          </p:cNvPr>
          <p:cNvGrpSpPr/>
          <p:nvPr/>
        </p:nvGrpSpPr>
        <p:grpSpPr>
          <a:xfrm>
            <a:off x="9558500" y="2619022"/>
            <a:ext cx="605759" cy="605759"/>
            <a:chOff x="8273930" y="3356203"/>
            <a:chExt cx="605759" cy="605759"/>
          </a:xfrm>
        </p:grpSpPr>
        <p:sp>
          <p:nvSpPr>
            <p:cNvPr id="17" name="椭圆 16">
              <a:extLst>
                <a:ext uri="{FF2B5EF4-FFF2-40B4-BE49-F238E27FC236}">
                  <a16:creationId xmlns:a16="http://schemas.microsoft.com/office/drawing/2014/main" xmlns="" id="{3C4D25DB-33FB-48BE-B0E8-6F3772948576}"/>
                </a:ext>
              </a:extLst>
            </p:cNvPr>
            <p:cNvSpPr/>
            <p:nvPr/>
          </p:nvSpPr>
          <p:spPr>
            <a:xfrm flipH="1">
              <a:off x="8273930" y="3356203"/>
              <a:ext cx="605759" cy="605759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905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" name="任意多边形 23">
              <a:extLst>
                <a:ext uri="{FF2B5EF4-FFF2-40B4-BE49-F238E27FC236}">
                  <a16:creationId xmlns:a16="http://schemas.microsoft.com/office/drawing/2014/main" xmlns="" id="{B845F45D-14D4-4CBB-9E0E-53C1599A76E2}"/>
                </a:ext>
              </a:extLst>
            </p:cNvPr>
            <p:cNvSpPr/>
            <p:nvPr/>
          </p:nvSpPr>
          <p:spPr>
            <a:xfrm>
              <a:off x="8459218" y="3502294"/>
              <a:ext cx="235183" cy="313578"/>
            </a:xfrm>
            <a:custGeom>
              <a:avLst/>
              <a:gdLst>
                <a:gd name="connsiteX0" fmla="*/ 267948 w 400050"/>
                <a:gd name="connsiteY0" fmla="*/ 621 h 533400"/>
                <a:gd name="connsiteX1" fmla="*/ 296523 w 400050"/>
                <a:gd name="connsiteY1" fmla="*/ 27291 h 533400"/>
                <a:gd name="connsiteX2" fmla="*/ 296523 w 400050"/>
                <a:gd name="connsiteY2" fmla="*/ 29196 h 533400"/>
                <a:gd name="connsiteX3" fmla="*/ 296523 w 400050"/>
                <a:gd name="connsiteY3" fmla="*/ 38721 h 533400"/>
                <a:gd name="connsiteX4" fmla="*/ 363198 w 400050"/>
                <a:gd name="connsiteY4" fmla="*/ 38721 h 533400"/>
                <a:gd name="connsiteX5" fmla="*/ 401298 w 400050"/>
                <a:gd name="connsiteY5" fmla="*/ 74916 h 533400"/>
                <a:gd name="connsiteX6" fmla="*/ 401298 w 400050"/>
                <a:gd name="connsiteY6" fmla="*/ 76821 h 533400"/>
                <a:gd name="connsiteX7" fmla="*/ 401298 w 400050"/>
                <a:gd name="connsiteY7" fmla="*/ 495921 h 533400"/>
                <a:gd name="connsiteX8" fmla="*/ 365103 w 400050"/>
                <a:gd name="connsiteY8" fmla="*/ 534021 h 533400"/>
                <a:gd name="connsiteX9" fmla="*/ 363198 w 400050"/>
                <a:gd name="connsiteY9" fmla="*/ 534021 h 533400"/>
                <a:gd name="connsiteX10" fmla="*/ 39348 w 400050"/>
                <a:gd name="connsiteY10" fmla="*/ 534021 h 533400"/>
                <a:gd name="connsiteX11" fmla="*/ 1248 w 400050"/>
                <a:gd name="connsiteY11" fmla="*/ 497826 h 533400"/>
                <a:gd name="connsiteX12" fmla="*/ 1248 w 400050"/>
                <a:gd name="connsiteY12" fmla="*/ 495921 h 533400"/>
                <a:gd name="connsiteX13" fmla="*/ 1248 w 400050"/>
                <a:gd name="connsiteY13" fmla="*/ 76821 h 533400"/>
                <a:gd name="connsiteX14" fmla="*/ 37443 w 400050"/>
                <a:gd name="connsiteY14" fmla="*/ 38721 h 533400"/>
                <a:gd name="connsiteX15" fmla="*/ 39348 w 400050"/>
                <a:gd name="connsiteY15" fmla="*/ 38721 h 533400"/>
                <a:gd name="connsiteX16" fmla="*/ 106023 w 400050"/>
                <a:gd name="connsiteY16" fmla="*/ 38721 h 533400"/>
                <a:gd name="connsiteX17" fmla="*/ 106023 w 400050"/>
                <a:gd name="connsiteY17" fmla="*/ 29196 h 533400"/>
                <a:gd name="connsiteX18" fmla="*/ 132693 w 400050"/>
                <a:gd name="connsiteY18" fmla="*/ 621 h 533400"/>
                <a:gd name="connsiteX19" fmla="*/ 134598 w 400050"/>
                <a:gd name="connsiteY19" fmla="*/ 621 h 533400"/>
                <a:gd name="connsiteX20" fmla="*/ 267948 w 400050"/>
                <a:gd name="connsiteY20" fmla="*/ 621 h 533400"/>
                <a:gd name="connsiteX21" fmla="*/ 106023 w 400050"/>
                <a:gd name="connsiteY21" fmla="*/ 57771 h 533400"/>
                <a:gd name="connsiteX22" fmla="*/ 39348 w 400050"/>
                <a:gd name="connsiteY22" fmla="*/ 57771 h 533400"/>
                <a:gd name="connsiteX23" fmla="*/ 20298 w 400050"/>
                <a:gd name="connsiteY23" fmla="*/ 75869 h 533400"/>
                <a:gd name="connsiteX24" fmla="*/ 20298 w 400050"/>
                <a:gd name="connsiteY24" fmla="*/ 76821 h 533400"/>
                <a:gd name="connsiteX25" fmla="*/ 20298 w 400050"/>
                <a:gd name="connsiteY25" fmla="*/ 495921 h 533400"/>
                <a:gd name="connsiteX26" fmla="*/ 38395 w 400050"/>
                <a:gd name="connsiteY26" fmla="*/ 514971 h 533400"/>
                <a:gd name="connsiteX27" fmla="*/ 39348 w 400050"/>
                <a:gd name="connsiteY27" fmla="*/ 514971 h 533400"/>
                <a:gd name="connsiteX28" fmla="*/ 363198 w 400050"/>
                <a:gd name="connsiteY28" fmla="*/ 514971 h 533400"/>
                <a:gd name="connsiteX29" fmla="*/ 382248 w 400050"/>
                <a:gd name="connsiteY29" fmla="*/ 496873 h 533400"/>
                <a:gd name="connsiteX30" fmla="*/ 382248 w 400050"/>
                <a:gd name="connsiteY30" fmla="*/ 495921 h 533400"/>
                <a:gd name="connsiteX31" fmla="*/ 382248 w 400050"/>
                <a:gd name="connsiteY31" fmla="*/ 76821 h 533400"/>
                <a:gd name="connsiteX32" fmla="*/ 364151 w 400050"/>
                <a:gd name="connsiteY32" fmla="*/ 57771 h 533400"/>
                <a:gd name="connsiteX33" fmla="*/ 363198 w 400050"/>
                <a:gd name="connsiteY33" fmla="*/ 57771 h 533400"/>
                <a:gd name="connsiteX34" fmla="*/ 296523 w 400050"/>
                <a:gd name="connsiteY34" fmla="*/ 57771 h 533400"/>
                <a:gd name="connsiteX35" fmla="*/ 296523 w 400050"/>
                <a:gd name="connsiteY35" fmla="*/ 67296 h 533400"/>
                <a:gd name="connsiteX36" fmla="*/ 269853 w 400050"/>
                <a:gd name="connsiteY36" fmla="*/ 95871 h 533400"/>
                <a:gd name="connsiteX37" fmla="*/ 267948 w 400050"/>
                <a:gd name="connsiteY37" fmla="*/ 95871 h 533400"/>
                <a:gd name="connsiteX38" fmla="*/ 134598 w 400050"/>
                <a:gd name="connsiteY38" fmla="*/ 95871 h 533400"/>
                <a:gd name="connsiteX39" fmla="*/ 106023 w 400050"/>
                <a:gd name="connsiteY39" fmla="*/ 69201 h 533400"/>
                <a:gd name="connsiteX40" fmla="*/ 106023 w 400050"/>
                <a:gd name="connsiteY40" fmla="*/ 67296 h 533400"/>
                <a:gd name="connsiteX41" fmla="*/ 106023 w 400050"/>
                <a:gd name="connsiteY41" fmla="*/ 57771 h 533400"/>
                <a:gd name="connsiteX42" fmla="*/ 201273 w 400050"/>
                <a:gd name="connsiteY42" fmla="*/ 343521 h 533400"/>
                <a:gd name="connsiteX43" fmla="*/ 201273 w 400050"/>
                <a:gd name="connsiteY43" fmla="*/ 362571 h 533400"/>
                <a:gd name="connsiteX44" fmla="*/ 86973 w 400050"/>
                <a:gd name="connsiteY44" fmla="*/ 362571 h 533400"/>
                <a:gd name="connsiteX45" fmla="*/ 86973 w 400050"/>
                <a:gd name="connsiteY45" fmla="*/ 343521 h 533400"/>
                <a:gd name="connsiteX46" fmla="*/ 201273 w 400050"/>
                <a:gd name="connsiteY46" fmla="*/ 343521 h 533400"/>
                <a:gd name="connsiteX47" fmla="*/ 315573 w 400050"/>
                <a:gd name="connsiteY47" fmla="*/ 267321 h 533400"/>
                <a:gd name="connsiteX48" fmla="*/ 315573 w 400050"/>
                <a:gd name="connsiteY48" fmla="*/ 286371 h 533400"/>
                <a:gd name="connsiteX49" fmla="*/ 86973 w 400050"/>
                <a:gd name="connsiteY49" fmla="*/ 286371 h 533400"/>
                <a:gd name="connsiteX50" fmla="*/ 86973 w 400050"/>
                <a:gd name="connsiteY50" fmla="*/ 267321 h 533400"/>
                <a:gd name="connsiteX51" fmla="*/ 315573 w 400050"/>
                <a:gd name="connsiteY51" fmla="*/ 267321 h 533400"/>
                <a:gd name="connsiteX52" fmla="*/ 315573 w 400050"/>
                <a:gd name="connsiteY52" fmla="*/ 191121 h 533400"/>
                <a:gd name="connsiteX53" fmla="*/ 315573 w 400050"/>
                <a:gd name="connsiteY53" fmla="*/ 210171 h 533400"/>
                <a:gd name="connsiteX54" fmla="*/ 86973 w 400050"/>
                <a:gd name="connsiteY54" fmla="*/ 210171 h 533400"/>
                <a:gd name="connsiteX55" fmla="*/ 86973 w 400050"/>
                <a:gd name="connsiteY55" fmla="*/ 191121 h 533400"/>
                <a:gd name="connsiteX56" fmla="*/ 315573 w 400050"/>
                <a:gd name="connsiteY56" fmla="*/ 191121 h 533400"/>
                <a:gd name="connsiteX57" fmla="*/ 267948 w 400050"/>
                <a:gd name="connsiteY57" fmla="*/ 19671 h 533400"/>
                <a:gd name="connsiteX58" fmla="*/ 134598 w 400050"/>
                <a:gd name="connsiteY58" fmla="*/ 19671 h 533400"/>
                <a:gd name="connsiteX59" fmla="*/ 125073 w 400050"/>
                <a:gd name="connsiteY59" fmla="*/ 28244 h 533400"/>
                <a:gd name="connsiteX60" fmla="*/ 125073 w 400050"/>
                <a:gd name="connsiteY60" fmla="*/ 29196 h 533400"/>
                <a:gd name="connsiteX61" fmla="*/ 125073 w 400050"/>
                <a:gd name="connsiteY61" fmla="*/ 67296 h 533400"/>
                <a:gd name="connsiteX62" fmla="*/ 133645 w 400050"/>
                <a:gd name="connsiteY62" fmla="*/ 76821 h 533400"/>
                <a:gd name="connsiteX63" fmla="*/ 134598 w 400050"/>
                <a:gd name="connsiteY63" fmla="*/ 76821 h 533400"/>
                <a:gd name="connsiteX64" fmla="*/ 267948 w 400050"/>
                <a:gd name="connsiteY64" fmla="*/ 76821 h 533400"/>
                <a:gd name="connsiteX65" fmla="*/ 277473 w 400050"/>
                <a:gd name="connsiteY65" fmla="*/ 68248 h 533400"/>
                <a:gd name="connsiteX66" fmla="*/ 277473 w 400050"/>
                <a:gd name="connsiteY66" fmla="*/ 67296 h 533400"/>
                <a:gd name="connsiteX67" fmla="*/ 277473 w 400050"/>
                <a:gd name="connsiteY67" fmla="*/ 29196 h 533400"/>
                <a:gd name="connsiteX68" fmla="*/ 267948 w 400050"/>
                <a:gd name="connsiteY68" fmla="*/ 19671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400050" h="533400">
                  <a:moveTo>
                    <a:pt x="267948" y="621"/>
                  </a:moveTo>
                  <a:cubicBezTo>
                    <a:pt x="283188" y="621"/>
                    <a:pt x="295570" y="12051"/>
                    <a:pt x="296523" y="27291"/>
                  </a:cubicBezTo>
                  <a:lnTo>
                    <a:pt x="296523" y="29196"/>
                  </a:lnTo>
                  <a:lnTo>
                    <a:pt x="296523" y="38721"/>
                  </a:lnTo>
                  <a:lnTo>
                    <a:pt x="363198" y="38721"/>
                  </a:lnTo>
                  <a:cubicBezTo>
                    <a:pt x="383201" y="38721"/>
                    <a:pt x="400345" y="54914"/>
                    <a:pt x="401298" y="74916"/>
                  </a:cubicBezTo>
                  <a:lnTo>
                    <a:pt x="401298" y="76821"/>
                  </a:lnTo>
                  <a:lnTo>
                    <a:pt x="401298" y="495921"/>
                  </a:lnTo>
                  <a:cubicBezTo>
                    <a:pt x="401298" y="515923"/>
                    <a:pt x="385105" y="533069"/>
                    <a:pt x="365103" y="534021"/>
                  </a:cubicBezTo>
                  <a:lnTo>
                    <a:pt x="363198" y="534021"/>
                  </a:lnTo>
                  <a:lnTo>
                    <a:pt x="39348" y="534021"/>
                  </a:lnTo>
                  <a:cubicBezTo>
                    <a:pt x="19345" y="534021"/>
                    <a:pt x="2201" y="517828"/>
                    <a:pt x="1248" y="497826"/>
                  </a:cubicBezTo>
                  <a:lnTo>
                    <a:pt x="1248" y="495921"/>
                  </a:lnTo>
                  <a:lnTo>
                    <a:pt x="1248" y="76821"/>
                  </a:lnTo>
                  <a:cubicBezTo>
                    <a:pt x="1248" y="56819"/>
                    <a:pt x="17441" y="39673"/>
                    <a:pt x="37443" y="38721"/>
                  </a:cubicBezTo>
                  <a:lnTo>
                    <a:pt x="39348" y="38721"/>
                  </a:lnTo>
                  <a:lnTo>
                    <a:pt x="106023" y="38721"/>
                  </a:lnTo>
                  <a:lnTo>
                    <a:pt x="106023" y="29196"/>
                  </a:lnTo>
                  <a:cubicBezTo>
                    <a:pt x="106023" y="13956"/>
                    <a:pt x="117453" y="1573"/>
                    <a:pt x="132693" y="621"/>
                  </a:cubicBezTo>
                  <a:lnTo>
                    <a:pt x="134598" y="621"/>
                  </a:lnTo>
                  <a:lnTo>
                    <a:pt x="267948" y="621"/>
                  </a:lnTo>
                  <a:close/>
                  <a:moveTo>
                    <a:pt x="106023" y="57771"/>
                  </a:moveTo>
                  <a:lnTo>
                    <a:pt x="39348" y="57771"/>
                  </a:lnTo>
                  <a:cubicBezTo>
                    <a:pt x="28870" y="57771"/>
                    <a:pt x="21251" y="65391"/>
                    <a:pt x="20298" y="75869"/>
                  </a:cubicBezTo>
                  <a:lnTo>
                    <a:pt x="20298" y="76821"/>
                  </a:lnTo>
                  <a:lnTo>
                    <a:pt x="20298" y="495921"/>
                  </a:lnTo>
                  <a:cubicBezTo>
                    <a:pt x="20298" y="506398"/>
                    <a:pt x="27918" y="514019"/>
                    <a:pt x="38395" y="514971"/>
                  </a:cubicBezTo>
                  <a:lnTo>
                    <a:pt x="39348" y="514971"/>
                  </a:lnTo>
                  <a:lnTo>
                    <a:pt x="363198" y="514971"/>
                  </a:lnTo>
                  <a:cubicBezTo>
                    <a:pt x="373676" y="514971"/>
                    <a:pt x="381295" y="507351"/>
                    <a:pt x="382248" y="496873"/>
                  </a:cubicBezTo>
                  <a:lnTo>
                    <a:pt x="382248" y="495921"/>
                  </a:lnTo>
                  <a:lnTo>
                    <a:pt x="382248" y="76821"/>
                  </a:lnTo>
                  <a:cubicBezTo>
                    <a:pt x="382248" y="66344"/>
                    <a:pt x="374628" y="58723"/>
                    <a:pt x="364151" y="57771"/>
                  </a:cubicBezTo>
                  <a:lnTo>
                    <a:pt x="363198" y="57771"/>
                  </a:lnTo>
                  <a:lnTo>
                    <a:pt x="296523" y="57771"/>
                  </a:lnTo>
                  <a:lnTo>
                    <a:pt x="296523" y="67296"/>
                  </a:lnTo>
                  <a:cubicBezTo>
                    <a:pt x="296523" y="82536"/>
                    <a:pt x="285093" y="94919"/>
                    <a:pt x="269853" y="95871"/>
                  </a:cubicBezTo>
                  <a:lnTo>
                    <a:pt x="267948" y="95871"/>
                  </a:lnTo>
                  <a:lnTo>
                    <a:pt x="134598" y="95871"/>
                  </a:lnTo>
                  <a:cubicBezTo>
                    <a:pt x="119358" y="95871"/>
                    <a:pt x="106976" y="84441"/>
                    <a:pt x="106023" y="69201"/>
                  </a:cubicBezTo>
                  <a:lnTo>
                    <a:pt x="106023" y="67296"/>
                  </a:lnTo>
                  <a:lnTo>
                    <a:pt x="106023" y="57771"/>
                  </a:lnTo>
                  <a:close/>
                  <a:moveTo>
                    <a:pt x="201273" y="343521"/>
                  </a:moveTo>
                  <a:lnTo>
                    <a:pt x="201273" y="362571"/>
                  </a:lnTo>
                  <a:lnTo>
                    <a:pt x="86973" y="362571"/>
                  </a:lnTo>
                  <a:lnTo>
                    <a:pt x="86973" y="343521"/>
                  </a:lnTo>
                  <a:lnTo>
                    <a:pt x="201273" y="343521"/>
                  </a:lnTo>
                  <a:close/>
                  <a:moveTo>
                    <a:pt x="315573" y="267321"/>
                  </a:moveTo>
                  <a:lnTo>
                    <a:pt x="315573" y="286371"/>
                  </a:lnTo>
                  <a:lnTo>
                    <a:pt x="86973" y="286371"/>
                  </a:lnTo>
                  <a:lnTo>
                    <a:pt x="86973" y="267321"/>
                  </a:lnTo>
                  <a:lnTo>
                    <a:pt x="315573" y="267321"/>
                  </a:lnTo>
                  <a:close/>
                  <a:moveTo>
                    <a:pt x="315573" y="191121"/>
                  </a:moveTo>
                  <a:lnTo>
                    <a:pt x="315573" y="210171"/>
                  </a:lnTo>
                  <a:lnTo>
                    <a:pt x="86973" y="210171"/>
                  </a:lnTo>
                  <a:lnTo>
                    <a:pt x="86973" y="191121"/>
                  </a:lnTo>
                  <a:lnTo>
                    <a:pt x="315573" y="191121"/>
                  </a:lnTo>
                  <a:close/>
                  <a:moveTo>
                    <a:pt x="267948" y="19671"/>
                  </a:moveTo>
                  <a:lnTo>
                    <a:pt x="134598" y="19671"/>
                  </a:lnTo>
                  <a:cubicBezTo>
                    <a:pt x="129836" y="19671"/>
                    <a:pt x="126026" y="23481"/>
                    <a:pt x="125073" y="28244"/>
                  </a:cubicBezTo>
                  <a:lnTo>
                    <a:pt x="125073" y="29196"/>
                  </a:lnTo>
                  <a:lnTo>
                    <a:pt x="125073" y="67296"/>
                  </a:lnTo>
                  <a:cubicBezTo>
                    <a:pt x="125073" y="72059"/>
                    <a:pt x="128883" y="75869"/>
                    <a:pt x="133645" y="76821"/>
                  </a:cubicBezTo>
                  <a:lnTo>
                    <a:pt x="134598" y="76821"/>
                  </a:lnTo>
                  <a:lnTo>
                    <a:pt x="267948" y="76821"/>
                  </a:lnTo>
                  <a:cubicBezTo>
                    <a:pt x="272711" y="76821"/>
                    <a:pt x="276520" y="73011"/>
                    <a:pt x="277473" y="68248"/>
                  </a:cubicBezTo>
                  <a:lnTo>
                    <a:pt x="277473" y="67296"/>
                  </a:lnTo>
                  <a:lnTo>
                    <a:pt x="277473" y="29196"/>
                  </a:lnTo>
                  <a:cubicBezTo>
                    <a:pt x="277473" y="23481"/>
                    <a:pt x="273663" y="19671"/>
                    <a:pt x="267948" y="19671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xmlns="" id="{05759624-CE6C-4F82-9B47-06AEB5A7441B}"/>
              </a:ext>
            </a:extLst>
          </p:cNvPr>
          <p:cNvGrpSpPr/>
          <p:nvPr/>
        </p:nvGrpSpPr>
        <p:grpSpPr>
          <a:xfrm>
            <a:off x="9558500" y="4053207"/>
            <a:ext cx="605759" cy="605759"/>
            <a:chOff x="10321926" y="5309904"/>
            <a:chExt cx="720000" cy="720000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xmlns="" id="{38F440D2-960B-4D3F-98E3-5DA0AC0976A2}"/>
                </a:ext>
              </a:extLst>
            </p:cNvPr>
            <p:cNvSpPr/>
            <p:nvPr/>
          </p:nvSpPr>
          <p:spPr>
            <a:xfrm flipH="1">
              <a:off x="10321926" y="5309904"/>
              <a:ext cx="720000" cy="720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905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任意多边形 26">
              <a:extLst>
                <a:ext uri="{FF2B5EF4-FFF2-40B4-BE49-F238E27FC236}">
                  <a16:creationId xmlns:a16="http://schemas.microsoft.com/office/drawing/2014/main" xmlns="" id="{611370BA-CABF-4FC3-ACC2-EFEBA119F0CE}"/>
                </a:ext>
              </a:extLst>
            </p:cNvPr>
            <p:cNvSpPr/>
            <p:nvPr/>
          </p:nvSpPr>
          <p:spPr>
            <a:xfrm>
              <a:off x="10511916" y="5483546"/>
              <a:ext cx="340022" cy="372716"/>
            </a:xfrm>
            <a:custGeom>
              <a:avLst/>
              <a:gdLst>
                <a:gd name="connsiteX0" fmla="*/ 248770 w 495300"/>
                <a:gd name="connsiteY0" fmla="*/ 621 h 542925"/>
                <a:gd name="connsiteX1" fmla="*/ 496420 w 495300"/>
                <a:gd name="connsiteY1" fmla="*/ 248271 h 542925"/>
                <a:gd name="connsiteX2" fmla="*/ 324017 w 495300"/>
                <a:gd name="connsiteY2" fmla="*/ 484491 h 542925"/>
                <a:gd name="connsiteX3" fmla="*/ 346877 w 495300"/>
                <a:gd name="connsiteY3" fmla="*/ 524496 h 542925"/>
                <a:gd name="connsiteX4" fmla="*/ 420220 w 495300"/>
                <a:gd name="connsiteY4" fmla="*/ 524496 h 542925"/>
                <a:gd name="connsiteX5" fmla="*/ 420220 w 495300"/>
                <a:gd name="connsiteY5" fmla="*/ 543546 h 542925"/>
                <a:gd name="connsiteX6" fmla="*/ 77320 w 495300"/>
                <a:gd name="connsiteY6" fmla="*/ 543546 h 542925"/>
                <a:gd name="connsiteX7" fmla="*/ 77320 w 495300"/>
                <a:gd name="connsiteY7" fmla="*/ 524496 h 542925"/>
                <a:gd name="connsiteX8" fmla="*/ 150663 w 495300"/>
                <a:gd name="connsiteY8" fmla="*/ 524496 h 542925"/>
                <a:gd name="connsiteX9" fmla="*/ 173523 w 495300"/>
                <a:gd name="connsiteY9" fmla="*/ 484491 h 542925"/>
                <a:gd name="connsiteX10" fmla="*/ 1120 w 495300"/>
                <a:gd name="connsiteY10" fmla="*/ 252081 h 542925"/>
                <a:gd name="connsiteX11" fmla="*/ 1120 w 495300"/>
                <a:gd name="connsiteY11" fmla="*/ 248271 h 542925"/>
                <a:gd name="connsiteX12" fmla="*/ 248770 w 495300"/>
                <a:gd name="connsiteY12" fmla="*/ 621 h 542925"/>
                <a:gd name="connsiteX13" fmla="*/ 304967 w 495300"/>
                <a:gd name="connsiteY13" fmla="*/ 489253 h 542925"/>
                <a:gd name="connsiteX14" fmla="*/ 248770 w 495300"/>
                <a:gd name="connsiteY14" fmla="*/ 495921 h 542925"/>
                <a:gd name="connsiteX15" fmla="*/ 192573 w 495300"/>
                <a:gd name="connsiteY15" fmla="*/ 489253 h 542925"/>
                <a:gd name="connsiteX16" fmla="*/ 172570 w 495300"/>
                <a:gd name="connsiteY16" fmla="*/ 524496 h 542925"/>
                <a:gd name="connsiteX17" fmla="*/ 324970 w 495300"/>
                <a:gd name="connsiteY17" fmla="*/ 524496 h 542925"/>
                <a:gd name="connsiteX18" fmla="*/ 304967 w 495300"/>
                <a:gd name="connsiteY18" fmla="*/ 489253 h 542925"/>
                <a:gd name="connsiteX19" fmla="*/ 248770 w 495300"/>
                <a:gd name="connsiteY19" fmla="*/ 19671 h 542925"/>
                <a:gd name="connsiteX20" fmla="*/ 20170 w 495300"/>
                <a:gd name="connsiteY20" fmla="*/ 248271 h 542925"/>
                <a:gd name="connsiteX21" fmla="*/ 248770 w 495300"/>
                <a:gd name="connsiteY21" fmla="*/ 476871 h 542925"/>
                <a:gd name="connsiteX22" fmla="*/ 477370 w 495300"/>
                <a:gd name="connsiteY22" fmla="*/ 248271 h 542925"/>
                <a:gd name="connsiteX23" fmla="*/ 248770 w 495300"/>
                <a:gd name="connsiteY23" fmla="*/ 19671 h 542925"/>
                <a:gd name="connsiteX24" fmla="*/ 248770 w 495300"/>
                <a:gd name="connsiteY24" fmla="*/ 133971 h 542925"/>
                <a:gd name="connsiteX25" fmla="*/ 363070 w 495300"/>
                <a:gd name="connsiteY25" fmla="*/ 248271 h 542925"/>
                <a:gd name="connsiteX26" fmla="*/ 248770 w 495300"/>
                <a:gd name="connsiteY26" fmla="*/ 362571 h 542925"/>
                <a:gd name="connsiteX27" fmla="*/ 134470 w 495300"/>
                <a:gd name="connsiteY27" fmla="*/ 248271 h 542925"/>
                <a:gd name="connsiteX28" fmla="*/ 248770 w 495300"/>
                <a:gd name="connsiteY28" fmla="*/ 133971 h 542925"/>
                <a:gd name="connsiteX29" fmla="*/ 248770 w 495300"/>
                <a:gd name="connsiteY29" fmla="*/ 153021 h 542925"/>
                <a:gd name="connsiteX30" fmla="*/ 153520 w 495300"/>
                <a:gd name="connsiteY30" fmla="*/ 248271 h 542925"/>
                <a:gd name="connsiteX31" fmla="*/ 248770 w 495300"/>
                <a:gd name="connsiteY31" fmla="*/ 343521 h 542925"/>
                <a:gd name="connsiteX32" fmla="*/ 344020 w 495300"/>
                <a:gd name="connsiteY32" fmla="*/ 248271 h 542925"/>
                <a:gd name="connsiteX33" fmla="*/ 248770 w 495300"/>
                <a:gd name="connsiteY33" fmla="*/ 153021 h 542925"/>
                <a:gd name="connsiteX34" fmla="*/ 367833 w 495300"/>
                <a:gd name="connsiteY34" fmla="*/ 114921 h 542925"/>
                <a:gd name="connsiteX35" fmla="*/ 382120 w 495300"/>
                <a:gd name="connsiteY35" fmla="*/ 129209 h 542925"/>
                <a:gd name="connsiteX36" fmla="*/ 367833 w 495300"/>
                <a:gd name="connsiteY36" fmla="*/ 143496 h 542925"/>
                <a:gd name="connsiteX37" fmla="*/ 353545 w 495300"/>
                <a:gd name="connsiteY37" fmla="*/ 129209 h 542925"/>
                <a:gd name="connsiteX38" fmla="*/ 367833 w 495300"/>
                <a:gd name="connsiteY38" fmla="*/ 114921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495300" h="542925">
                  <a:moveTo>
                    <a:pt x="248770" y="621"/>
                  </a:moveTo>
                  <a:cubicBezTo>
                    <a:pt x="385930" y="621"/>
                    <a:pt x="496420" y="111111"/>
                    <a:pt x="496420" y="248271"/>
                  </a:cubicBezTo>
                  <a:cubicBezTo>
                    <a:pt x="496420" y="358761"/>
                    <a:pt x="424030" y="452106"/>
                    <a:pt x="324017" y="484491"/>
                  </a:cubicBezTo>
                  <a:lnTo>
                    <a:pt x="346877" y="524496"/>
                  </a:lnTo>
                  <a:lnTo>
                    <a:pt x="420220" y="524496"/>
                  </a:lnTo>
                  <a:lnTo>
                    <a:pt x="420220" y="543546"/>
                  </a:lnTo>
                  <a:lnTo>
                    <a:pt x="77320" y="543546"/>
                  </a:lnTo>
                  <a:lnTo>
                    <a:pt x="77320" y="524496"/>
                  </a:lnTo>
                  <a:lnTo>
                    <a:pt x="150663" y="524496"/>
                  </a:lnTo>
                  <a:lnTo>
                    <a:pt x="173523" y="484491"/>
                  </a:lnTo>
                  <a:cubicBezTo>
                    <a:pt x="74463" y="453059"/>
                    <a:pt x="3025" y="361619"/>
                    <a:pt x="1120" y="252081"/>
                  </a:cubicBezTo>
                  <a:lnTo>
                    <a:pt x="1120" y="248271"/>
                  </a:lnTo>
                  <a:cubicBezTo>
                    <a:pt x="1120" y="111111"/>
                    <a:pt x="111610" y="621"/>
                    <a:pt x="248770" y="621"/>
                  </a:cubicBezTo>
                  <a:close/>
                  <a:moveTo>
                    <a:pt x="304967" y="489253"/>
                  </a:moveTo>
                  <a:cubicBezTo>
                    <a:pt x="286870" y="494016"/>
                    <a:pt x="267820" y="495921"/>
                    <a:pt x="248770" y="495921"/>
                  </a:cubicBezTo>
                  <a:cubicBezTo>
                    <a:pt x="229720" y="495921"/>
                    <a:pt x="210670" y="494016"/>
                    <a:pt x="192573" y="489253"/>
                  </a:cubicBezTo>
                  <a:lnTo>
                    <a:pt x="172570" y="524496"/>
                  </a:lnTo>
                  <a:lnTo>
                    <a:pt x="324970" y="524496"/>
                  </a:lnTo>
                  <a:lnTo>
                    <a:pt x="304967" y="489253"/>
                  </a:lnTo>
                  <a:close/>
                  <a:moveTo>
                    <a:pt x="248770" y="19671"/>
                  </a:moveTo>
                  <a:cubicBezTo>
                    <a:pt x="122088" y="19671"/>
                    <a:pt x="20170" y="121589"/>
                    <a:pt x="20170" y="248271"/>
                  </a:cubicBezTo>
                  <a:cubicBezTo>
                    <a:pt x="20170" y="374953"/>
                    <a:pt x="122088" y="476871"/>
                    <a:pt x="248770" y="476871"/>
                  </a:cubicBezTo>
                  <a:cubicBezTo>
                    <a:pt x="375452" y="476871"/>
                    <a:pt x="477370" y="374953"/>
                    <a:pt x="477370" y="248271"/>
                  </a:cubicBezTo>
                  <a:cubicBezTo>
                    <a:pt x="477370" y="121589"/>
                    <a:pt x="375452" y="19671"/>
                    <a:pt x="248770" y="19671"/>
                  </a:cubicBezTo>
                  <a:close/>
                  <a:moveTo>
                    <a:pt x="248770" y="133971"/>
                  </a:moveTo>
                  <a:cubicBezTo>
                    <a:pt x="311635" y="133971"/>
                    <a:pt x="363070" y="185406"/>
                    <a:pt x="363070" y="248271"/>
                  </a:cubicBezTo>
                  <a:cubicBezTo>
                    <a:pt x="363070" y="311136"/>
                    <a:pt x="311635" y="362571"/>
                    <a:pt x="248770" y="362571"/>
                  </a:cubicBezTo>
                  <a:cubicBezTo>
                    <a:pt x="185905" y="362571"/>
                    <a:pt x="134470" y="311136"/>
                    <a:pt x="134470" y="248271"/>
                  </a:cubicBezTo>
                  <a:cubicBezTo>
                    <a:pt x="134470" y="185406"/>
                    <a:pt x="185905" y="133971"/>
                    <a:pt x="248770" y="133971"/>
                  </a:cubicBezTo>
                  <a:close/>
                  <a:moveTo>
                    <a:pt x="248770" y="153021"/>
                  </a:moveTo>
                  <a:cubicBezTo>
                    <a:pt x="196383" y="153021"/>
                    <a:pt x="153520" y="195884"/>
                    <a:pt x="153520" y="248271"/>
                  </a:cubicBezTo>
                  <a:cubicBezTo>
                    <a:pt x="153520" y="300659"/>
                    <a:pt x="196383" y="343521"/>
                    <a:pt x="248770" y="343521"/>
                  </a:cubicBezTo>
                  <a:cubicBezTo>
                    <a:pt x="301158" y="343521"/>
                    <a:pt x="344020" y="300659"/>
                    <a:pt x="344020" y="248271"/>
                  </a:cubicBezTo>
                  <a:cubicBezTo>
                    <a:pt x="344020" y="195884"/>
                    <a:pt x="301158" y="153021"/>
                    <a:pt x="248770" y="153021"/>
                  </a:cubicBezTo>
                  <a:close/>
                  <a:moveTo>
                    <a:pt x="367833" y="114921"/>
                  </a:moveTo>
                  <a:cubicBezTo>
                    <a:pt x="375452" y="114921"/>
                    <a:pt x="382120" y="121589"/>
                    <a:pt x="382120" y="129209"/>
                  </a:cubicBezTo>
                  <a:cubicBezTo>
                    <a:pt x="382120" y="136828"/>
                    <a:pt x="375452" y="143496"/>
                    <a:pt x="367833" y="143496"/>
                  </a:cubicBezTo>
                  <a:cubicBezTo>
                    <a:pt x="360213" y="143496"/>
                    <a:pt x="353545" y="136828"/>
                    <a:pt x="353545" y="129209"/>
                  </a:cubicBezTo>
                  <a:cubicBezTo>
                    <a:pt x="353545" y="121589"/>
                    <a:pt x="360213" y="114921"/>
                    <a:pt x="367833" y="114921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23320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0EEF315E-86C5-4A1E-A2A5-069984539BE5}"/>
              </a:ext>
            </a:extLst>
          </p:cNvPr>
          <p:cNvGrpSpPr/>
          <p:nvPr/>
        </p:nvGrpSpPr>
        <p:grpSpPr>
          <a:xfrm>
            <a:off x="9334" y="1410312"/>
            <a:ext cx="11866849" cy="5447688"/>
            <a:chOff x="9334" y="1410312"/>
            <a:chExt cx="11866849" cy="5447688"/>
          </a:xfrm>
        </p:grpSpPr>
        <p:sp>
          <p:nvSpPr>
            <p:cNvPr id="6" name="任意多边形 24">
              <a:extLst>
                <a:ext uri="{FF2B5EF4-FFF2-40B4-BE49-F238E27FC236}">
                  <a16:creationId xmlns:a16="http://schemas.microsoft.com/office/drawing/2014/main" xmlns="" id="{7BD442FC-78C5-4AF1-9803-91A14D245356}"/>
                </a:ext>
              </a:extLst>
            </p:cNvPr>
            <p:cNvSpPr/>
            <p:nvPr/>
          </p:nvSpPr>
          <p:spPr>
            <a:xfrm>
              <a:off x="9334" y="1410312"/>
              <a:ext cx="11866849" cy="5447688"/>
            </a:xfrm>
            <a:custGeom>
              <a:avLst/>
              <a:gdLst>
                <a:gd name="connsiteX0" fmla="*/ 0 w 11976100"/>
                <a:gd name="connsiteY0" fmla="*/ 0 h 5219700"/>
                <a:gd name="connsiteX1" fmla="*/ 1358900 w 11976100"/>
                <a:gd name="connsiteY1" fmla="*/ 787400 h 5219700"/>
                <a:gd name="connsiteX2" fmla="*/ 3060700 w 11976100"/>
                <a:gd name="connsiteY2" fmla="*/ 1257300 h 5219700"/>
                <a:gd name="connsiteX3" fmla="*/ 2362200 w 11976100"/>
                <a:gd name="connsiteY3" fmla="*/ 2806700 h 5219700"/>
                <a:gd name="connsiteX4" fmla="*/ 5499100 w 11976100"/>
                <a:gd name="connsiteY4" fmla="*/ 2959100 h 5219700"/>
                <a:gd name="connsiteX5" fmla="*/ 6489700 w 11976100"/>
                <a:gd name="connsiteY5" fmla="*/ 4229100 h 5219700"/>
                <a:gd name="connsiteX6" fmla="*/ 9537700 w 11976100"/>
                <a:gd name="connsiteY6" fmla="*/ 4127500 h 5219700"/>
                <a:gd name="connsiteX7" fmla="*/ 11976100 w 11976100"/>
                <a:gd name="connsiteY7" fmla="*/ 5219700 h 5219700"/>
                <a:gd name="connsiteX0" fmla="*/ 0 w 11976100"/>
                <a:gd name="connsiteY0" fmla="*/ 0 h 5219700"/>
                <a:gd name="connsiteX1" fmla="*/ 1358900 w 11976100"/>
                <a:gd name="connsiteY1" fmla="*/ 787400 h 5219700"/>
                <a:gd name="connsiteX2" fmla="*/ 2870200 w 11976100"/>
                <a:gd name="connsiteY2" fmla="*/ 838200 h 5219700"/>
                <a:gd name="connsiteX3" fmla="*/ 2362200 w 11976100"/>
                <a:gd name="connsiteY3" fmla="*/ 2806700 h 5219700"/>
                <a:gd name="connsiteX4" fmla="*/ 5499100 w 11976100"/>
                <a:gd name="connsiteY4" fmla="*/ 2959100 h 5219700"/>
                <a:gd name="connsiteX5" fmla="*/ 6489700 w 11976100"/>
                <a:gd name="connsiteY5" fmla="*/ 4229100 h 5219700"/>
                <a:gd name="connsiteX6" fmla="*/ 9537700 w 11976100"/>
                <a:gd name="connsiteY6" fmla="*/ 4127500 h 5219700"/>
                <a:gd name="connsiteX7" fmla="*/ 11976100 w 11976100"/>
                <a:gd name="connsiteY7" fmla="*/ 5219700 h 5219700"/>
                <a:gd name="connsiteX0" fmla="*/ 0 w 11976100"/>
                <a:gd name="connsiteY0" fmla="*/ 0 h 5219700"/>
                <a:gd name="connsiteX1" fmla="*/ 1308100 w 11976100"/>
                <a:gd name="connsiteY1" fmla="*/ 203200 h 5219700"/>
                <a:gd name="connsiteX2" fmla="*/ 2870200 w 11976100"/>
                <a:gd name="connsiteY2" fmla="*/ 838200 h 5219700"/>
                <a:gd name="connsiteX3" fmla="*/ 2362200 w 11976100"/>
                <a:gd name="connsiteY3" fmla="*/ 2806700 h 5219700"/>
                <a:gd name="connsiteX4" fmla="*/ 5499100 w 11976100"/>
                <a:gd name="connsiteY4" fmla="*/ 2959100 h 5219700"/>
                <a:gd name="connsiteX5" fmla="*/ 6489700 w 11976100"/>
                <a:gd name="connsiteY5" fmla="*/ 4229100 h 5219700"/>
                <a:gd name="connsiteX6" fmla="*/ 9537700 w 11976100"/>
                <a:gd name="connsiteY6" fmla="*/ 4127500 h 5219700"/>
                <a:gd name="connsiteX7" fmla="*/ 11976100 w 11976100"/>
                <a:gd name="connsiteY7" fmla="*/ 5219700 h 5219700"/>
                <a:gd name="connsiteX0" fmla="*/ 0 w 11976100"/>
                <a:gd name="connsiteY0" fmla="*/ 0 h 5219700"/>
                <a:gd name="connsiteX1" fmla="*/ 2870200 w 11976100"/>
                <a:gd name="connsiteY1" fmla="*/ 838200 h 5219700"/>
                <a:gd name="connsiteX2" fmla="*/ 2362200 w 11976100"/>
                <a:gd name="connsiteY2" fmla="*/ 2806700 h 5219700"/>
                <a:gd name="connsiteX3" fmla="*/ 5499100 w 11976100"/>
                <a:gd name="connsiteY3" fmla="*/ 2959100 h 5219700"/>
                <a:gd name="connsiteX4" fmla="*/ 6489700 w 11976100"/>
                <a:gd name="connsiteY4" fmla="*/ 4229100 h 5219700"/>
                <a:gd name="connsiteX5" fmla="*/ 9537700 w 11976100"/>
                <a:gd name="connsiteY5" fmla="*/ 4127500 h 5219700"/>
                <a:gd name="connsiteX6" fmla="*/ 11976100 w 11976100"/>
                <a:gd name="connsiteY6" fmla="*/ 5219700 h 5219700"/>
                <a:gd name="connsiteX0" fmla="*/ 0 w 11976100"/>
                <a:gd name="connsiteY0" fmla="*/ 0 h 5219700"/>
                <a:gd name="connsiteX1" fmla="*/ 2565400 w 11976100"/>
                <a:gd name="connsiteY1" fmla="*/ 482600 h 5219700"/>
                <a:gd name="connsiteX2" fmla="*/ 2362200 w 11976100"/>
                <a:gd name="connsiteY2" fmla="*/ 2806700 h 5219700"/>
                <a:gd name="connsiteX3" fmla="*/ 5499100 w 11976100"/>
                <a:gd name="connsiteY3" fmla="*/ 2959100 h 5219700"/>
                <a:gd name="connsiteX4" fmla="*/ 6489700 w 11976100"/>
                <a:gd name="connsiteY4" fmla="*/ 4229100 h 5219700"/>
                <a:gd name="connsiteX5" fmla="*/ 9537700 w 11976100"/>
                <a:gd name="connsiteY5" fmla="*/ 4127500 h 5219700"/>
                <a:gd name="connsiteX6" fmla="*/ 11976100 w 11976100"/>
                <a:gd name="connsiteY6" fmla="*/ 5219700 h 5219700"/>
                <a:gd name="connsiteX0" fmla="*/ 0 w 11976100"/>
                <a:gd name="connsiteY0" fmla="*/ 0 h 5219700"/>
                <a:gd name="connsiteX1" fmla="*/ 2565400 w 11976100"/>
                <a:gd name="connsiteY1" fmla="*/ 482600 h 5219700"/>
                <a:gd name="connsiteX2" fmla="*/ 2362200 w 11976100"/>
                <a:gd name="connsiteY2" fmla="*/ 2806700 h 5219700"/>
                <a:gd name="connsiteX3" fmla="*/ 5130800 w 11976100"/>
                <a:gd name="connsiteY3" fmla="*/ 2654300 h 5219700"/>
                <a:gd name="connsiteX4" fmla="*/ 6489700 w 11976100"/>
                <a:gd name="connsiteY4" fmla="*/ 4229100 h 5219700"/>
                <a:gd name="connsiteX5" fmla="*/ 9537700 w 11976100"/>
                <a:gd name="connsiteY5" fmla="*/ 4127500 h 5219700"/>
                <a:gd name="connsiteX6" fmla="*/ 11976100 w 11976100"/>
                <a:gd name="connsiteY6" fmla="*/ 5219700 h 5219700"/>
                <a:gd name="connsiteX0" fmla="*/ 0 w 11976100"/>
                <a:gd name="connsiteY0" fmla="*/ 0 h 5219700"/>
                <a:gd name="connsiteX1" fmla="*/ 2565400 w 11976100"/>
                <a:gd name="connsiteY1" fmla="*/ 482600 h 5219700"/>
                <a:gd name="connsiteX2" fmla="*/ 2362200 w 11976100"/>
                <a:gd name="connsiteY2" fmla="*/ 2806700 h 5219700"/>
                <a:gd name="connsiteX3" fmla="*/ 5130800 w 11976100"/>
                <a:gd name="connsiteY3" fmla="*/ 2654300 h 5219700"/>
                <a:gd name="connsiteX4" fmla="*/ 6489700 w 11976100"/>
                <a:gd name="connsiteY4" fmla="*/ 4229100 h 5219700"/>
                <a:gd name="connsiteX5" fmla="*/ 8928100 w 11976100"/>
                <a:gd name="connsiteY5" fmla="*/ 4089400 h 5219700"/>
                <a:gd name="connsiteX6" fmla="*/ 11976100 w 11976100"/>
                <a:gd name="connsiteY6" fmla="*/ 5219700 h 5219700"/>
                <a:gd name="connsiteX0" fmla="*/ 0 w 11976100"/>
                <a:gd name="connsiteY0" fmla="*/ 0 h 5219700"/>
                <a:gd name="connsiteX1" fmla="*/ 2565400 w 11976100"/>
                <a:gd name="connsiteY1" fmla="*/ 482600 h 5219700"/>
                <a:gd name="connsiteX2" fmla="*/ 2362200 w 11976100"/>
                <a:gd name="connsiteY2" fmla="*/ 2806700 h 5219700"/>
                <a:gd name="connsiteX3" fmla="*/ 5130800 w 11976100"/>
                <a:gd name="connsiteY3" fmla="*/ 2654300 h 5219700"/>
                <a:gd name="connsiteX4" fmla="*/ 6489700 w 11976100"/>
                <a:gd name="connsiteY4" fmla="*/ 4229100 h 5219700"/>
                <a:gd name="connsiteX5" fmla="*/ 8928100 w 11976100"/>
                <a:gd name="connsiteY5" fmla="*/ 4089400 h 5219700"/>
                <a:gd name="connsiteX6" fmla="*/ 11976100 w 11976100"/>
                <a:gd name="connsiteY6" fmla="*/ 5219700 h 5219700"/>
                <a:gd name="connsiteX0" fmla="*/ 0 w 11976100"/>
                <a:gd name="connsiteY0" fmla="*/ 0 h 5219700"/>
                <a:gd name="connsiteX1" fmla="*/ 2565400 w 11976100"/>
                <a:gd name="connsiteY1" fmla="*/ 482600 h 5219700"/>
                <a:gd name="connsiteX2" fmla="*/ 2362200 w 11976100"/>
                <a:gd name="connsiteY2" fmla="*/ 2806700 h 5219700"/>
                <a:gd name="connsiteX3" fmla="*/ 5130800 w 11976100"/>
                <a:gd name="connsiteY3" fmla="*/ 2654300 h 5219700"/>
                <a:gd name="connsiteX4" fmla="*/ 6489700 w 11976100"/>
                <a:gd name="connsiteY4" fmla="*/ 4229100 h 5219700"/>
                <a:gd name="connsiteX5" fmla="*/ 8928100 w 11976100"/>
                <a:gd name="connsiteY5" fmla="*/ 4089400 h 5219700"/>
                <a:gd name="connsiteX6" fmla="*/ 11976100 w 11976100"/>
                <a:gd name="connsiteY6" fmla="*/ 5219700 h 5219700"/>
                <a:gd name="connsiteX0" fmla="*/ 0 w 11976100"/>
                <a:gd name="connsiteY0" fmla="*/ 0 h 5219700"/>
                <a:gd name="connsiteX1" fmla="*/ 2245911 w 11976100"/>
                <a:gd name="connsiteY1" fmla="*/ 747005 h 5219700"/>
                <a:gd name="connsiteX2" fmla="*/ 2362200 w 11976100"/>
                <a:gd name="connsiteY2" fmla="*/ 2806700 h 5219700"/>
                <a:gd name="connsiteX3" fmla="*/ 5130800 w 11976100"/>
                <a:gd name="connsiteY3" fmla="*/ 2654300 h 5219700"/>
                <a:gd name="connsiteX4" fmla="*/ 6489700 w 11976100"/>
                <a:gd name="connsiteY4" fmla="*/ 4229100 h 5219700"/>
                <a:gd name="connsiteX5" fmla="*/ 8928100 w 11976100"/>
                <a:gd name="connsiteY5" fmla="*/ 4089400 h 5219700"/>
                <a:gd name="connsiteX6" fmla="*/ 11976100 w 11976100"/>
                <a:gd name="connsiteY6" fmla="*/ 5219700 h 5219700"/>
                <a:gd name="connsiteX0" fmla="*/ 0 w 11954066"/>
                <a:gd name="connsiteY0" fmla="*/ 0 h 5473088"/>
                <a:gd name="connsiteX1" fmla="*/ 2223877 w 11954066"/>
                <a:gd name="connsiteY1" fmla="*/ 1000393 h 5473088"/>
                <a:gd name="connsiteX2" fmla="*/ 2340166 w 11954066"/>
                <a:gd name="connsiteY2" fmla="*/ 3060088 h 5473088"/>
                <a:gd name="connsiteX3" fmla="*/ 5108766 w 11954066"/>
                <a:gd name="connsiteY3" fmla="*/ 2907688 h 5473088"/>
                <a:gd name="connsiteX4" fmla="*/ 6467666 w 11954066"/>
                <a:gd name="connsiteY4" fmla="*/ 4482488 h 5473088"/>
                <a:gd name="connsiteX5" fmla="*/ 8906066 w 11954066"/>
                <a:gd name="connsiteY5" fmla="*/ 4342788 h 5473088"/>
                <a:gd name="connsiteX6" fmla="*/ 11954066 w 11954066"/>
                <a:gd name="connsiteY6" fmla="*/ 5473088 h 5473088"/>
                <a:gd name="connsiteX0" fmla="*/ 0 w 11954066"/>
                <a:gd name="connsiteY0" fmla="*/ 0 h 5473088"/>
                <a:gd name="connsiteX1" fmla="*/ 2278961 w 11954066"/>
                <a:gd name="connsiteY1" fmla="*/ 835140 h 5473088"/>
                <a:gd name="connsiteX2" fmla="*/ 2340166 w 11954066"/>
                <a:gd name="connsiteY2" fmla="*/ 3060088 h 5473088"/>
                <a:gd name="connsiteX3" fmla="*/ 5108766 w 11954066"/>
                <a:gd name="connsiteY3" fmla="*/ 2907688 h 5473088"/>
                <a:gd name="connsiteX4" fmla="*/ 6467666 w 11954066"/>
                <a:gd name="connsiteY4" fmla="*/ 4482488 h 5473088"/>
                <a:gd name="connsiteX5" fmla="*/ 8906066 w 11954066"/>
                <a:gd name="connsiteY5" fmla="*/ 4342788 h 5473088"/>
                <a:gd name="connsiteX6" fmla="*/ 11954066 w 11954066"/>
                <a:gd name="connsiteY6" fmla="*/ 5473088 h 5473088"/>
                <a:gd name="connsiteX0" fmla="*/ 0 w 11954066"/>
                <a:gd name="connsiteY0" fmla="*/ 0 h 5473088"/>
                <a:gd name="connsiteX1" fmla="*/ 2278961 w 11954066"/>
                <a:gd name="connsiteY1" fmla="*/ 835140 h 5473088"/>
                <a:gd name="connsiteX2" fmla="*/ 2340166 w 11954066"/>
                <a:gd name="connsiteY2" fmla="*/ 3060088 h 5473088"/>
                <a:gd name="connsiteX3" fmla="*/ 5108766 w 11954066"/>
                <a:gd name="connsiteY3" fmla="*/ 2907688 h 5473088"/>
                <a:gd name="connsiteX4" fmla="*/ 6467666 w 11954066"/>
                <a:gd name="connsiteY4" fmla="*/ 4482488 h 5473088"/>
                <a:gd name="connsiteX5" fmla="*/ 8696745 w 11954066"/>
                <a:gd name="connsiteY5" fmla="*/ 3780928 h 5473088"/>
                <a:gd name="connsiteX6" fmla="*/ 11954066 w 11954066"/>
                <a:gd name="connsiteY6" fmla="*/ 5473088 h 5473088"/>
                <a:gd name="connsiteX0" fmla="*/ 0 w 11954066"/>
                <a:gd name="connsiteY0" fmla="*/ 0 h 5473088"/>
                <a:gd name="connsiteX1" fmla="*/ 2278961 w 11954066"/>
                <a:gd name="connsiteY1" fmla="*/ 835140 h 5473088"/>
                <a:gd name="connsiteX2" fmla="*/ 2340166 w 11954066"/>
                <a:gd name="connsiteY2" fmla="*/ 3060088 h 5473088"/>
                <a:gd name="connsiteX3" fmla="*/ 5108766 w 11954066"/>
                <a:gd name="connsiteY3" fmla="*/ 2907688 h 5473088"/>
                <a:gd name="connsiteX4" fmla="*/ 6467666 w 11954066"/>
                <a:gd name="connsiteY4" fmla="*/ 4196050 h 5473088"/>
                <a:gd name="connsiteX5" fmla="*/ 8696745 w 11954066"/>
                <a:gd name="connsiteY5" fmla="*/ 3780928 h 5473088"/>
                <a:gd name="connsiteX6" fmla="*/ 11954066 w 11954066"/>
                <a:gd name="connsiteY6" fmla="*/ 5473088 h 5473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954066" h="5473088">
                  <a:moveTo>
                    <a:pt x="0" y="0"/>
                  </a:moveTo>
                  <a:cubicBezTo>
                    <a:pt x="597958" y="174625"/>
                    <a:pt x="1888933" y="325125"/>
                    <a:pt x="2278961" y="835140"/>
                  </a:cubicBezTo>
                  <a:cubicBezTo>
                    <a:pt x="2668989" y="1345155"/>
                    <a:pt x="1868532" y="2714663"/>
                    <a:pt x="2340166" y="3060088"/>
                  </a:cubicBezTo>
                  <a:cubicBezTo>
                    <a:pt x="2811800" y="3405513"/>
                    <a:pt x="4420849" y="2718361"/>
                    <a:pt x="5108766" y="2907688"/>
                  </a:cubicBezTo>
                  <a:cubicBezTo>
                    <a:pt x="5796683" y="3097015"/>
                    <a:pt x="5869670" y="4050510"/>
                    <a:pt x="6467666" y="4196050"/>
                  </a:cubicBezTo>
                  <a:cubicBezTo>
                    <a:pt x="7065662" y="4341590"/>
                    <a:pt x="8049045" y="3704728"/>
                    <a:pt x="8696745" y="3780928"/>
                  </a:cubicBezTo>
                  <a:cubicBezTo>
                    <a:pt x="9611145" y="3946028"/>
                    <a:pt x="11192066" y="5009538"/>
                    <a:pt x="11954066" y="5473088"/>
                  </a:cubicBezTo>
                </a:path>
              </a:pathLst>
            </a:custGeom>
            <a:noFill/>
            <a:ln w="6350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="" id="{1D5EED0B-6068-42B6-8FFD-842EA6411DD4}"/>
                </a:ext>
              </a:extLst>
            </p:cNvPr>
            <p:cNvSpPr/>
            <p:nvPr/>
          </p:nvSpPr>
          <p:spPr>
            <a:xfrm>
              <a:off x="2077397" y="2049421"/>
              <a:ext cx="113779" cy="1137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椭圆 7">
              <a:extLst>
                <a:ext uri="{FF2B5EF4-FFF2-40B4-BE49-F238E27FC236}">
                  <a16:creationId xmlns:a16="http://schemas.microsoft.com/office/drawing/2014/main" xmlns="" id="{32E2A831-942A-4C87-8148-5E01CF0D4554}"/>
                </a:ext>
              </a:extLst>
            </p:cNvPr>
            <p:cNvSpPr/>
            <p:nvPr/>
          </p:nvSpPr>
          <p:spPr>
            <a:xfrm>
              <a:off x="5040689" y="4258906"/>
              <a:ext cx="113779" cy="11377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="" id="{FDDDD782-920D-4DF1-8392-65E1779E3B1B}"/>
                </a:ext>
              </a:extLst>
            </p:cNvPr>
            <p:cNvSpPr txBox="1"/>
            <p:nvPr/>
          </p:nvSpPr>
          <p:spPr>
            <a:xfrm>
              <a:off x="3239100" y="1809042"/>
              <a:ext cx="2000279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b="1" dirty="0">
                  <a:solidFill>
                    <a:schemeClr val="accent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xmlns="" id="{719BEAF3-EB55-46E3-9DEA-7528588168D3}"/>
                </a:ext>
              </a:extLst>
            </p:cNvPr>
            <p:cNvSpPr/>
            <p:nvPr/>
          </p:nvSpPr>
          <p:spPr>
            <a:xfrm>
              <a:off x="3239100" y="2062122"/>
              <a:ext cx="2000279" cy="506968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xmlns="" id="{64811D57-4B6F-4264-AF0A-792072972AD1}"/>
                </a:ext>
              </a:extLst>
            </p:cNvPr>
            <p:cNvSpPr txBox="1"/>
            <p:nvPr/>
          </p:nvSpPr>
          <p:spPr>
            <a:xfrm>
              <a:off x="5572880" y="3415123"/>
              <a:ext cx="2000279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b="1" dirty="0"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cs typeface="+mn-ea"/>
                <a:sym typeface="+mn-lt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xmlns="" id="{BB301DE9-9514-48AC-8DCE-E293E1D3E8E3}"/>
                </a:ext>
              </a:extLst>
            </p:cNvPr>
            <p:cNvSpPr/>
            <p:nvPr/>
          </p:nvSpPr>
          <p:spPr>
            <a:xfrm>
              <a:off x="5572880" y="3668203"/>
              <a:ext cx="2000279" cy="468684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xmlns="" id="{9E702BEB-044A-4F17-A670-749679E1CB06}"/>
                </a:ext>
              </a:extLst>
            </p:cNvPr>
            <p:cNvSpPr txBox="1"/>
            <p:nvPr/>
          </p:nvSpPr>
          <p:spPr>
            <a:xfrm>
              <a:off x="9085568" y="4372057"/>
              <a:ext cx="2000279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b="1" dirty="0"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cs typeface="+mn-ea"/>
                <a:sym typeface="+mn-lt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xmlns="" id="{CBC0C028-9E4A-4FC5-AAE9-6C1675F8C9F6}"/>
                </a:ext>
              </a:extLst>
            </p:cNvPr>
            <p:cNvSpPr/>
            <p:nvPr/>
          </p:nvSpPr>
          <p:spPr>
            <a:xfrm>
              <a:off x="9085568" y="4625136"/>
              <a:ext cx="2000279" cy="524541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xmlns="" id="{8807FFD1-ADAF-48C8-B0E7-EFA2024CDFF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417999" y="1748399"/>
              <a:ext cx="720000" cy="720000"/>
              <a:chOff x="2516903" y="4557513"/>
              <a:chExt cx="828000" cy="828000"/>
            </a:xfrm>
          </p:grpSpPr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xmlns="" id="{CE83A249-AB02-4F2C-9AB3-B50CBF1A5480}"/>
                  </a:ext>
                </a:extLst>
              </p:cNvPr>
              <p:cNvSpPr/>
              <p:nvPr/>
            </p:nvSpPr>
            <p:spPr>
              <a:xfrm>
                <a:off x="2516903" y="4557513"/>
                <a:ext cx="828000" cy="828000"/>
              </a:xfrm>
              <a:prstGeom prst="ellipse">
                <a:avLst/>
              </a:prstGeom>
              <a:solidFill>
                <a:schemeClr val="accent1"/>
              </a:solidFill>
              <a:ln w="1905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任意多边形 17">
                <a:extLst>
                  <a:ext uri="{FF2B5EF4-FFF2-40B4-BE49-F238E27FC236}">
                    <a16:creationId xmlns:a16="http://schemas.microsoft.com/office/drawing/2014/main" xmlns="" id="{165357DB-1B46-4B2B-AC03-284DC9DC7F2E}"/>
                  </a:ext>
                </a:extLst>
              </p:cNvPr>
              <p:cNvSpPr/>
              <p:nvPr/>
            </p:nvSpPr>
            <p:spPr>
              <a:xfrm>
                <a:off x="2754861" y="4757201"/>
                <a:ext cx="352084" cy="428624"/>
              </a:xfrm>
              <a:custGeom>
                <a:avLst/>
                <a:gdLst>
                  <a:gd name="connsiteX0" fmla="*/ 284197 w 438150"/>
                  <a:gd name="connsiteY0" fmla="*/ 621 h 533400"/>
                  <a:gd name="connsiteX1" fmla="*/ 310867 w 438150"/>
                  <a:gd name="connsiteY1" fmla="*/ 12051 h 533400"/>
                  <a:gd name="connsiteX2" fmla="*/ 310867 w 438150"/>
                  <a:gd name="connsiteY2" fmla="*/ 12051 h 533400"/>
                  <a:gd name="connsiteX3" fmla="*/ 427072 w 438150"/>
                  <a:gd name="connsiteY3" fmla="*/ 128256 h 533400"/>
                  <a:gd name="connsiteX4" fmla="*/ 438502 w 438150"/>
                  <a:gd name="connsiteY4" fmla="*/ 154926 h 533400"/>
                  <a:gd name="connsiteX5" fmla="*/ 438502 w 438150"/>
                  <a:gd name="connsiteY5" fmla="*/ 154926 h 533400"/>
                  <a:gd name="connsiteX6" fmla="*/ 438502 w 438150"/>
                  <a:gd name="connsiteY6" fmla="*/ 495921 h 533400"/>
                  <a:gd name="connsiteX7" fmla="*/ 400402 w 438150"/>
                  <a:gd name="connsiteY7" fmla="*/ 534021 h 533400"/>
                  <a:gd name="connsiteX8" fmla="*/ 400402 w 438150"/>
                  <a:gd name="connsiteY8" fmla="*/ 534021 h 533400"/>
                  <a:gd name="connsiteX9" fmla="*/ 38452 w 438150"/>
                  <a:gd name="connsiteY9" fmla="*/ 534021 h 533400"/>
                  <a:gd name="connsiteX10" fmla="*/ 352 w 438150"/>
                  <a:gd name="connsiteY10" fmla="*/ 495921 h 533400"/>
                  <a:gd name="connsiteX11" fmla="*/ 352 w 438150"/>
                  <a:gd name="connsiteY11" fmla="*/ 495921 h 533400"/>
                  <a:gd name="connsiteX12" fmla="*/ 352 w 438150"/>
                  <a:gd name="connsiteY12" fmla="*/ 38721 h 533400"/>
                  <a:gd name="connsiteX13" fmla="*/ 38452 w 438150"/>
                  <a:gd name="connsiteY13" fmla="*/ 621 h 533400"/>
                  <a:gd name="connsiteX14" fmla="*/ 38452 w 438150"/>
                  <a:gd name="connsiteY14" fmla="*/ 621 h 533400"/>
                  <a:gd name="connsiteX15" fmla="*/ 284197 w 438150"/>
                  <a:gd name="connsiteY15" fmla="*/ 621 h 533400"/>
                  <a:gd name="connsiteX16" fmla="*/ 284197 w 438150"/>
                  <a:gd name="connsiteY16" fmla="*/ 19671 h 533400"/>
                  <a:gd name="connsiteX17" fmla="*/ 38452 w 438150"/>
                  <a:gd name="connsiteY17" fmla="*/ 19671 h 533400"/>
                  <a:gd name="connsiteX18" fmla="*/ 19402 w 438150"/>
                  <a:gd name="connsiteY18" fmla="*/ 38721 h 533400"/>
                  <a:gd name="connsiteX19" fmla="*/ 19402 w 438150"/>
                  <a:gd name="connsiteY19" fmla="*/ 38721 h 533400"/>
                  <a:gd name="connsiteX20" fmla="*/ 19402 w 438150"/>
                  <a:gd name="connsiteY20" fmla="*/ 495921 h 533400"/>
                  <a:gd name="connsiteX21" fmla="*/ 38452 w 438150"/>
                  <a:gd name="connsiteY21" fmla="*/ 514971 h 533400"/>
                  <a:gd name="connsiteX22" fmla="*/ 38452 w 438150"/>
                  <a:gd name="connsiteY22" fmla="*/ 514971 h 533400"/>
                  <a:gd name="connsiteX23" fmla="*/ 400402 w 438150"/>
                  <a:gd name="connsiteY23" fmla="*/ 514971 h 533400"/>
                  <a:gd name="connsiteX24" fmla="*/ 419452 w 438150"/>
                  <a:gd name="connsiteY24" fmla="*/ 495921 h 533400"/>
                  <a:gd name="connsiteX25" fmla="*/ 419452 w 438150"/>
                  <a:gd name="connsiteY25" fmla="*/ 495921 h 533400"/>
                  <a:gd name="connsiteX26" fmla="*/ 419452 w 438150"/>
                  <a:gd name="connsiteY26" fmla="*/ 154926 h 533400"/>
                  <a:gd name="connsiteX27" fmla="*/ 419452 w 438150"/>
                  <a:gd name="connsiteY27" fmla="*/ 153021 h 533400"/>
                  <a:gd name="connsiteX28" fmla="*/ 314677 w 438150"/>
                  <a:gd name="connsiteY28" fmla="*/ 153021 h 533400"/>
                  <a:gd name="connsiteX29" fmla="*/ 286102 w 438150"/>
                  <a:gd name="connsiteY29" fmla="*/ 126351 h 533400"/>
                  <a:gd name="connsiteX30" fmla="*/ 286102 w 438150"/>
                  <a:gd name="connsiteY30" fmla="*/ 124446 h 533400"/>
                  <a:gd name="connsiteX31" fmla="*/ 286102 w 438150"/>
                  <a:gd name="connsiteY31" fmla="*/ 19671 h 533400"/>
                  <a:gd name="connsiteX32" fmla="*/ 284197 w 438150"/>
                  <a:gd name="connsiteY32" fmla="*/ 19671 h 533400"/>
                  <a:gd name="connsiteX33" fmla="*/ 284197 w 438150"/>
                  <a:gd name="connsiteY33" fmla="*/ 19671 h 533400"/>
                  <a:gd name="connsiteX34" fmla="*/ 248002 w 438150"/>
                  <a:gd name="connsiteY34" fmla="*/ 200646 h 533400"/>
                  <a:gd name="connsiteX35" fmla="*/ 305152 w 438150"/>
                  <a:gd name="connsiteY35" fmla="*/ 257796 h 533400"/>
                  <a:gd name="connsiteX36" fmla="*/ 248002 w 438150"/>
                  <a:gd name="connsiteY36" fmla="*/ 314946 h 533400"/>
                  <a:gd name="connsiteX37" fmla="*/ 248002 w 438150"/>
                  <a:gd name="connsiteY37" fmla="*/ 314946 h 533400"/>
                  <a:gd name="connsiteX38" fmla="*/ 171802 w 438150"/>
                  <a:gd name="connsiteY38" fmla="*/ 314946 h 533400"/>
                  <a:gd name="connsiteX39" fmla="*/ 171802 w 438150"/>
                  <a:gd name="connsiteY39" fmla="*/ 410196 h 533400"/>
                  <a:gd name="connsiteX40" fmla="*/ 152752 w 438150"/>
                  <a:gd name="connsiteY40" fmla="*/ 410196 h 533400"/>
                  <a:gd name="connsiteX41" fmla="*/ 152752 w 438150"/>
                  <a:gd name="connsiteY41" fmla="*/ 200646 h 533400"/>
                  <a:gd name="connsiteX42" fmla="*/ 248002 w 438150"/>
                  <a:gd name="connsiteY42" fmla="*/ 200646 h 533400"/>
                  <a:gd name="connsiteX43" fmla="*/ 248002 w 438150"/>
                  <a:gd name="connsiteY43" fmla="*/ 219696 h 533400"/>
                  <a:gd name="connsiteX44" fmla="*/ 171802 w 438150"/>
                  <a:gd name="connsiteY44" fmla="*/ 219696 h 533400"/>
                  <a:gd name="connsiteX45" fmla="*/ 171802 w 438150"/>
                  <a:gd name="connsiteY45" fmla="*/ 295896 h 533400"/>
                  <a:gd name="connsiteX46" fmla="*/ 248002 w 438150"/>
                  <a:gd name="connsiteY46" fmla="*/ 295896 h 533400"/>
                  <a:gd name="connsiteX47" fmla="*/ 286102 w 438150"/>
                  <a:gd name="connsiteY47" fmla="*/ 257796 h 533400"/>
                  <a:gd name="connsiteX48" fmla="*/ 248002 w 438150"/>
                  <a:gd name="connsiteY48" fmla="*/ 219696 h 533400"/>
                  <a:gd name="connsiteX49" fmla="*/ 248002 w 438150"/>
                  <a:gd name="connsiteY49" fmla="*/ 219696 h 533400"/>
                  <a:gd name="connsiteX50" fmla="*/ 305152 w 438150"/>
                  <a:gd name="connsiteY50" fmla="*/ 33006 h 533400"/>
                  <a:gd name="connsiteX51" fmla="*/ 305152 w 438150"/>
                  <a:gd name="connsiteY51" fmla="*/ 124446 h 533400"/>
                  <a:gd name="connsiteX52" fmla="*/ 313724 w 438150"/>
                  <a:gd name="connsiteY52" fmla="*/ 133971 h 533400"/>
                  <a:gd name="connsiteX53" fmla="*/ 314677 w 438150"/>
                  <a:gd name="connsiteY53" fmla="*/ 133971 h 533400"/>
                  <a:gd name="connsiteX54" fmla="*/ 406117 w 438150"/>
                  <a:gd name="connsiteY54" fmla="*/ 133971 h 533400"/>
                  <a:gd name="connsiteX55" fmla="*/ 305152 w 438150"/>
                  <a:gd name="connsiteY55" fmla="*/ 33006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438150" h="533400">
                    <a:moveTo>
                      <a:pt x="284197" y="621"/>
                    </a:moveTo>
                    <a:cubicBezTo>
                      <a:pt x="294674" y="621"/>
                      <a:pt x="304199" y="4431"/>
                      <a:pt x="310867" y="12051"/>
                    </a:cubicBezTo>
                    <a:lnTo>
                      <a:pt x="310867" y="12051"/>
                    </a:lnTo>
                    <a:lnTo>
                      <a:pt x="427072" y="128256"/>
                    </a:lnTo>
                    <a:cubicBezTo>
                      <a:pt x="434692" y="135876"/>
                      <a:pt x="438502" y="145401"/>
                      <a:pt x="438502" y="154926"/>
                    </a:cubicBezTo>
                    <a:lnTo>
                      <a:pt x="438502" y="154926"/>
                    </a:lnTo>
                    <a:lnTo>
                      <a:pt x="438502" y="495921"/>
                    </a:lnTo>
                    <a:cubicBezTo>
                      <a:pt x="438502" y="516876"/>
                      <a:pt x="421357" y="534021"/>
                      <a:pt x="400402" y="534021"/>
                    </a:cubicBezTo>
                    <a:lnTo>
                      <a:pt x="400402" y="534021"/>
                    </a:lnTo>
                    <a:lnTo>
                      <a:pt x="38452" y="534021"/>
                    </a:lnTo>
                    <a:cubicBezTo>
                      <a:pt x="17497" y="534021"/>
                      <a:pt x="352" y="516876"/>
                      <a:pt x="352" y="495921"/>
                    </a:cubicBezTo>
                    <a:lnTo>
                      <a:pt x="352" y="495921"/>
                    </a:lnTo>
                    <a:lnTo>
                      <a:pt x="352" y="38721"/>
                    </a:lnTo>
                    <a:cubicBezTo>
                      <a:pt x="352" y="17766"/>
                      <a:pt x="17497" y="621"/>
                      <a:pt x="38452" y="621"/>
                    </a:cubicBezTo>
                    <a:lnTo>
                      <a:pt x="38452" y="621"/>
                    </a:lnTo>
                    <a:lnTo>
                      <a:pt x="284197" y="621"/>
                    </a:lnTo>
                    <a:close/>
                    <a:moveTo>
                      <a:pt x="284197" y="19671"/>
                    </a:moveTo>
                    <a:lnTo>
                      <a:pt x="38452" y="19671"/>
                    </a:lnTo>
                    <a:cubicBezTo>
                      <a:pt x="27974" y="19671"/>
                      <a:pt x="19402" y="28244"/>
                      <a:pt x="19402" y="38721"/>
                    </a:cubicBezTo>
                    <a:lnTo>
                      <a:pt x="19402" y="38721"/>
                    </a:lnTo>
                    <a:lnTo>
                      <a:pt x="19402" y="495921"/>
                    </a:lnTo>
                    <a:cubicBezTo>
                      <a:pt x="19402" y="506399"/>
                      <a:pt x="27974" y="514971"/>
                      <a:pt x="38452" y="514971"/>
                    </a:cubicBezTo>
                    <a:lnTo>
                      <a:pt x="38452" y="514971"/>
                    </a:lnTo>
                    <a:lnTo>
                      <a:pt x="400402" y="514971"/>
                    </a:lnTo>
                    <a:cubicBezTo>
                      <a:pt x="410880" y="514971"/>
                      <a:pt x="419452" y="506399"/>
                      <a:pt x="419452" y="495921"/>
                    </a:cubicBezTo>
                    <a:lnTo>
                      <a:pt x="419452" y="495921"/>
                    </a:lnTo>
                    <a:lnTo>
                      <a:pt x="419452" y="154926"/>
                    </a:lnTo>
                    <a:cubicBezTo>
                      <a:pt x="419452" y="153974"/>
                      <a:pt x="419452" y="153021"/>
                      <a:pt x="419452" y="153021"/>
                    </a:cubicBezTo>
                    <a:lnTo>
                      <a:pt x="314677" y="153021"/>
                    </a:lnTo>
                    <a:cubicBezTo>
                      <a:pt x="299437" y="153021"/>
                      <a:pt x="287055" y="141591"/>
                      <a:pt x="286102" y="126351"/>
                    </a:cubicBezTo>
                    <a:lnTo>
                      <a:pt x="286102" y="124446"/>
                    </a:lnTo>
                    <a:lnTo>
                      <a:pt x="286102" y="19671"/>
                    </a:lnTo>
                    <a:cubicBezTo>
                      <a:pt x="285149" y="19671"/>
                      <a:pt x="284197" y="19671"/>
                      <a:pt x="284197" y="19671"/>
                    </a:cubicBezTo>
                    <a:lnTo>
                      <a:pt x="284197" y="19671"/>
                    </a:lnTo>
                    <a:close/>
                    <a:moveTo>
                      <a:pt x="248002" y="200646"/>
                    </a:moveTo>
                    <a:cubicBezTo>
                      <a:pt x="279434" y="200646"/>
                      <a:pt x="305152" y="226364"/>
                      <a:pt x="305152" y="257796"/>
                    </a:cubicBezTo>
                    <a:cubicBezTo>
                      <a:pt x="305152" y="289229"/>
                      <a:pt x="279434" y="314946"/>
                      <a:pt x="248002" y="314946"/>
                    </a:cubicBezTo>
                    <a:lnTo>
                      <a:pt x="248002" y="314946"/>
                    </a:lnTo>
                    <a:lnTo>
                      <a:pt x="171802" y="314946"/>
                    </a:lnTo>
                    <a:lnTo>
                      <a:pt x="171802" y="410196"/>
                    </a:lnTo>
                    <a:lnTo>
                      <a:pt x="152752" y="410196"/>
                    </a:lnTo>
                    <a:lnTo>
                      <a:pt x="152752" y="200646"/>
                    </a:lnTo>
                    <a:lnTo>
                      <a:pt x="248002" y="200646"/>
                    </a:lnTo>
                    <a:close/>
                    <a:moveTo>
                      <a:pt x="248002" y="219696"/>
                    </a:moveTo>
                    <a:lnTo>
                      <a:pt x="171802" y="219696"/>
                    </a:lnTo>
                    <a:lnTo>
                      <a:pt x="171802" y="295896"/>
                    </a:lnTo>
                    <a:lnTo>
                      <a:pt x="248002" y="295896"/>
                    </a:lnTo>
                    <a:cubicBezTo>
                      <a:pt x="268957" y="295896"/>
                      <a:pt x="286102" y="278751"/>
                      <a:pt x="286102" y="257796"/>
                    </a:cubicBezTo>
                    <a:cubicBezTo>
                      <a:pt x="286102" y="236841"/>
                      <a:pt x="268957" y="219696"/>
                      <a:pt x="248002" y="219696"/>
                    </a:cubicBezTo>
                    <a:lnTo>
                      <a:pt x="248002" y="219696"/>
                    </a:lnTo>
                    <a:close/>
                    <a:moveTo>
                      <a:pt x="305152" y="33006"/>
                    </a:moveTo>
                    <a:lnTo>
                      <a:pt x="305152" y="124446"/>
                    </a:lnTo>
                    <a:cubicBezTo>
                      <a:pt x="305152" y="129209"/>
                      <a:pt x="308962" y="133019"/>
                      <a:pt x="313724" y="133971"/>
                    </a:cubicBezTo>
                    <a:lnTo>
                      <a:pt x="314677" y="133971"/>
                    </a:lnTo>
                    <a:lnTo>
                      <a:pt x="406117" y="133971"/>
                    </a:lnTo>
                    <a:lnTo>
                      <a:pt x="305152" y="33006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574E336A-83CB-4D73-8740-3C3AA095A18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736068" y="3416886"/>
              <a:ext cx="720000" cy="720000"/>
              <a:chOff x="3774203" y="4557513"/>
              <a:chExt cx="828000" cy="828000"/>
            </a:xfrm>
          </p:grpSpPr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xmlns="" id="{326E3DB5-1660-41B1-ADD5-0E184E6E99B9}"/>
                  </a:ext>
                </a:extLst>
              </p:cNvPr>
              <p:cNvSpPr/>
              <p:nvPr/>
            </p:nvSpPr>
            <p:spPr>
              <a:xfrm>
                <a:off x="3774203" y="4557513"/>
                <a:ext cx="828000" cy="828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905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任意多边形 15">
                <a:extLst>
                  <a:ext uri="{FF2B5EF4-FFF2-40B4-BE49-F238E27FC236}">
                    <a16:creationId xmlns:a16="http://schemas.microsoft.com/office/drawing/2014/main" xmlns="" id="{F80FE2ED-5F63-4908-8CFF-7A08B0230FFF}"/>
                  </a:ext>
                </a:extLst>
              </p:cNvPr>
              <p:cNvSpPr/>
              <p:nvPr/>
            </p:nvSpPr>
            <p:spPr>
              <a:xfrm>
                <a:off x="3989199" y="4757201"/>
                <a:ext cx="398008" cy="428624"/>
              </a:xfrm>
              <a:custGeom>
                <a:avLst/>
                <a:gdLst>
                  <a:gd name="connsiteX0" fmla="*/ 362430 w 495300"/>
                  <a:gd name="connsiteY0" fmla="*/ 621 h 533400"/>
                  <a:gd name="connsiteX1" fmla="*/ 400530 w 495300"/>
                  <a:gd name="connsiteY1" fmla="*/ 38721 h 533400"/>
                  <a:gd name="connsiteX2" fmla="*/ 400530 w 495300"/>
                  <a:gd name="connsiteY2" fmla="*/ 38721 h 533400"/>
                  <a:gd name="connsiteX3" fmla="*/ 400530 w 495300"/>
                  <a:gd name="connsiteY3" fmla="*/ 124446 h 533400"/>
                  <a:gd name="connsiteX4" fmla="*/ 362430 w 495300"/>
                  <a:gd name="connsiteY4" fmla="*/ 162546 h 533400"/>
                  <a:gd name="connsiteX5" fmla="*/ 362430 w 495300"/>
                  <a:gd name="connsiteY5" fmla="*/ 162546 h 533400"/>
                  <a:gd name="connsiteX6" fmla="*/ 257655 w 495300"/>
                  <a:gd name="connsiteY6" fmla="*/ 162546 h 533400"/>
                  <a:gd name="connsiteX7" fmla="*/ 257655 w 495300"/>
                  <a:gd name="connsiteY7" fmla="*/ 295896 h 533400"/>
                  <a:gd name="connsiteX8" fmla="*/ 419580 w 495300"/>
                  <a:gd name="connsiteY8" fmla="*/ 295896 h 533400"/>
                  <a:gd name="connsiteX9" fmla="*/ 457680 w 495300"/>
                  <a:gd name="connsiteY9" fmla="*/ 332091 h 533400"/>
                  <a:gd name="connsiteX10" fmla="*/ 457680 w 495300"/>
                  <a:gd name="connsiteY10" fmla="*/ 333996 h 533400"/>
                  <a:gd name="connsiteX11" fmla="*/ 457680 w 495300"/>
                  <a:gd name="connsiteY11" fmla="*/ 438771 h 533400"/>
                  <a:gd name="connsiteX12" fmla="*/ 467205 w 495300"/>
                  <a:gd name="connsiteY12" fmla="*/ 438771 h 533400"/>
                  <a:gd name="connsiteX13" fmla="*/ 495780 w 495300"/>
                  <a:gd name="connsiteY13" fmla="*/ 465441 h 533400"/>
                  <a:gd name="connsiteX14" fmla="*/ 495780 w 495300"/>
                  <a:gd name="connsiteY14" fmla="*/ 467346 h 533400"/>
                  <a:gd name="connsiteX15" fmla="*/ 495780 w 495300"/>
                  <a:gd name="connsiteY15" fmla="*/ 505446 h 533400"/>
                  <a:gd name="connsiteX16" fmla="*/ 467205 w 495300"/>
                  <a:gd name="connsiteY16" fmla="*/ 534021 h 533400"/>
                  <a:gd name="connsiteX17" fmla="*/ 467205 w 495300"/>
                  <a:gd name="connsiteY17" fmla="*/ 534021 h 533400"/>
                  <a:gd name="connsiteX18" fmla="*/ 429105 w 495300"/>
                  <a:gd name="connsiteY18" fmla="*/ 534021 h 533400"/>
                  <a:gd name="connsiteX19" fmla="*/ 400530 w 495300"/>
                  <a:gd name="connsiteY19" fmla="*/ 505446 h 533400"/>
                  <a:gd name="connsiteX20" fmla="*/ 400530 w 495300"/>
                  <a:gd name="connsiteY20" fmla="*/ 505446 h 533400"/>
                  <a:gd name="connsiteX21" fmla="*/ 400530 w 495300"/>
                  <a:gd name="connsiteY21" fmla="*/ 467346 h 533400"/>
                  <a:gd name="connsiteX22" fmla="*/ 429105 w 495300"/>
                  <a:gd name="connsiteY22" fmla="*/ 438771 h 533400"/>
                  <a:gd name="connsiteX23" fmla="*/ 429105 w 495300"/>
                  <a:gd name="connsiteY23" fmla="*/ 438771 h 533400"/>
                  <a:gd name="connsiteX24" fmla="*/ 438630 w 495300"/>
                  <a:gd name="connsiteY24" fmla="*/ 438771 h 533400"/>
                  <a:gd name="connsiteX25" fmla="*/ 438630 w 495300"/>
                  <a:gd name="connsiteY25" fmla="*/ 333996 h 533400"/>
                  <a:gd name="connsiteX26" fmla="*/ 420533 w 495300"/>
                  <a:gd name="connsiteY26" fmla="*/ 314946 h 533400"/>
                  <a:gd name="connsiteX27" fmla="*/ 419580 w 495300"/>
                  <a:gd name="connsiteY27" fmla="*/ 314946 h 533400"/>
                  <a:gd name="connsiteX28" fmla="*/ 257655 w 495300"/>
                  <a:gd name="connsiteY28" fmla="*/ 314946 h 533400"/>
                  <a:gd name="connsiteX29" fmla="*/ 257655 w 495300"/>
                  <a:gd name="connsiteY29" fmla="*/ 438771 h 533400"/>
                  <a:gd name="connsiteX30" fmla="*/ 267180 w 495300"/>
                  <a:gd name="connsiteY30" fmla="*/ 438771 h 533400"/>
                  <a:gd name="connsiteX31" fmla="*/ 295755 w 495300"/>
                  <a:gd name="connsiteY31" fmla="*/ 465441 h 533400"/>
                  <a:gd name="connsiteX32" fmla="*/ 295755 w 495300"/>
                  <a:gd name="connsiteY32" fmla="*/ 467346 h 533400"/>
                  <a:gd name="connsiteX33" fmla="*/ 295755 w 495300"/>
                  <a:gd name="connsiteY33" fmla="*/ 505446 h 533400"/>
                  <a:gd name="connsiteX34" fmla="*/ 267180 w 495300"/>
                  <a:gd name="connsiteY34" fmla="*/ 534021 h 533400"/>
                  <a:gd name="connsiteX35" fmla="*/ 267180 w 495300"/>
                  <a:gd name="connsiteY35" fmla="*/ 534021 h 533400"/>
                  <a:gd name="connsiteX36" fmla="*/ 229080 w 495300"/>
                  <a:gd name="connsiteY36" fmla="*/ 534021 h 533400"/>
                  <a:gd name="connsiteX37" fmla="*/ 200505 w 495300"/>
                  <a:gd name="connsiteY37" fmla="*/ 505446 h 533400"/>
                  <a:gd name="connsiteX38" fmla="*/ 200505 w 495300"/>
                  <a:gd name="connsiteY38" fmla="*/ 505446 h 533400"/>
                  <a:gd name="connsiteX39" fmla="*/ 200505 w 495300"/>
                  <a:gd name="connsiteY39" fmla="*/ 467346 h 533400"/>
                  <a:gd name="connsiteX40" fmla="*/ 229080 w 495300"/>
                  <a:gd name="connsiteY40" fmla="*/ 438771 h 533400"/>
                  <a:gd name="connsiteX41" fmla="*/ 229080 w 495300"/>
                  <a:gd name="connsiteY41" fmla="*/ 438771 h 533400"/>
                  <a:gd name="connsiteX42" fmla="*/ 238605 w 495300"/>
                  <a:gd name="connsiteY42" fmla="*/ 438771 h 533400"/>
                  <a:gd name="connsiteX43" fmla="*/ 238605 w 495300"/>
                  <a:gd name="connsiteY43" fmla="*/ 314946 h 533400"/>
                  <a:gd name="connsiteX44" fmla="*/ 76680 w 495300"/>
                  <a:gd name="connsiteY44" fmla="*/ 314946 h 533400"/>
                  <a:gd name="connsiteX45" fmla="*/ 57630 w 495300"/>
                  <a:gd name="connsiteY45" fmla="*/ 333044 h 533400"/>
                  <a:gd name="connsiteX46" fmla="*/ 57630 w 495300"/>
                  <a:gd name="connsiteY46" fmla="*/ 333996 h 533400"/>
                  <a:gd name="connsiteX47" fmla="*/ 57630 w 495300"/>
                  <a:gd name="connsiteY47" fmla="*/ 438771 h 533400"/>
                  <a:gd name="connsiteX48" fmla="*/ 67155 w 495300"/>
                  <a:gd name="connsiteY48" fmla="*/ 438771 h 533400"/>
                  <a:gd name="connsiteX49" fmla="*/ 95730 w 495300"/>
                  <a:gd name="connsiteY49" fmla="*/ 465441 h 533400"/>
                  <a:gd name="connsiteX50" fmla="*/ 95730 w 495300"/>
                  <a:gd name="connsiteY50" fmla="*/ 467346 h 533400"/>
                  <a:gd name="connsiteX51" fmla="*/ 95730 w 495300"/>
                  <a:gd name="connsiteY51" fmla="*/ 505446 h 533400"/>
                  <a:gd name="connsiteX52" fmla="*/ 67155 w 495300"/>
                  <a:gd name="connsiteY52" fmla="*/ 534021 h 533400"/>
                  <a:gd name="connsiteX53" fmla="*/ 67155 w 495300"/>
                  <a:gd name="connsiteY53" fmla="*/ 534021 h 533400"/>
                  <a:gd name="connsiteX54" fmla="*/ 29055 w 495300"/>
                  <a:gd name="connsiteY54" fmla="*/ 534021 h 533400"/>
                  <a:gd name="connsiteX55" fmla="*/ 480 w 495300"/>
                  <a:gd name="connsiteY55" fmla="*/ 505446 h 533400"/>
                  <a:gd name="connsiteX56" fmla="*/ 480 w 495300"/>
                  <a:gd name="connsiteY56" fmla="*/ 505446 h 533400"/>
                  <a:gd name="connsiteX57" fmla="*/ 480 w 495300"/>
                  <a:gd name="connsiteY57" fmla="*/ 467346 h 533400"/>
                  <a:gd name="connsiteX58" fmla="*/ 29055 w 495300"/>
                  <a:gd name="connsiteY58" fmla="*/ 438771 h 533400"/>
                  <a:gd name="connsiteX59" fmla="*/ 29055 w 495300"/>
                  <a:gd name="connsiteY59" fmla="*/ 438771 h 533400"/>
                  <a:gd name="connsiteX60" fmla="*/ 38580 w 495300"/>
                  <a:gd name="connsiteY60" fmla="*/ 438771 h 533400"/>
                  <a:gd name="connsiteX61" fmla="*/ 38580 w 495300"/>
                  <a:gd name="connsiteY61" fmla="*/ 333996 h 533400"/>
                  <a:gd name="connsiteX62" fmla="*/ 74775 w 495300"/>
                  <a:gd name="connsiteY62" fmla="*/ 295896 h 533400"/>
                  <a:gd name="connsiteX63" fmla="*/ 76680 w 495300"/>
                  <a:gd name="connsiteY63" fmla="*/ 295896 h 533400"/>
                  <a:gd name="connsiteX64" fmla="*/ 238605 w 495300"/>
                  <a:gd name="connsiteY64" fmla="*/ 295896 h 533400"/>
                  <a:gd name="connsiteX65" fmla="*/ 238605 w 495300"/>
                  <a:gd name="connsiteY65" fmla="*/ 162546 h 533400"/>
                  <a:gd name="connsiteX66" fmla="*/ 133830 w 495300"/>
                  <a:gd name="connsiteY66" fmla="*/ 162546 h 533400"/>
                  <a:gd name="connsiteX67" fmla="*/ 95730 w 495300"/>
                  <a:gd name="connsiteY67" fmla="*/ 126351 h 533400"/>
                  <a:gd name="connsiteX68" fmla="*/ 95730 w 495300"/>
                  <a:gd name="connsiteY68" fmla="*/ 124446 h 533400"/>
                  <a:gd name="connsiteX69" fmla="*/ 95730 w 495300"/>
                  <a:gd name="connsiteY69" fmla="*/ 38721 h 533400"/>
                  <a:gd name="connsiteX70" fmla="*/ 133830 w 495300"/>
                  <a:gd name="connsiteY70" fmla="*/ 621 h 533400"/>
                  <a:gd name="connsiteX71" fmla="*/ 133830 w 495300"/>
                  <a:gd name="connsiteY71" fmla="*/ 621 h 533400"/>
                  <a:gd name="connsiteX72" fmla="*/ 362430 w 495300"/>
                  <a:gd name="connsiteY72" fmla="*/ 621 h 533400"/>
                  <a:gd name="connsiteX73" fmla="*/ 67155 w 495300"/>
                  <a:gd name="connsiteY73" fmla="*/ 457821 h 533400"/>
                  <a:gd name="connsiteX74" fmla="*/ 29055 w 495300"/>
                  <a:gd name="connsiteY74" fmla="*/ 457821 h 533400"/>
                  <a:gd name="connsiteX75" fmla="*/ 19530 w 495300"/>
                  <a:gd name="connsiteY75" fmla="*/ 467346 h 533400"/>
                  <a:gd name="connsiteX76" fmla="*/ 19530 w 495300"/>
                  <a:gd name="connsiteY76" fmla="*/ 467346 h 533400"/>
                  <a:gd name="connsiteX77" fmla="*/ 19530 w 495300"/>
                  <a:gd name="connsiteY77" fmla="*/ 505446 h 533400"/>
                  <a:gd name="connsiteX78" fmla="*/ 29055 w 495300"/>
                  <a:gd name="connsiteY78" fmla="*/ 514971 h 533400"/>
                  <a:gd name="connsiteX79" fmla="*/ 29055 w 495300"/>
                  <a:gd name="connsiteY79" fmla="*/ 514971 h 533400"/>
                  <a:gd name="connsiteX80" fmla="*/ 67155 w 495300"/>
                  <a:gd name="connsiteY80" fmla="*/ 514971 h 533400"/>
                  <a:gd name="connsiteX81" fmla="*/ 76680 w 495300"/>
                  <a:gd name="connsiteY81" fmla="*/ 505446 h 533400"/>
                  <a:gd name="connsiteX82" fmla="*/ 76680 w 495300"/>
                  <a:gd name="connsiteY82" fmla="*/ 505446 h 533400"/>
                  <a:gd name="connsiteX83" fmla="*/ 76680 w 495300"/>
                  <a:gd name="connsiteY83" fmla="*/ 467346 h 533400"/>
                  <a:gd name="connsiteX84" fmla="*/ 67155 w 495300"/>
                  <a:gd name="connsiteY84" fmla="*/ 457821 h 533400"/>
                  <a:gd name="connsiteX85" fmla="*/ 67155 w 495300"/>
                  <a:gd name="connsiteY85" fmla="*/ 457821 h 533400"/>
                  <a:gd name="connsiteX86" fmla="*/ 267180 w 495300"/>
                  <a:gd name="connsiteY86" fmla="*/ 457821 h 533400"/>
                  <a:gd name="connsiteX87" fmla="*/ 229080 w 495300"/>
                  <a:gd name="connsiteY87" fmla="*/ 457821 h 533400"/>
                  <a:gd name="connsiteX88" fmla="*/ 219555 w 495300"/>
                  <a:gd name="connsiteY88" fmla="*/ 467346 h 533400"/>
                  <a:gd name="connsiteX89" fmla="*/ 219555 w 495300"/>
                  <a:gd name="connsiteY89" fmla="*/ 467346 h 533400"/>
                  <a:gd name="connsiteX90" fmla="*/ 219555 w 495300"/>
                  <a:gd name="connsiteY90" fmla="*/ 505446 h 533400"/>
                  <a:gd name="connsiteX91" fmla="*/ 229080 w 495300"/>
                  <a:gd name="connsiteY91" fmla="*/ 514971 h 533400"/>
                  <a:gd name="connsiteX92" fmla="*/ 229080 w 495300"/>
                  <a:gd name="connsiteY92" fmla="*/ 514971 h 533400"/>
                  <a:gd name="connsiteX93" fmla="*/ 267180 w 495300"/>
                  <a:gd name="connsiteY93" fmla="*/ 514971 h 533400"/>
                  <a:gd name="connsiteX94" fmla="*/ 276705 w 495300"/>
                  <a:gd name="connsiteY94" fmla="*/ 505446 h 533400"/>
                  <a:gd name="connsiteX95" fmla="*/ 276705 w 495300"/>
                  <a:gd name="connsiteY95" fmla="*/ 505446 h 533400"/>
                  <a:gd name="connsiteX96" fmla="*/ 276705 w 495300"/>
                  <a:gd name="connsiteY96" fmla="*/ 467346 h 533400"/>
                  <a:gd name="connsiteX97" fmla="*/ 267180 w 495300"/>
                  <a:gd name="connsiteY97" fmla="*/ 457821 h 533400"/>
                  <a:gd name="connsiteX98" fmla="*/ 267180 w 495300"/>
                  <a:gd name="connsiteY98" fmla="*/ 457821 h 533400"/>
                  <a:gd name="connsiteX99" fmla="*/ 467205 w 495300"/>
                  <a:gd name="connsiteY99" fmla="*/ 457821 h 533400"/>
                  <a:gd name="connsiteX100" fmla="*/ 429105 w 495300"/>
                  <a:gd name="connsiteY100" fmla="*/ 457821 h 533400"/>
                  <a:gd name="connsiteX101" fmla="*/ 419580 w 495300"/>
                  <a:gd name="connsiteY101" fmla="*/ 467346 h 533400"/>
                  <a:gd name="connsiteX102" fmla="*/ 419580 w 495300"/>
                  <a:gd name="connsiteY102" fmla="*/ 467346 h 533400"/>
                  <a:gd name="connsiteX103" fmla="*/ 419580 w 495300"/>
                  <a:gd name="connsiteY103" fmla="*/ 505446 h 533400"/>
                  <a:gd name="connsiteX104" fmla="*/ 429105 w 495300"/>
                  <a:gd name="connsiteY104" fmla="*/ 514971 h 533400"/>
                  <a:gd name="connsiteX105" fmla="*/ 429105 w 495300"/>
                  <a:gd name="connsiteY105" fmla="*/ 514971 h 533400"/>
                  <a:gd name="connsiteX106" fmla="*/ 467205 w 495300"/>
                  <a:gd name="connsiteY106" fmla="*/ 514971 h 533400"/>
                  <a:gd name="connsiteX107" fmla="*/ 476730 w 495300"/>
                  <a:gd name="connsiteY107" fmla="*/ 505446 h 533400"/>
                  <a:gd name="connsiteX108" fmla="*/ 476730 w 495300"/>
                  <a:gd name="connsiteY108" fmla="*/ 505446 h 533400"/>
                  <a:gd name="connsiteX109" fmla="*/ 476730 w 495300"/>
                  <a:gd name="connsiteY109" fmla="*/ 467346 h 533400"/>
                  <a:gd name="connsiteX110" fmla="*/ 467205 w 495300"/>
                  <a:gd name="connsiteY110" fmla="*/ 457821 h 533400"/>
                  <a:gd name="connsiteX111" fmla="*/ 467205 w 495300"/>
                  <a:gd name="connsiteY111" fmla="*/ 457821 h 533400"/>
                  <a:gd name="connsiteX112" fmla="*/ 362430 w 495300"/>
                  <a:gd name="connsiteY112" fmla="*/ 19671 h 533400"/>
                  <a:gd name="connsiteX113" fmla="*/ 133830 w 495300"/>
                  <a:gd name="connsiteY113" fmla="*/ 19671 h 533400"/>
                  <a:gd name="connsiteX114" fmla="*/ 114780 w 495300"/>
                  <a:gd name="connsiteY114" fmla="*/ 38721 h 533400"/>
                  <a:gd name="connsiteX115" fmla="*/ 114780 w 495300"/>
                  <a:gd name="connsiteY115" fmla="*/ 38721 h 533400"/>
                  <a:gd name="connsiteX116" fmla="*/ 114780 w 495300"/>
                  <a:gd name="connsiteY116" fmla="*/ 124446 h 533400"/>
                  <a:gd name="connsiteX117" fmla="*/ 133830 w 495300"/>
                  <a:gd name="connsiteY117" fmla="*/ 143496 h 533400"/>
                  <a:gd name="connsiteX118" fmla="*/ 133830 w 495300"/>
                  <a:gd name="connsiteY118" fmla="*/ 143496 h 533400"/>
                  <a:gd name="connsiteX119" fmla="*/ 362430 w 495300"/>
                  <a:gd name="connsiteY119" fmla="*/ 143496 h 533400"/>
                  <a:gd name="connsiteX120" fmla="*/ 381480 w 495300"/>
                  <a:gd name="connsiteY120" fmla="*/ 124446 h 533400"/>
                  <a:gd name="connsiteX121" fmla="*/ 381480 w 495300"/>
                  <a:gd name="connsiteY121" fmla="*/ 124446 h 533400"/>
                  <a:gd name="connsiteX122" fmla="*/ 381480 w 495300"/>
                  <a:gd name="connsiteY122" fmla="*/ 38721 h 533400"/>
                  <a:gd name="connsiteX123" fmla="*/ 362430 w 495300"/>
                  <a:gd name="connsiteY123" fmla="*/ 19671 h 533400"/>
                  <a:gd name="connsiteX124" fmla="*/ 362430 w 495300"/>
                  <a:gd name="connsiteY124" fmla="*/ 19671 h 533400"/>
                  <a:gd name="connsiteX125" fmla="*/ 157643 w 495300"/>
                  <a:gd name="connsiteY125" fmla="*/ 86346 h 533400"/>
                  <a:gd name="connsiteX126" fmla="*/ 171930 w 495300"/>
                  <a:gd name="connsiteY126" fmla="*/ 100634 h 533400"/>
                  <a:gd name="connsiteX127" fmla="*/ 157643 w 495300"/>
                  <a:gd name="connsiteY127" fmla="*/ 114921 h 533400"/>
                  <a:gd name="connsiteX128" fmla="*/ 143355 w 495300"/>
                  <a:gd name="connsiteY128" fmla="*/ 100634 h 533400"/>
                  <a:gd name="connsiteX129" fmla="*/ 157643 w 495300"/>
                  <a:gd name="connsiteY129" fmla="*/ 86346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</a:cxnLst>
                <a:rect l="l" t="t" r="r" b="b"/>
                <a:pathLst>
                  <a:path w="495300" h="533400">
                    <a:moveTo>
                      <a:pt x="362430" y="621"/>
                    </a:moveTo>
                    <a:cubicBezTo>
                      <a:pt x="383385" y="621"/>
                      <a:pt x="400530" y="17766"/>
                      <a:pt x="400530" y="38721"/>
                    </a:cubicBezTo>
                    <a:lnTo>
                      <a:pt x="400530" y="38721"/>
                    </a:lnTo>
                    <a:lnTo>
                      <a:pt x="400530" y="124446"/>
                    </a:lnTo>
                    <a:cubicBezTo>
                      <a:pt x="400530" y="145401"/>
                      <a:pt x="383385" y="162546"/>
                      <a:pt x="362430" y="162546"/>
                    </a:cubicBezTo>
                    <a:lnTo>
                      <a:pt x="362430" y="162546"/>
                    </a:lnTo>
                    <a:lnTo>
                      <a:pt x="257655" y="162546"/>
                    </a:lnTo>
                    <a:lnTo>
                      <a:pt x="257655" y="295896"/>
                    </a:lnTo>
                    <a:lnTo>
                      <a:pt x="419580" y="295896"/>
                    </a:lnTo>
                    <a:cubicBezTo>
                      <a:pt x="439583" y="295896"/>
                      <a:pt x="456727" y="312089"/>
                      <a:pt x="457680" y="332091"/>
                    </a:cubicBezTo>
                    <a:lnTo>
                      <a:pt x="457680" y="333996"/>
                    </a:lnTo>
                    <a:lnTo>
                      <a:pt x="457680" y="438771"/>
                    </a:lnTo>
                    <a:lnTo>
                      <a:pt x="467205" y="438771"/>
                    </a:lnTo>
                    <a:cubicBezTo>
                      <a:pt x="482445" y="438771"/>
                      <a:pt x="494827" y="450201"/>
                      <a:pt x="495780" y="465441"/>
                    </a:cubicBezTo>
                    <a:lnTo>
                      <a:pt x="495780" y="467346"/>
                    </a:lnTo>
                    <a:lnTo>
                      <a:pt x="495780" y="505446"/>
                    </a:lnTo>
                    <a:cubicBezTo>
                      <a:pt x="495780" y="521639"/>
                      <a:pt x="483398" y="534021"/>
                      <a:pt x="467205" y="534021"/>
                    </a:cubicBezTo>
                    <a:lnTo>
                      <a:pt x="467205" y="534021"/>
                    </a:lnTo>
                    <a:lnTo>
                      <a:pt x="429105" y="534021"/>
                    </a:lnTo>
                    <a:cubicBezTo>
                      <a:pt x="412912" y="534021"/>
                      <a:pt x="400530" y="521639"/>
                      <a:pt x="400530" y="505446"/>
                    </a:cubicBezTo>
                    <a:lnTo>
                      <a:pt x="400530" y="505446"/>
                    </a:lnTo>
                    <a:lnTo>
                      <a:pt x="400530" y="467346"/>
                    </a:lnTo>
                    <a:cubicBezTo>
                      <a:pt x="400530" y="451154"/>
                      <a:pt x="412912" y="438771"/>
                      <a:pt x="429105" y="438771"/>
                    </a:cubicBezTo>
                    <a:lnTo>
                      <a:pt x="429105" y="438771"/>
                    </a:lnTo>
                    <a:lnTo>
                      <a:pt x="438630" y="438771"/>
                    </a:lnTo>
                    <a:lnTo>
                      <a:pt x="438630" y="333996"/>
                    </a:lnTo>
                    <a:cubicBezTo>
                      <a:pt x="438630" y="323519"/>
                      <a:pt x="431010" y="315899"/>
                      <a:pt x="420533" y="314946"/>
                    </a:cubicBezTo>
                    <a:lnTo>
                      <a:pt x="419580" y="314946"/>
                    </a:lnTo>
                    <a:lnTo>
                      <a:pt x="257655" y="314946"/>
                    </a:lnTo>
                    <a:lnTo>
                      <a:pt x="257655" y="438771"/>
                    </a:lnTo>
                    <a:lnTo>
                      <a:pt x="267180" y="438771"/>
                    </a:lnTo>
                    <a:cubicBezTo>
                      <a:pt x="282420" y="438771"/>
                      <a:pt x="294802" y="450201"/>
                      <a:pt x="295755" y="465441"/>
                    </a:cubicBezTo>
                    <a:lnTo>
                      <a:pt x="295755" y="467346"/>
                    </a:lnTo>
                    <a:lnTo>
                      <a:pt x="295755" y="505446"/>
                    </a:lnTo>
                    <a:cubicBezTo>
                      <a:pt x="295755" y="521639"/>
                      <a:pt x="283373" y="534021"/>
                      <a:pt x="267180" y="534021"/>
                    </a:cubicBezTo>
                    <a:lnTo>
                      <a:pt x="267180" y="534021"/>
                    </a:lnTo>
                    <a:lnTo>
                      <a:pt x="229080" y="534021"/>
                    </a:lnTo>
                    <a:cubicBezTo>
                      <a:pt x="212887" y="534021"/>
                      <a:pt x="200505" y="521639"/>
                      <a:pt x="200505" y="505446"/>
                    </a:cubicBezTo>
                    <a:lnTo>
                      <a:pt x="200505" y="505446"/>
                    </a:lnTo>
                    <a:lnTo>
                      <a:pt x="200505" y="467346"/>
                    </a:lnTo>
                    <a:cubicBezTo>
                      <a:pt x="200505" y="451154"/>
                      <a:pt x="212887" y="438771"/>
                      <a:pt x="229080" y="438771"/>
                    </a:cubicBezTo>
                    <a:lnTo>
                      <a:pt x="229080" y="438771"/>
                    </a:lnTo>
                    <a:lnTo>
                      <a:pt x="238605" y="438771"/>
                    </a:lnTo>
                    <a:lnTo>
                      <a:pt x="238605" y="314946"/>
                    </a:lnTo>
                    <a:lnTo>
                      <a:pt x="76680" y="314946"/>
                    </a:lnTo>
                    <a:cubicBezTo>
                      <a:pt x="66202" y="314946"/>
                      <a:pt x="58583" y="322566"/>
                      <a:pt x="57630" y="333044"/>
                    </a:cubicBezTo>
                    <a:lnTo>
                      <a:pt x="57630" y="333996"/>
                    </a:lnTo>
                    <a:lnTo>
                      <a:pt x="57630" y="438771"/>
                    </a:lnTo>
                    <a:lnTo>
                      <a:pt x="67155" y="438771"/>
                    </a:lnTo>
                    <a:cubicBezTo>
                      <a:pt x="82395" y="438771"/>
                      <a:pt x="94777" y="450201"/>
                      <a:pt x="95730" y="465441"/>
                    </a:cubicBezTo>
                    <a:lnTo>
                      <a:pt x="95730" y="467346"/>
                    </a:lnTo>
                    <a:lnTo>
                      <a:pt x="95730" y="505446"/>
                    </a:lnTo>
                    <a:cubicBezTo>
                      <a:pt x="95730" y="521639"/>
                      <a:pt x="83348" y="534021"/>
                      <a:pt x="67155" y="534021"/>
                    </a:cubicBezTo>
                    <a:lnTo>
                      <a:pt x="67155" y="534021"/>
                    </a:lnTo>
                    <a:lnTo>
                      <a:pt x="29055" y="534021"/>
                    </a:lnTo>
                    <a:cubicBezTo>
                      <a:pt x="12862" y="534021"/>
                      <a:pt x="480" y="521639"/>
                      <a:pt x="480" y="505446"/>
                    </a:cubicBezTo>
                    <a:lnTo>
                      <a:pt x="480" y="505446"/>
                    </a:lnTo>
                    <a:lnTo>
                      <a:pt x="480" y="467346"/>
                    </a:lnTo>
                    <a:cubicBezTo>
                      <a:pt x="480" y="451154"/>
                      <a:pt x="12862" y="438771"/>
                      <a:pt x="29055" y="438771"/>
                    </a:cubicBezTo>
                    <a:lnTo>
                      <a:pt x="29055" y="438771"/>
                    </a:lnTo>
                    <a:lnTo>
                      <a:pt x="38580" y="438771"/>
                    </a:lnTo>
                    <a:lnTo>
                      <a:pt x="38580" y="333996"/>
                    </a:lnTo>
                    <a:cubicBezTo>
                      <a:pt x="38580" y="313994"/>
                      <a:pt x="54773" y="296849"/>
                      <a:pt x="74775" y="295896"/>
                    </a:cubicBezTo>
                    <a:lnTo>
                      <a:pt x="76680" y="295896"/>
                    </a:lnTo>
                    <a:lnTo>
                      <a:pt x="238605" y="295896"/>
                    </a:lnTo>
                    <a:lnTo>
                      <a:pt x="238605" y="162546"/>
                    </a:lnTo>
                    <a:lnTo>
                      <a:pt x="133830" y="162546"/>
                    </a:lnTo>
                    <a:cubicBezTo>
                      <a:pt x="113827" y="162546"/>
                      <a:pt x="96683" y="146354"/>
                      <a:pt x="95730" y="126351"/>
                    </a:cubicBezTo>
                    <a:lnTo>
                      <a:pt x="95730" y="124446"/>
                    </a:lnTo>
                    <a:lnTo>
                      <a:pt x="95730" y="38721"/>
                    </a:lnTo>
                    <a:cubicBezTo>
                      <a:pt x="95730" y="17766"/>
                      <a:pt x="112875" y="621"/>
                      <a:pt x="133830" y="621"/>
                    </a:cubicBezTo>
                    <a:lnTo>
                      <a:pt x="133830" y="621"/>
                    </a:lnTo>
                    <a:lnTo>
                      <a:pt x="362430" y="621"/>
                    </a:lnTo>
                    <a:close/>
                    <a:moveTo>
                      <a:pt x="67155" y="457821"/>
                    </a:moveTo>
                    <a:lnTo>
                      <a:pt x="29055" y="457821"/>
                    </a:lnTo>
                    <a:cubicBezTo>
                      <a:pt x="23340" y="457821"/>
                      <a:pt x="19530" y="461631"/>
                      <a:pt x="19530" y="467346"/>
                    </a:cubicBezTo>
                    <a:lnTo>
                      <a:pt x="19530" y="467346"/>
                    </a:lnTo>
                    <a:lnTo>
                      <a:pt x="19530" y="505446"/>
                    </a:lnTo>
                    <a:cubicBezTo>
                      <a:pt x="19530" y="511161"/>
                      <a:pt x="23340" y="514971"/>
                      <a:pt x="29055" y="514971"/>
                    </a:cubicBezTo>
                    <a:lnTo>
                      <a:pt x="29055" y="514971"/>
                    </a:lnTo>
                    <a:lnTo>
                      <a:pt x="67155" y="514971"/>
                    </a:lnTo>
                    <a:cubicBezTo>
                      <a:pt x="72870" y="514971"/>
                      <a:pt x="76680" y="511161"/>
                      <a:pt x="76680" y="505446"/>
                    </a:cubicBezTo>
                    <a:lnTo>
                      <a:pt x="76680" y="505446"/>
                    </a:lnTo>
                    <a:lnTo>
                      <a:pt x="76680" y="467346"/>
                    </a:lnTo>
                    <a:cubicBezTo>
                      <a:pt x="76680" y="461631"/>
                      <a:pt x="72870" y="457821"/>
                      <a:pt x="67155" y="457821"/>
                    </a:cubicBezTo>
                    <a:lnTo>
                      <a:pt x="67155" y="457821"/>
                    </a:lnTo>
                    <a:close/>
                    <a:moveTo>
                      <a:pt x="267180" y="457821"/>
                    </a:moveTo>
                    <a:lnTo>
                      <a:pt x="229080" y="457821"/>
                    </a:lnTo>
                    <a:cubicBezTo>
                      <a:pt x="223365" y="457821"/>
                      <a:pt x="219555" y="461631"/>
                      <a:pt x="219555" y="467346"/>
                    </a:cubicBezTo>
                    <a:lnTo>
                      <a:pt x="219555" y="467346"/>
                    </a:lnTo>
                    <a:lnTo>
                      <a:pt x="219555" y="505446"/>
                    </a:lnTo>
                    <a:cubicBezTo>
                      <a:pt x="219555" y="511161"/>
                      <a:pt x="223365" y="514971"/>
                      <a:pt x="229080" y="514971"/>
                    </a:cubicBezTo>
                    <a:lnTo>
                      <a:pt x="229080" y="514971"/>
                    </a:lnTo>
                    <a:lnTo>
                      <a:pt x="267180" y="514971"/>
                    </a:lnTo>
                    <a:cubicBezTo>
                      <a:pt x="272895" y="514971"/>
                      <a:pt x="276705" y="511161"/>
                      <a:pt x="276705" y="505446"/>
                    </a:cubicBezTo>
                    <a:lnTo>
                      <a:pt x="276705" y="505446"/>
                    </a:lnTo>
                    <a:lnTo>
                      <a:pt x="276705" y="467346"/>
                    </a:lnTo>
                    <a:cubicBezTo>
                      <a:pt x="276705" y="461631"/>
                      <a:pt x="272895" y="457821"/>
                      <a:pt x="267180" y="457821"/>
                    </a:cubicBezTo>
                    <a:lnTo>
                      <a:pt x="267180" y="457821"/>
                    </a:lnTo>
                    <a:close/>
                    <a:moveTo>
                      <a:pt x="467205" y="457821"/>
                    </a:moveTo>
                    <a:lnTo>
                      <a:pt x="429105" y="457821"/>
                    </a:lnTo>
                    <a:cubicBezTo>
                      <a:pt x="423390" y="457821"/>
                      <a:pt x="419580" y="461631"/>
                      <a:pt x="419580" y="467346"/>
                    </a:cubicBezTo>
                    <a:lnTo>
                      <a:pt x="419580" y="467346"/>
                    </a:lnTo>
                    <a:lnTo>
                      <a:pt x="419580" y="505446"/>
                    </a:lnTo>
                    <a:cubicBezTo>
                      <a:pt x="419580" y="511161"/>
                      <a:pt x="423390" y="514971"/>
                      <a:pt x="429105" y="514971"/>
                    </a:cubicBezTo>
                    <a:lnTo>
                      <a:pt x="429105" y="514971"/>
                    </a:lnTo>
                    <a:lnTo>
                      <a:pt x="467205" y="514971"/>
                    </a:lnTo>
                    <a:cubicBezTo>
                      <a:pt x="472920" y="514971"/>
                      <a:pt x="476730" y="511161"/>
                      <a:pt x="476730" y="505446"/>
                    </a:cubicBezTo>
                    <a:lnTo>
                      <a:pt x="476730" y="505446"/>
                    </a:lnTo>
                    <a:lnTo>
                      <a:pt x="476730" y="467346"/>
                    </a:lnTo>
                    <a:cubicBezTo>
                      <a:pt x="476730" y="461631"/>
                      <a:pt x="472920" y="457821"/>
                      <a:pt x="467205" y="457821"/>
                    </a:cubicBezTo>
                    <a:lnTo>
                      <a:pt x="467205" y="457821"/>
                    </a:lnTo>
                    <a:close/>
                    <a:moveTo>
                      <a:pt x="362430" y="19671"/>
                    </a:moveTo>
                    <a:lnTo>
                      <a:pt x="133830" y="19671"/>
                    </a:lnTo>
                    <a:cubicBezTo>
                      <a:pt x="123352" y="19671"/>
                      <a:pt x="114780" y="28244"/>
                      <a:pt x="114780" y="38721"/>
                    </a:cubicBezTo>
                    <a:lnTo>
                      <a:pt x="114780" y="38721"/>
                    </a:lnTo>
                    <a:lnTo>
                      <a:pt x="114780" y="124446"/>
                    </a:lnTo>
                    <a:cubicBezTo>
                      <a:pt x="114780" y="134924"/>
                      <a:pt x="123352" y="143496"/>
                      <a:pt x="133830" y="143496"/>
                    </a:cubicBezTo>
                    <a:lnTo>
                      <a:pt x="133830" y="143496"/>
                    </a:lnTo>
                    <a:lnTo>
                      <a:pt x="362430" y="143496"/>
                    </a:lnTo>
                    <a:cubicBezTo>
                      <a:pt x="372908" y="143496"/>
                      <a:pt x="381480" y="134924"/>
                      <a:pt x="381480" y="124446"/>
                    </a:cubicBezTo>
                    <a:lnTo>
                      <a:pt x="381480" y="124446"/>
                    </a:lnTo>
                    <a:lnTo>
                      <a:pt x="381480" y="38721"/>
                    </a:lnTo>
                    <a:cubicBezTo>
                      <a:pt x="381480" y="28244"/>
                      <a:pt x="372908" y="19671"/>
                      <a:pt x="362430" y="19671"/>
                    </a:cubicBezTo>
                    <a:lnTo>
                      <a:pt x="362430" y="19671"/>
                    </a:lnTo>
                    <a:close/>
                    <a:moveTo>
                      <a:pt x="157643" y="86346"/>
                    </a:moveTo>
                    <a:cubicBezTo>
                      <a:pt x="165262" y="86346"/>
                      <a:pt x="171930" y="93014"/>
                      <a:pt x="171930" y="100634"/>
                    </a:cubicBezTo>
                    <a:cubicBezTo>
                      <a:pt x="171930" y="108254"/>
                      <a:pt x="165262" y="114921"/>
                      <a:pt x="157643" y="114921"/>
                    </a:cubicBezTo>
                    <a:cubicBezTo>
                      <a:pt x="150023" y="114921"/>
                      <a:pt x="143355" y="108254"/>
                      <a:pt x="143355" y="100634"/>
                    </a:cubicBezTo>
                    <a:cubicBezTo>
                      <a:pt x="143355" y="93014"/>
                      <a:pt x="150023" y="86346"/>
                      <a:pt x="157643" y="86346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D28E827C-5116-413E-95AB-D6EF28E631F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252303" y="4307625"/>
              <a:ext cx="720000" cy="720000"/>
              <a:chOff x="6279050" y="4557513"/>
              <a:chExt cx="828000" cy="828000"/>
            </a:xfrm>
          </p:grpSpPr>
          <p:sp>
            <p:nvSpPr>
              <p:cNvPr id="22" name="椭圆 21">
                <a:extLst>
                  <a:ext uri="{FF2B5EF4-FFF2-40B4-BE49-F238E27FC236}">
                    <a16:creationId xmlns:a16="http://schemas.microsoft.com/office/drawing/2014/main" xmlns="" id="{1FDB4809-87F6-49BE-BE7E-683AE4C82B23}"/>
                  </a:ext>
                </a:extLst>
              </p:cNvPr>
              <p:cNvSpPr/>
              <p:nvPr/>
            </p:nvSpPr>
            <p:spPr>
              <a:xfrm>
                <a:off x="6279050" y="4557513"/>
                <a:ext cx="828000" cy="828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905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任意多边形 13">
                <a:extLst>
                  <a:ext uri="{FF2B5EF4-FFF2-40B4-BE49-F238E27FC236}">
                    <a16:creationId xmlns:a16="http://schemas.microsoft.com/office/drawing/2014/main" xmlns="" id="{CF20CEED-5073-43A1-8FDA-7BE4385D66F3}"/>
                  </a:ext>
                </a:extLst>
              </p:cNvPr>
              <p:cNvSpPr/>
              <p:nvPr/>
            </p:nvSpPr>
            <p:spPr>
              <a:xfrm>
                <a:off x="6497332" y="4757201"/>
                <a:ext cx="391436" cy="428624"/>
              </a:xfrm>
              <a:custGeom>
                <a:avLst/>
                <a:gdLst>
                  <a:gd name="connsiteX0" fmla="*/ 367478 w 487121"/>
                  <a:gd name="connsiteY0" fmla="*/ 621 h 533400"/>
                  <a:gd name="connsiteX1" fmla="*/ 367478 w 487121"/>
                  <a:gd name="connsiteY1" fmla="*/ 19671 h 533400"/>
                  <a:gd name="connsiteX2" fmla="*/ 338903 w 487121"/>
                  <a:gd name="connsiteY2" fmla="*/ 19671 h 533400"/>
                  <a:gd name="connsiteX3" fmla="*/ 338903 w 487121"/>
                  <a:gd name="connsiteY3" fmla="*/ 135876 h 533400"/>
                  <a:gd name="connsiteX4" fmla="*/ 340808 w 487121"/>
                  <a:gd name="connsiteY4" fmla="*/ 145401 h 533400"/>
                  <a:gd name="connsiteX5" fmla="*/ 341761 w 487121"/>
                  <a:gd name="connsiteY5" fmla="*/ 147306 h 533400"/>
                  <a:gd name="connsiteX6" fmla="*/ 482731 w 487121"/>
                  <a:gd name="connsiteY6" fmla="*/ 464489 h 533400"/>
                  <a:gd name="connsiteX7" fmla="*/ 483683 w 487121"/>
                  <a:gd name="connsiteY7" fmla="*/ 509256 h 533400"/>
                  <a:gd name="connsiteX8" fmla="*/ 447488 w 487121"/>
                  <a:gd name="connsiteY8" fmla="*/ 534021 h 533400"/>
                  <a:gd name="connsiteX9" fmla="*/ 447488 w 487121"/>
                  <a:gd name="connsiteY9" fmla="*/ 534021 h 533400"/>
                  <a:gd name="connsiteX10" fmla="*/ 40771 w 487121"/>
                  <a:gd name="connsiteY10" fmla="*/ 534021 h 533400"/>
                  <a:gd name="connsiteX11" fmla="*/ 4576 w 487121"/>
                  <a:gd name="connsiteY11" fmla="*/ 509256 h 533400"/>
                  <a:gd name="connsiteX12" fmla="*/ 5528 w 487121"/>
                  <a:gd name="connsiteY12" fmla="*/ 464489 h 533400"/>
                  <a:gd name="connsiteX13" fmla="*/ 5528 w 487121"/>
                  <a:gd name="connsiteY13" fmla="*/ 464489 h 533400"/>
                  <a:gd name="connsiteX14" fmla="*/ 146498 w 487121"/>
                  <a:gd name="connsiteY14" fmla="*/ 147306 h 533400"/>
                  <a:gd name="connsiteX15" fmla="*/ 149356 w 487121"/>
                  <a:gd name="connsiteY15" fmla="*/ 135876 h 533400"/>
                  <a:gd name="connsiteX16" fmla="*/ 149356 w 487121"/>
                  <a:gd name="connsiteY16" fmla="*/ 135876 h 533400"/>
                  <a:gd name="connsiteX17" fmla="*/ 149356 w 487121"/>
                  <a:gd name="connsiteY17" fmla="*/ 19671 h 533400"/>
                  <a:gd name="connsiteX18" fmla="*/ 120781 w 487121"/>
                  <a:gd name="connsiteY18" fmla="*/ 19671 h 533400"/>
                  <a:gd name="connsiteX19" fmla="*/ 120781 w 487121"/>
                  <a:gd name="connsiteY19" fmla="*/ 621 h 533400"/>
                  <a:gd name="connsiteX20" fmla="*/ 367478 w 487121"/>
                  <a:gd name="connsiteY20" fmla="*/ 621 h 533400"/>
                  <a:gd name="connsiteX21" fmla="*/ 252226 w 487121"/>
                  <a:gd name="connsiteY21" fmla="*/ 415911 h 533400"/>
                  <a:gd name="connsiteX22" fmla="*/ 249368 w 487121"/>
                  <a:gd name="connsiteY22" fmla="*/ 417816 h 533400"/>
                  <a:gd name="connsiteX23" fmla="*/ 50296 w 487121"/>
                  <a:gd name="connsiteY23" fmla="*/ 409244 h 533400"/>
                  <a:gd name="connsiteX24" fmla="*/ 22673 w 487121"/>
                  <a:gd name="connsiteY24" fmla="*/ 471156 h 533400"/>
                  <a:gd name="connsiteX25" fmla="*/ 21721 w 487121"/>
                  <a:gd name="connsiteY25" fmla="*/ 501636 h 533400"/>
                  <a:gd name="connsiteX26" fmla="*/ 39818 w 487121"/>
                  <a:gd name="connsiteY26" fmla="*/ 514019 h 533400"/>
                  <a:gd name="connsiteX27" fmla="*/ 39818 w 487121"/>
                  <a:gd name="connsiteY27" fmla="*/ 514019 h 533400"/>
                  <a:gd name="connsiteX28" fmla="*/ 446536 w 487121"/>
                  <a:gd name="connsiteY28" fmla="*/ 514019 h 533400"/>
                  <a:gd name="connsiteX29" fmla="*/ 464633 w 487121"/>
                  <a:gd name="connsiteY29" fmla="*/ 501636 h 533400"/>
                  <a:gd name="connsiteX30" fmla="*/ 463681 w 487121"/>
                  <a:gd name="connsiteY30" fmla="*/ 471156 h 533400"/>
                  <a:gd name="connsiteX31" fmla="*/ 463681 w 487121"/>
                  <a:gd name="connsiteY31" fmla="*/ 471156 h 533400"/>
                  <a:gd name="connsiteX32" fmla="*/ 435106 w 487121"/>
                  <a:gd name="connsiteY32" fmla="*/ 407339 h 533400"/>
                  <a:gd name="connsiteX33" fmla="*/ 434153 w 487121"/>
                  <a:gd name="connsiteY33" fmla="*/ 407339 h 533400"/>
                  <a:gd name="connsiteX34" fmla="*/ 252226 w 487121"/>
                  <a:gd name="connsiteY34" fmla="*/ 415911 h 533400"/>
                  <a:gd name="connsiteX35" fmla="*/ 319853 w 487121"/>
                  <a:gd name="connsiteY35" fmla="*/ 19671 h 533400"/>
                  <a:gd name="connsiteX36" fmla="*/ 167453 w 487121"/>
                  <a:gd name="connsiteY36" fmla="*/ 19671 h 533400"/>
                  <a:gd name="connsiteX37" fmla="*/ 167453 w 487121"/>
                  <a:gd name="connsiteY37" fmla="*/ 135876 h 533400"/>
                  <a:gd name="connsiteX38" fmla="*/ 164596 w 487121"/>
                  <a:gd name="connsiteY38" fmla="*/ 153021 h 533400"/>
                  <a:gd name="connsiteX39" fmla="*/ 164596 w 487121"/>
                  <a:gd name="connsiteY39" fmla="*/ 153021 h 533400"/>
                  <a:gd name="connsiteX40" fmla="*/ 163643 w 487121"/>
                  <a:gd name="connsiteY40" fmla="*/ 155879 h 533400"/>
                  <a:gd name="connsiteX41" fmla="*/ 57916 w 487121"/>
                  <a:gd name="connsiteY41" fmla="*/ 393051 h 533400"/>
                  <a:gd name="connsiteX42" fmla="*/ 235081 w 487121"/>
                  <a:gd name="connsiteY42" fmla="*/ 405434 h 533400"/>
                  <a:gd name="connsiteX43" fmla="*/ 237938 w 487121"/>
                  <a:gd name="connsiteY43" fmla="*/ 403529 h 533400"/>
                  <a:gd name="connsiteX44" fmla="*/ 424628 w 487121"/>
                  <a:gd name="connsiteY44" fmla="*/ 383526 h 533400"/>
                  <a:gd name="connsiteX45" fmla="*/ 323663 w 487121"/>
                  <a:gd name="connsiteY45" fmla="*/ 155879 h 533400"/>
                  <a:gd name="connsiteX46" fmla="*/ 319853 w 487121"/>
                  <a:gd name="connsiteY46" fmla="*/ 136829 h 533400"/>
                  <a:gd name="connsiteX47" fmla="*/ 319853 w 487121"/>
                  <a:gd name="connsiteY47" fmla="*/ 136829 h 533400"/>
                  <a:gd name="connsiteX48" fmla="*/ 319853 w 487121"/>
                  <a:gd name="connsiteY48" fmla="*/ 19671 h 533400"/>
                  <a:gd name="connsiteX49" fmla="*/ 305566 w 487121"/>
                  <a:gd name="connsiteY49" fmla="*/ 248271 h 533400"/>
                  <a:gd name="connsiteX50" fmla="*/ 348428 w 487121"/>
                  <a:gd name="connsiteY50" fmla="*/ 291134 h 533400"/>
                  <a:gd name="connsiteX51" fmla="*/ 305566 w 487121"/>
                  <a:gd name="connsiteY51" fmla="*/ 333996 h 533400"/>
                  <a:gd name="connsiteX52" fmla="*/ 262703 w 487121"/>
                  <a:gd name="connsiteY52" fmla="*/ 291134 h 533400"/>
                  <a:gd name="connsiteX53" fmla="*/ 305566 w 487121"/>
                  <a:gd name="connsiteY53" fmla="*/ 248271 h 533400"/>
                  <a:gd name="connsiteX54" fmla="*/ 305566 w 487121"/>
                  <a:gd name="connsiteY54" fmla="*/ 267321 h 533400"/>
                  <a:gd name="connsiteX55" fmla="*/ 281753 w 487121"/>
                  <a:gd name="connsiteY55" fmla="*/ 291134 h 533400"/>
                  <a:gd name="connsiteX56" fmla="*/ 305566 w 487121"/>
                  <a:gd name="connsiteY56" fmla="*/ 314946 h 533400"/>
                  <a:gd name="connsiteX57" fmla="*/ 329378 w 487121"/>
                  <a:gd name="connsiteY57" fmla="*/ 291134 h 533400"/>
                  <a:gd name="connsiteX58" fmla="*/ 305566 w 487121"/>
                  <a:gd name="connsiteY58" fmla="*/ 267321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487121" h="533400">
                    <a:moveTo>
                      <a:pt x="367478" y="621"/>
                    </a:moveTo>
                    <a:lnTo>
                      <a:pt x="367478" y="19671"/>
                    </a:lnTo>
                    <a:lnTo>
                      <a:pt x="338903" y="19671"/>
                    </a:lnTo>
                    <a:lnTo>
                      <a:pt x="338903" y="135876"/>
                    </a:lnTo>
                    <a:cubicBezTo>
                      <a:pt x="338903" y="138734"/>
                      <a:pt x="339856" y="142544"/>
                      <a:pt x="340808" y="145401"/>
                    </a:cubicBezTo>
                    <a:lnTo>
                      <a:pt x="341761" y="147306"/>
                    </a:lnTo>
                    <a:lnTo>
                      <a:pt x="482731" y="464489"/>
                    </a:lnTo>
                    <a:cubicBezTo>
                      <a:pt x="489398" y="478776"/>
                      <a:pt x="489398" y="494969"/>
                      <a:pt x="483683" y="509256"/>
                    </a:cubicBezTo>
                    <a:cubicBezTo>
                      <a:pt x="477968" y="524496"/>
                      <a:pt x="463681" y="534021"/>
                      <a:pt x="447488" y="534021"/>
                    </a:cubicBezTo>
                    <a:lnTo>
                      <a:pt x="447488" y="534021"/>
                    </a:lnTo>
                    <a:lnTo>
                      <a:pt x="40771" y="534021"/>
                    </a:lnTo>
                    <a:cubicBezTo>
                      <a:pt x="24578" y="534021"/>
                      <a:pt x="10291" y="524496"/>
                      <a:pt x="4576" y="509256"/>
                    </a:cubicBezTo>
                    <a:cubicBezTo>
                      <a:pt x="-1139" y="494969"/>
                      <a:pt x="-187" y="478776"/>
                      <a:pt x="5528" y="464489"/>
                    </a:cubicBezTo>
                    <a:lnTo>
                      <a:pt x="5528" y="464489"/>
                    </a:lnTo>
                    <a:lnTo>
                      <a:pt x="146498" y="147306"/>
                    </a:lnTo>
                    <a:cubicBezTo>
                      <a:pt x="148403" y="143496"/>
                      <a:pt x="149356" y="139686"/>
                      <a:pt x="149356" y="135876"/>
                    </a:cubicBezTo>
                    <a:lnTo>
                      <a:pt x="149356" y="135876"/>
                    </a:lnTo>
                    <a:lnTo>
                      <a:pt x="149356" y="19671"/>
                    </a:lnTo>
                    <a:lnTo>
                      <a:pt x="120781" y="19671"/>
                    </a:lnTo>
                    <a:lnTo>
                      <a:pt x="120781" y="621"/>
                    </a:lnTo>
                    <a:lnTo>
                      <a:pt x="367478" y="621"/>
                    </a:lnTo>
                    <a:close/>
                    <a:moveTo>
                      <a:pt x="252226" y="415911"/>
                    </a:moveTo>
                    <a:lnTo>
                      <a:pt x="249368" y="417816"/>
                    </a:lnTo>
                    <a:cubicBezTo>
                      <a:pt x="194123" y="456869"/>
                      <a:pt x="118876" y="453059"/>
                      <a:pt x="50296" y="409244"/>
                    </a:cubicBezTo>
                    <a:lnTo>
                      <a:pt x="22673" y="471156"/>
                    </a:lnTo>
                    <a:cubicBezTo>
                      <a:pt x="18863" y="480681"/>
                      <a:pt x="17911" y="491159"/>
                      <a:pt x="21721" y="501636"/>
                    </a:cubicBezTo>
                    <a:cubicBezTo>
                      <a:pt x="24578" y="509256"/>
                      <a:pt x="32198" y="514019"/>
                      <a:pt x="39818" y="514019"/>
                    </a:cubicBezTo>
                    <a:lnTo>
                      <a:pt x="39818" y="514019"/>
                    </a:lnTo>
                    <a:lnTo>
                      <a:pt x="446536" y="514019"/>
                    </a:lnTo>
                    <a:cubicBezTo>
                      <a:pt x="455108" y="514019"/>
                      <a:pt x="461776" y="509256"/>
                      <a:pt x="464633" y="501636"/>
                    </a:cubicBezTo>
                    <a:cubicBezTo>
                      <a:pt x="468443" y="492111"/>
                      <a:pt x="468443" y="480681"/>
                      <a:pt x="463681" y="471156"/>
                    </a:cubicBezTo>
                    <a:lnTo>
                      <a:pt x="463681" y="471156"/>
                    </a:lnTo>
                    <a:lnTo>
                      <a:pt x="435106" y="407339"/>
                    </a:lnTo>
                    <a:lnTo>
                      <a:pt x="434153" y="407339"/>
                    </a:lnTo>
                    <a:cubicBezTo>
                      <a:pt x="374146" y="378764"/>
                      <a:pt x="301756" y="382574"/>
                      <a:pt x="252226" y="415911"/>
                    </a:cubicBezTo>
                    <a:close/>
                    <a:moveTo>
                      <a:pt x="319853" y="19671"/>
                    </a:moveTo>
                    <a:lnTo>
                      <a:pt x="167453" y="19671"/>
                    </a:lnTo>
                    <a:lnTo>
                      <a:pt x="167453" y="135876"/>
                    </a:lnTo>
                    <a:cubicBezTo>
                      <a:pt x="167453" y="141591"/>
                      <a:pt x="166501" y="147306"/>
                      <a:pt x="164596" y="153021"/>
                    </a:cubicBezTo>
                    <a:lnTo>
                      <a:pt x="164596" y="153021"/>
                    </a:lnTo>
                    <a:lnTo>
                      <a:pt x="163643" y="155879"/>
                    </a:lnTo>
                    <a:lnTo>
                      <a:pt x="57916" y="393051"/>
                    </a:lnTo>
                    <a:cubicBezTo>
                      <a:pt x="119828" y="433056"/>
                      <a:pt x="186503" y="437819"/>
                      <a:pt x="235081" y="405434"/>
                    </a:cubicBezTo>
                    <a:lnTo>
                      <a:pt x="237938" y="403529"/>
                    </a:lnTo>
                    <a:cubicBezTo>
                      <a:pt x="289373" y="367334"/>
                      <a:pt x="360811" y="360666"/>
                      <a:pt x="424628" y="383526"/>
                    </a:cubicBezTo>
                    <a:lnTo>
                      <a:pt x="323663" y="155879"/>
                    </a:lnTo>
                    <a:cubicBezTo>
                      <a:pt x="320806" y="150164"/>
                      <a:pt x="319853" y="143496"/>
                      <a:pt x="319853" y="136829"/>
                    </a:cubicBezTo>
                    <a:lnTo>
                      <a:pt x="319853" y="136829"/>
                    </a:lnTo>
                    <a:lnTo>
                      <a:pt x="319853" y="19671"/>
                    </a:lnTo>
                    <a:close/>
                    <a:moveTo>
                      <a:pt x="305566" y="248271"/>
                    </a:moveTo>
                    <a:cubicBezTo>
                      <a:pt x="329378" y="248271"/>
                      <a:pt x="348428" y="267321"/>
                      <a:pt x="348428" y="291134"/>
                    </a:cubicBezTo>
                    <a:cubicBezTo>
                      <a:pt x="348428" y="314946"/>
                      <a:pt x="329378" y="333996"/>
                      <a:pt x="305566" y="333996"/>
                    </a:cubicBezTo>
                    <a:cubicBezTo>
                      <a:pt x="281753" y="333996"/>
                      <a:pt x="262703" y="314946"/>
                      <a:pt x="262703" y="291134"/>
                    </a:cubicBezTo>
                    <a:cubicBezTo>
                      <a:pt x="262703" y="267321"/>
                      <a:pt x="281753" y="248271"/>
                      <a:pt x="305566" y="248271"/>
                    </a:cubicBezTo>
                    <a:close/>
                    <a:moveTo>
                      <a:pt x="305566" y="267321"/>
                    </a:moveTo>
                    <a:cubicBezTo>
                      <a:pt x="292231" y="267321"/>
                      <a:pt x="281753" y="277799"/>
                      <a:pt x="281753" y="291134"/>
                    </a:cubicBezTo>
                    <a:cubicBezTo>
                      <a:pt x="281753" y="304469"/>
                      <a:pt x="292231" y="314946"/>
                      <a:pt x="305566" y="314946"/>
                    </a:cubicBezTo>
                    <a:cubicBezTo>
                      <a:pt x="318901" y="314946"/>
                      <a:pt x="329378" y="304469"/>
                      <a:pt x="329378" y="291134"/>
                    </a:cubicBezTo>
                    <a:cubicBezTo>
                      <a:pt x="329378" y="277799"/>
                      <a:pt x="318901" y="267321"/>
                      <a:pt x="305566" y="267321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18" name="椭圆 17">
              <a:extLst>
                <a:ext uri="{FF2B5EF4-FFF2-40B4-BE49-F238E27FC236}">
                  <a16:creationId xmlns:a16="http://schemas.microsoft.com/office/drawing/2014/main" xmlns="" id="{797F01B2-00FC-4971-8754-E10E5F83B9DE}"/>
                </a:ext>
              </a:extLst>
            </p:cNvPr>
            <p:cNvSpPr/>
            <p:nvPr/>
          </p:nvSpPr>
          <p:spPr>
            <a:xfrm>
              <a:off x="8556113" y="5122287"/>
              <a:ext cx="113779" cy="11377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xmlns="" id="{4491C1C3-4CAA-4A1D-B5A5-C354C2214A70}"/>
                </a:ext>
              </a:extLst>
            </p:cNvPr>
            <p:cNvSpPr txBox="1"/>
            <p:nvPr/>
          </p:nvSpPr>
          <p:spPr>
            <a:xfrm>
              <a:off x="1171037" y="1944968"/>
              <a:ext cx="85581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800" b="1" dirty="0">
                  <a:solidFill>
                    <a:schemeClr val="accent1"/>
                  </a:solidFill>
                  <a:cs typeface="+mn-ea"/>
                  <a:sym typeface="+mn-lt"/>
                </a:rPr>
                <a:t>20XX</a:t>
              </a: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xmlns="" id="{B2E59F0A-C591-4F0E-95F9-821090B4DB5E}"/>
                </a:ext>
              </a:extLst>
            </p:cNvPr>
            <p:cNvSpPr txBox="1"/>
            <p:nvPr/>
          </p:nvSpPr>
          <p:spPr>
            <a:xfrm>
              <a:off x="4686740" y="4481272"/>
              <a:ext cx="85581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800" b="1" dirty="0">
                  <a:cs typeface="+mn-ea"/>
                  <a:sym typeface="+mn-lt"/>
                </a:rPr>
                <a:t>20XX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xmlns="" id="{3B9CC119-F5FB-4625-ACDD-3EAD60C49200}"/>
                </a:ext>
              </a:extLst>
            </p:cNvPr>
            <p:cNvSpPr txBox="1"/>
            <p:nvPr/>
          </p:nvSpPr>
          <p:spPr>
            <a:xfrm>
              <a:off x="8184397" y="5281265"/>
              <a:ext cx="85581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800" b="1" dirty="0">
                  <a:cs typeface="+mn-ea"/>
                  <a:sym typeface="+mn-lt"/>
                </a:rPr>
                <a:t>20XX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4881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FFCE237E-FDD4-4691-B4D9-D381387F3BF5}"/>
              </a:ext>
            </a:extLst>
          </p:cNvPr>
          <p:cNvGrpSpPr/>
          <p:nvPr/>
        </p:nvGrpSpPr>
        <p:grpSpPr>
          <a:xfrm>
            <a:off x="1292502" y="2115215"/>
            <a:ext cx="9479934" cy="3474346"/>
            <a:chOff x="1292502" y="2115215"/>
            <a:chExt cx="9479934" cy="3474346"/>
          </a:xfrm>
        </p:grpSpPr>
        <p:cxnSp>
          <p:nvCxnSpPr>
            <p:cNvPr id="6" name="直接连接符 5">
              <a:extLst>
                <a:ext uri="{FF2B5EF4-FFF2-40B4-BE49-F238E27FC236}">
                  <a16:creationId xmlns:a16="http://schemas.microsoft.com/office/drawing/2014/main" xmlns="" id="{66F6A003-DC19-40BA-8265-F0B50A103DAA}"/>
                </a:ext>
              </a:extLst>
            </p:cNvPr>
            <p:cNvCxnSpPr>
              <a:cxnSpLocks/>
            </p:cNvCxnSpPr>
            <p:nvPr/>
          </p:nvCxnSpPr>
          <p:spPr>
            <a:xfrm>
              <a:off x="2160879" y="2483313"/>
              <a:ext cx="0" cy="1374703"/>
            </a:xfrm>
            <a:prstGeom prst="line">
              <a:avLst/>
            </a:prstGeom>
            <a:ln w="6350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xmlns="" id="{55148C54-889B-4B6A-8E80-22590594D25A}"/>
                </a:ext>
              </a:extLst>
            </p:cNvPr>
            <p:cNvCxnSpPr>
              <a:cxnSpLocks/>
            </p:cNvCxnSpPr>
            <p:nvPr/>
          </p:nvCxnSpPr>
          <p:spPr>
            <a:xfrm>
              <a:off x="4113012" y="2445213"/>
              <a:ext cx="0" cy="1653542"/>
            </a:xfrm>
            <a:prstGeom prst="line">
              <a:avLst/>
            </a:prstGeom>
            <a:ln w="6350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xmlns="" id="{ADD6A8E0-0C75-4BE7-9A49-BF1C496DEAFB}"/>
                </a:ext>
              </a:extLst>
            </p:cNvPr>
            <p:cNvCxnSpPr>
              <a:cxnSpLocks/>
            </p:cNvCxnSpPr>
            <p:nvPr/>
          </p:nvCxnSpPr>
          <p:spPr>
            <a:xfrm>
              <a:off x="6032468" y="2466101"/>
              <a:ext cx="0" cy="1374703"/>
            </a:xfrm>
            <a:prstGeom prst="line">
              <a:avLst/>
            </a:prstGeom>
            <a:ln w="6350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xmlns="" id="{D49705DB-5315-48DB-98CE-E7764C043772}"/>
                </a:ext>
              </a:extLst>
            </p:cNvPr>
            <p:cNvCxnSpPr>
              <a:cxnSpLocks/>
            </p:cNvCxnSpPr>
            <p:nvPr/>
          </p:nvCxnSpPr>
          <p:spPr>
            <a:xfrm>
              <a:off x="7951924" y="2466101"/>
              <a:ext cx="0" cy="1374703"/>
            </a:xfrm>
            <a:prstGeom prst="line">
              <a:avLst/>
            </a:prstGeom>
            <a:ln w="6350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xmlns="" id="{C9F4A898-E86D-4334-8A85-60D962EBC79F}"/>
                </a:ext>
              </a:extLst>
            </p:cNvPr>
            <p:cNvCxnSpPr>
              <a:cxnSpLocks/>
            </p:cNvCxnSpPr>
            <p:nvPr/>
          </p:nvCxnSpPr>
          <p:spPr>
            <a:xfrm>
              <a:off x="9904059" y="2498750"/>
              <a:ext cx="0" cy="1374703"/>
            </a:xfrm>
            <a:prstGeom prst="line">
              <a:avLst/>
            </a:prstGeom>
            <a:ln w="6350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xmlns="" id="{4A9121BA-A39A-4EBF-8D0E-549F0765AA53}"/>
                </a:ext>
              </a:extLst>
            </p:cNvPr>
            <p:cNvSpPr txBox="1"/>
            <p:nvPr/>
          </p:nvSpPr>
          <p:spPr>
            <a:xfrm>
              <a:off x="1345552" y="2115215"/>
              <a:ext cx="1630654" cy="37457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="" id="{0116A0E1-4471-4138-B7B7-6AE78545EE1B}"/>
                </a:ext>
              </a:extLst>
            </p:cNvPr>
            <p:cNvGrpSpPr/>
            <p:nvPr/>
          </p:nvGrpSpPr>
          <p:grpSpPr>
            <a:xfrm>
              <a:off x="1292502" y="3189400"/>
              <a:ext cx="1736754" cy="1772772"/>
              <a:chOff x="1195332" y="3960679"/>
              <a:chExt cx="1736754" cy="1772772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2A436ECA-4A05-49A2-AB88-6A066DE00AB3}"/>
                  </a:ext>
                </a:extLst>
              </p:cNvPr>
              <p:cNvSpPr/>
              <p:nvPr/>
            </p:nvSpPr>
            <p:spPr>
              <a:xfrm>
                <a:off x="1703709" y="3960679"/>
                <a:ext cx="720000" cy="720000"/>
              </a:xfrm>
              <a:prstGeom prst="ellipse">
                <a:avLst/>
              </a:prstGeom>
              <a:solidFill>
                <a:schemeClr val="bg2"/>
              </a:solidFill>
              <a:ln w="1905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  <a:prstTxWarp prst="textNoShape">
                  <a:avLst/>
                </a:prstTxWarp>
                <a:normAutofit fontScale="92500"/>
              </a:bodyPr>
              <a:lstStyle/>
              <a:p>
                <a:pPr algn="ctr" defTabSz="914354"/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01</a:t>
                </a:r>
                <a:endPara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xmlns="" id="{A8379D62-D62D-4CB2-8465-5F068D3C3D35}"/>
                  </a:ext>
                </a:extLst>
              </p:cNvPr>
              <p:cNvSpPr/>
              <p:nvPr/>
            </p:nvSpPr>
            <p:spPr>
              <a:xfrm>
                <a:off x="1195332" y="4870034"/>
                <a:ext cx="1736754" cy="863417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 dirty="0"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lang="en-US" altLang="zh-CN" sz="1200" dirty="0">
                  <a:cs typeface="+mn-ea"/>
                  <a:sym typeface="+mn-lt"/>
                </a:endParaRPr>
              </a:p>
            </p:txBody>
          </p:sp>
        </p:grp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xmlns="" id="{E868BC7F-9E14-4AEB-A5D6-F58186D1478B}"/>
                </a:ext>
              </a:extLst>
            </p:cNvPr>
            <p:cNvSpPr txBox="1"/>
            <p:nvPr/>
          </p:nvSpPr>
          <p:spPr>
            <a:xfrm>
              <a:off x="3301013" y="2115215"/>
              <a:ext cx="1623998" cy="374571"/>
            </a:xfrm>
            <a:prstGeom prst="roundRect">
              <a:avLst/>
            </a:prstGeom>
            <a:solidFill>
              <a:schemeClr val="accent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="" id="{63F7A8BA-5FE3-464E-BAF0-01F94408D3C4}"/>
                </a:ext>
              </a:extLst>
            </p:cNvPr>
            <p:cNvGrpSpPr/>
            <p:nvPr/>
          </p:nvGrpSpPr>
          <p:grpSpPr>
            <a:xfrm>
              <a:off x="3277313" y="3816789"/>
              <a:ext cx="1671399" cy="1772772"/>
              <a:chOff x="3206238" y="3960679"/>
              <a:chExt cx="1671399" cy="1772772"/>
            </a:xfrm>
          </p:grpSpPr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xmlns="" id="{A7E81C98-73F5-4EF9-9DA4-433DB92CD927}"/>
                  </a:ext>
                </a:extLst>
              </p:cNvPr>
              <p:cNvSpPr/>
              <p:nvPr/>
            </p:nvSpPr>
            <p:spPr>
              <a:xfrm>
                <a:off x="3681937" y="3960679"/>
                <a:ext cx="720000" cy="720000"/>
              </a:xfrm>
              <a:prstGeom prst="ellipse">
                <a:avLst/>
              </a:prstGeom>
              <a:solidFill>
                <a:schemeClr val="accent1"/>
              </a:solidFill>
              <a:ln w="1905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  <a:prstTxWarp prst="textNoShape">
                  <a:avLst/>
                </a:prstTxWarp>
                <a:normAutofit fontScale="92500"/>
              </a:bodyPr>
              <a:lstStyle/>
              <a:p>
                <a:pPr algn="ctr" defTabSz="914354"/>
                <a:r>
                  <a:rPr lang="en-US" altLang="zh-CN" sz="2400" dirty="0">
                    <a:solidFill>
                      <a:schemeClr val="bg1"/>
                    </a:solidFill>
                    <a:cs typeface="+mn-ea"/>
                    <a:sym typeface="+mn-lt"/>
                  </a:rPr>
                  <a:t>02</a:t>
                </a:r>
                <a:endParaRPr lang="zh-CN" altLang="en-US" sz="2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矩形 28">
                <a:extLst>
                  <a:ext uri="{FF2B5EF4-FFF2-40B4-BE49-F238E27FC236}">
                    <a16:creationId xmlns:a16="http://schemas.microsoft.com/office/drawing/2014/main" xmlns="" id="{7F27C854-01DA-4067-BECA-F2C2D5C063A3}"/>
                  </a:ext>
                </a:extLst>
              </p:cNvPr>
              <p:cNvSpPr/>
              <p:nvPr/>
            </p:nvSpPr>
            <p:spPr>
              <a:xfrm>
                <a:off x="3206238" y="4870034"/>
                <a:ext cx="1671399" cy="863417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 dirty="0"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lang="en-US" altLang="zh-CN" sz="1200" dirty="0">
                  <a:cs typeface="+mn-ea"/>
                  <a:sym typeface="+mn-lt"/>
                </a:endParaRPr>
              </a:p>
            </p:txBody>
          </p:sp>
        </p:grp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xmlns="" id="{EFA027DE-2192-4309-9C0A-E330D1B19ABF}"/>
                </a:ext>
              </a:extLst>
            </p:cNvPr>
            <p:cNvSpPr txBox="1"/>
            <p:nvPr/>
          </p:nvSpPr>
          <p:spPr>
            <a:xfrm>
              <a:off x="5217141" y="2115215"/>
              <a:ext cx="1630654" cy="37457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xmlns="" id="{5DCEFC46-50F6-45D1-8F77-E3F6C13F6F3B}"/>
                </a:ext>
              </a:extLst>
            </p:cNvPr>
            <p:cNvGrpSpPr/>
            <p:nvPr/>
          </p:nvGrpSpPr>
          <p:grpSpPr>
            <a:xfrm>
              <a:off x="5196769" y="3189400"/>
              <a:ext cx="1671399" cy="1772772"/>
              <a:chOff x="5333070" y="3960679"/>
              <a:chExt cx="1671399" cy="1772772"/>
            </a:xfrm>
          </p:grpSpPr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xmlns="" id="{3E37A668-2EC2-4386-8025-8A0F7E872451}"/>
                  </a:ext>
                </a:extLst>
              </p:cNvPr>
              <p:cNvSpPr/>
              <p:nvPr/>
            </p:nvSpPr>
            <p:spPr>
              <a:xfrm>
                <a:off x="5808769" y="3960679"/>
                <a:ext cx="720000" cy="720000"/>
              </a:xfrm>
              <a:prstGeom prst="ellipse">
                <a:avLst/>
              </a:prstGeom>
              <a:solidFill>
                <a:schemeClr val="bg2"/>
              </a:solidFill>
              <a:ln w="1905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  <a:prstTxWarp prst="textNoShape">
                  <a:avLst/>
                </a:prstTxWarp>
                <a:normAutofit fontScale="92500"/>
              </a:bodyPr>
              <a:lstStyle/>
              <a:p>
                <a:pPr algn="ctr" defTabSz="914354"/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03</a:t>
                </a:r>
                <a:endPara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xmlns="" id="{6C88957A-7209-4CF5-81CA-1FFD44996209}"/>
                  </a:ext>
                </a:extLst>
              </p:cNvPr>
              <p:cNvSpPr/>
              <p:nvPr/>
            </p:nvSpPr>
            <p:spPr>
              <a:xfrm>
                <a:off x="5333070" y="4870034"/>
                <a:ext cx="1671399" cy="863417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 dirty="0"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lang="en-US" altLang="zh-CN" sz="1200" dirty="0">
                  <a:cs typeface="+mn-ea"/>
                  <a:sym typeface="+mn-lt"/>
                </a:endParaRPr>
              </a:p>
            </p:txBody>
          </p:sp>
        </p:grp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xmlns="" id="{D384E48B-4AC8-4AD0-B17C-89CCA49CEF94}"/>
                </a:ext>
              </a:extLst>
            </p:cNvPr>
            <p:cNvSpPr txBox="1"/>
            <p:nvPr/>
          </p:nvSpPr>
          <p:spPr>
            <a:xfrm>
              <a:off x="7179240" y="2115215"/>
              <a:ext cx="1545369" cy="37457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E6C3A874-F696-4DB1-A738-692008EEF87E}"/>
                </a:ext>
              </a:extLst>
            </p:cNvPr>
            <p:cNvGrpSpPr/>
            <p:nvPr/>
          </p:nvGrpSpPr>
          <p:grpSpPr>
            <a:xfrm>
              <a:off x="7116225" y="3189400"/>
              <a:ext cx="1671399" cy="1772772"/>
              <a:chOff x="7321369" y="3960679"/>
              <a:chExt cx="1671399" cy="1772772"/>
            </a:xfrm>
          </p:grpSpPr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xmlns="" id="{52A550E7-393B-4E50-B118-31F704C8A305}"/>
                  </a:ext>
                </a:extLst>
              </p:cNvPr>
              <p:cNvSpPr/>
              <p:nvPr/>
            </p:nvSpPr>
            <p:spPr>
              <a:xfrm>
                <a:off x="7797068" y="3960679"/>
                <a:ext cx="720000" cy="720000"/>
              </a:xfrm>
              <a:prstGeom prst="ellipse">
                <a:avLst/>
              </a:prstGeom>
              <a:solidFill>
                <a:schemeClr val="bg2"/>
              </a:solidFill>
              <a:ln w="1905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  <a:prstTxWarp prst="textNoShape">
                  <a:avLst/>
                </a:prstTxWarp>
                <a:normAutofit fontScale="92500"/>
              </a:bodyPr>
              <a:lstStyle/>
              <a:p>
                <a:pPr algn="ctr" defTabSz="914354"/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04</a:t>
                </a:r>
                <a:endPara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矩形 24">
                <a:extLst>
                  <a:ext uri="{FF2B5EF4-FFF2-40B4-BE49-F238E27FC236}">
                    <a16:creationId xmlns:a16="http://schemas.microsoft.com/office/drawing/2014/main" xmlns="" id="{C0E086B2-8143-45EC-837B-65F066B86633}"/>
                  </a:ext>
                </a:extLst>
              </p:cNvPr>
              <p:cNvSpPr/>
              <p:nvPr/>
            </p:nvSpPr>
            <p:spPr>
              <a:xfrm>
                <a:off x="7321369" y="4870034"/>
                <a:ext cx="1671399" cy="863417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 dirty="0"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lang="en-US" altLang="zh-CN" sz="1200" dirty="0">
                  <a:cs typeface="+mn-ea"/>
                  <a:sym typeface="+mn-lt"/>
                </a:endParaRPr>
              </a:p>
            </p:txBody>
          </p:sp>
        </p:grp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xmlns="" id="{3AB91CBB-35E6-4B7D-A2EC-2E3BFFAA085D}"/>
                </a:ext>
              </a:extLst>
            </p:cNvPr>
            <p:cNvSpPr txBox="1"/>
            <p:nvPr/>
          </p:nvSpPr>
          <p:spPr>
            <a:xfrm>
              <a:off x="9088732" y="2115215"/>
              <a:ext cx="1630654" cy="37457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D989E2DC-9E0A-4B6D-9D8C-9EB47B03D089}"/>
                </a:ext>
              </a:extLst>
            </p:cNvPr>
            <p:cNvGrpSpPr/>
            <p:nvPr/>
          </p:nvGrpSpPr>
          <p:grpSpPr>
            <a:xfrm>
              <a:off x="9035682" y="3189400"/>
              <a:ext cx="1736754" cy="1772772"/>
              <a:chOff x="9319811" y="3960679"/>
              <a:chExt cx="1736754" cy="1772772"/>
            </a:xfrm>
          </p:grpSpPr>
          <p:sp>
            <p:nvSpPr>
              <p:cNvPr id="22" name="椭圆 21">
                <a:extLst>
                  <a:ext uri="{FF2B5EF4-FFF2-40B4-BE49-F238E27FC236}">
                    <a16:creationId xmlns:a16="http://schemas.microsoft.com/office/drawing/2014/main" xmlns="" id="{32D0732B-F501-402C-BDBD-E876598769A6}"/>
                  </a:ext>
                </a:extLst>
              </p:cNvPr>
              <p:cNvSpPr/>
              <p:nvPr/>
            </p:nvSpPr>
            <p:spPr>
              <a:xfrm>
                <a:off x="9828188" y="3960679"/>
                <a:ext cx="720000" cy="720000"/>
              </a:xfrm>
              <a:prstGeom prst="ellipse">
                <a:avLst/>
              </a:prstGeom>
              <a:solidFill>
                <a:schemeClr val="bg2"/>
              </a:solidFill>
              <a:ln w="1905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  <a:prstTxWarp prst="textNoShape">
                  <a:avLst/>
                </a:prstTxWarp>
                <a:normAutofit fontScale="92500"/>
              </a:bodyPr>
              <a:lstStyle/>
              <a:p>
                <a:pPr algn="ctr" defTabSz="914354"/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05</a:t>
                </a:r>
              </a:p>
            </p:txBody>
          </p:sp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xmlns="" id="{AD9C194A-7600-49F0-B2BE-A1E7843F694A}"/>
                  </a:ext>
                </a:extLst>
              </p:cNvPr>
              <p:cNvSpPr/>
              <p:nvPr/>
            </p:nvSpPr>
            <p:spPr>
              <a:xfrm>
                <a:off x="9319811" y="4870034"/>
                <a:ext cx="1736754" cy="863417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 dirty="0"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lang="en-US" altLang="zh-CN" sz="1200" dirty="0">
                  <a:cs typeface="+mn-ea"/>
                  <a:sym typeface="+mn-lt"/>
                </a:endParaRP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93607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xmlns="" id="{F6EA2484-8A51-4E51-B374-A20BEA7561A7}"/>
              </a:ext>
            </a:extLst>
          </p:cNvPr>
          <p:cNvCxnSpPr>
            <a:cxnSpLocks/>
          </p:cNvCxnSpPr>
          <p:nvPr/>
        </p:nvCxnSpPr>
        <p:spPr>
          <a:xfrm>
            <a:off x="6049944" y="4794222"/>
            <a:ext cx="253045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xmlns="" id="{628E99D3-12E7-4566-AA00-557DE162F087}"/>
              </a:ext>
            </a:extLst>
          </p:cNvPr>
          <p:cNvCxnSpPr>
            <a:cxnSpLocks/>
          </p:cNvCxnSpPr>
          <p:nvPr/>
        </p:nvCxnSpPr>
        <p:spPr>
          <a:xfrm rot="16200000">
            <a:off x="5751440" y="3265886"/>
            <a:ext cx="0" cy="573136"/>
          </a:xfrm>
          <a:prstGeom prst="line">
            <a:avLst/>
          </a:prstGeom>
          <a:ln w="6350" cap="rnd">
            <a:solidFill>
              <a:schemeClr val="bg1">
                <a:lumMod val="85000"/>
              </a:schemeClr>
            </a:solidFill>
            <a:round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圆角矩形 22">
            <a:extLst>
              <a:ext uri="{FF2B5EF4-FFF2-40B4-BE49-F238E27FC236}">
                <a16:creationId xmlns:a16="http://schemas.microsoft.com/office/drawing/2014/main" xmlns="" id="{B2E6A7BA-4161-4034-BC9A-A397CEE41B5C}"/>
              </a:ext>
            </a:extLst>
          </p:cNvPr>
          <p:cNvSpPr/>
          <p:nvPr/>
        </p:nvSpPr>
        <p:spPr>
          <a:xfrm>
            <a:off x="6233187" y="4261960"/>
            <a:ext cx="3749336" cy="1083112"/>
          </a:xfrm>
          <a:prstGeom prst="roundRect">
            <a:avLst>
              <a:gd name="adj" fmla="val 12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="" id="{8FE1544D-1A1D-4A6C-9DC8-185BEB201E05}"/>
              </a:ext>
            </a:extLst>
          </p:cNvPr>
          <p:cNvSpPr txBox="1"/>
          <p:nvPr/>
        </p:nvSpPr>
        <p:spPr>
          <a:xfrm>
            <a:off x="4409627" y="4609556"/>
            <a:ext cx="1543570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zh-CN" altLang="en-US" sz="1600" b="1" dirty="0">
                <a:cs typeface="+mn-ea"/>
                <a:sym typeface="+mn-lt"/>
              </a:rPr>
              <a:t>此处输入标题</a:t>
            </a:r>
            <a:endParaRPr lang="en-US" altLang="zh-CN" sz="1600" b="1" dirty="0">
              <a:cs typeface="+mn-ea"/>
              <a:sym typeface="+mn-lt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xmlns="" id="{C11309B5-ADE5-4DC6-9F7A-7E81C4C5FBE2}"/>
              </a:ext>
            </a:extLst>
          </p:cNvPr>
          <p:cNvSpPr/>
          <p:nvPr/>
        </p:nvSpPr>
        <p:spPr>
          <a:xfrm>
            <a:off x="6486231" y="4376216"/>
            <a:ext cx="3236071" cy="816501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8" name="圆角矩形 24">
            <a:extLst>
              <a:ext uri="{FF2B5EF4-FFF2-40B4-BE49-F238E27FC236}">
                <a16:creationId xmlns:a16="http://schemas.microsoft.com/office/drawing/2014/main" xmlns="" id="{38F441C5-52E8-437A-808D-B402D48C9ADD}"/>
              </a:ext>
            </a:extLst>
          </p:cNvPr>
          <p:cNvSpPr/>
          <p:nvPr/>
        </p:nvSpPr>
        <p:spPr>
          <a:xfrm>
            <a:off x="2117365" y="3000123"/>
            <a:ext cx="3749336" cy="1083112"/>
          </a:xfrm>
          <a:prstGeom prst="roundRect">
            <a:avLst>
              <a:gd name="adj" fmla="val 12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xmlns="" id="{E76F9E37-BA95-4416-B035-3B278F59346F}"/>
              </a:ext>
            </a:extLst>
          </p:cNvPr>
          <p:cNvSpPr txBox="1"/>
          <p:nvPr/>
        </p:nvSpPr>
        <p:spPr>
          <a:xfrm>
            <a:off x="6146864" y="3367788"/>
            <a:ext cx="1688127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zh-CN" altLang="en-US" sz="1600" b="1" dirty="0">
                <a:cs typeface="+mn-ea"/>
                <a:sym typeface="+mn-lt"/>
              </a:rPr>
              <a:t>此处输入标题</a:t>
            </a:r>
            <a:endParaRPr lang="en-US" altLang="zh-CN" sz="1600" b="1" dirty="0">
              <a:cs typeface="+mn-ea"/>
              <a:sym typeface="+mn-lt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xmlns="" id="{202F768B-BC74-429F-AB87-9BBD4A115710}"/>
              </a:ext>
            </a:extLst>
          </p:cNvPr>
          <p:cNvSpPr/>
          <p:nvPr/>
        </p:nvSpPr>
        <p:spPr>
          <a:xfrm>
            <a:off x="2379279" y="3114379"/>
            <a:ext cx="3218373" cy="816501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no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  <a:p>
            <a:pPr algn="r">
              <a:lnSpc>
                <a:spcPct val="150000"/>
              </a:lnSpc>
            </a:pP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41" name="直接连接符 40">
            <a:extLst>
              <a:ext uri="{FF2B5EF4-FFF2-40B4-BE49-F238E27FC236}">
                <a16:creationId xmlns:a16="http://schemas.microsoft.com/office/drawing/2014/main" xmlns="" id="{D8FD78E9-A20D-4E7A-95A4-5C77F3568CAD}"/>
              </a:ext>
            </a:extLst>
          </p:cNvPr>
          <p:cNvCxnSpPr>
            <a:cxnSpLocks/>
          </p:cNvCxnSpPr>
          <p:nvPr/>
        </p:nvCxnSpPr>
        <p:spPr>
          <a:xfrm>
            <a:off x="6039691" y="4612050"/>
            <a:ext cx="0" cy="943318"/>
          </a:xfrm>
          <a:prstGeom prst="line">
            <a:avLst/>
          </a:prstGeom>
          <a:ln w="6350" cap="rnd">
            <a:solidFill>
              <a:schemeClr val="bg1">
                <a:lumMod val="85000"/>
              </a:schemeClr>
            </a:solidFill>
            <a:round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>
            <a:extLst>
              <a:ext uri="{FF2B5EF4-FFF2-40B4-BE49-F238E27FC236}">
                <a16:creationId xmlns:a16="http://schemas.microsoft.com/office/drawing/2014/main" xmlns="" id="{E02D6079-AEA8-423F-9BD8-135D7E15DACB}"/>
              </a:ext>
            </a:extLst>
          </p:cNvPr>
          <p:cNvCxnSpPr>
            <a:cxnSpLocks/>
          </p:cNvCxnSpPr>
          <p:nvPr/>
        </p:nvCxnSpPr>
        <p:spPr>
          <a:xfrm>
            <a:off x="6039691" y="2750554"/>
            <a:ext cx="0" cy="2047914"/>
          </a:xfrm>
          <a:prstGeom prst="line">
            <a:avLst/>
          </a:prstGeom>
          <a:ln w="6350" cap="rnd">
            <a:solidFill>
              <a:schemeClr val="bg1">
                <a:lumMod val="85000"/>
              </a:schemeClr>
            </a:solidFill>
            <a:round/>
            <a:headEnd type="oval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>
            <a:extLst>
              <a:ext uri="{FF2B5EF4-FFF2-40B4-BE49-F238E27FC236}">
                <a16:creationId xmlns:a16="http://schemas.microsoft.com/office/drawing/2014/main" xmlns="" id="{F35035E9-DC97-4129-9899-A04520C4949D}"/>
              </a:ext>
            </a:extLst>
          </p:cNvPr>
          <p:cNvSpPr/>
          <p:nvPr/>
        </p:nvSpPr>
        <p:spPr>
          <a:xfrm>
            <a:off x="889907" y="1238243"/>
            <a:ext cx="10412186" cy="953144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 algn="ctr">
              <a:buSzPct val="25000"/>
            </a:pPr>
            <a:r>
              <a:rPr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在此框中选择粘贴，</a:t>
            </a:r>
            <a:r>
              <a:rPr lang="zh-CN" altLang="en-US" sz="2400" b="1" dirty="0">
                <a:cs typeface="+mn-ea"/>
                <a:sym typeface="+mn-lt"/>
              </a:rPr>
              <a:t>并选择只保留文字。</a:t>
            </a:r>
          </a:p>
        </p:txBody>
      </p:sp>
    </p:spTree>
    <p:extLst>
      <p:ext uri="{BB962C8B-B14F-4D97-AF65-F5344CB8AC3E}">
        <p14:creationId xmlns:p14="http://schemas.microsoft.com/office/powerpoint/2010/main" val="415455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37" grpId="0"/>
      <p:bldP spid="38" grpId="0" animBg="1"/>
      <p:bldP spid="39" grpId="0"/>
      <p:bldP spid="40" grpId="0"/>
      <p:bldP spid="4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>
            <a:extLst>
              <a:ext uri="{FF2B5EF4-FFF2-40B4-BE49-F238E27FC236}">
                <a16:creationId xmlns:a16="http://schemas.microsoft.com/office/drawing/2014/main" xmlns="" id="{35798C0B-AA09-4D5C-9D8C-E9A8693E488D}"/>
              </a:ext>
            </a:extLst>
          </p:cNvPr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>
            <a:extLst>
              <a:ext uri="{FF2B5EF4-FFF2-40B4-BE49-F238E27FC236}">
                <a16:creationId xmlns:a16="http://schemas.microsoft.com/office/drawing/2014/main" xmlns="" id="{E5FAAC46-5C3C-4554-833D-8E6988ADF026}"/>
              </a:ext>
            </a:extLst>
          </p:cNvPr>
          <p:cNvSpPr/>
          <p:nvPr/>
        </p:nvSpPr>
        <p:spPr>
          <a:xfrm>
            <a:off x="0" y="-1"/>
            <a:ext cx="3276600" cy="1626015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ï$ľíḋè">
            <a:extLst>
              <a:ext uri="{FF2B5EF4-FFF2-40B4-BE49-F238E27FC236}">
                <a16:creationId xmlns:a16="http://schemas.microsoft.com/office/drawing/2014/main" xmlns="" id="{7AC323E4-1166-4BC2-859A-F18CCE995505}"/>
              </a:ext>
            </a:extLst>
          </p:cNvPr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>
            <a:extLst>
              <a:ext uri="{FF2B5EF4-FFF2-40B4-BE49-F238E27FC236}">
                <a16:creationId xmlns:a16="http://schemas.microsoft.com/office/drawing/2014/main" xmlns="" id="{797C3B47-B181-4270-9DBF-F377F347A227}"/>
              </a:ext>
            </a:extLst>
          </p:cNvPr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97C02985-9A38-40BB-955F-8C64CD220DA5}"/>
              </a:ext>
            </a:extLst>
          </p:cNvPr>
          <p:cNvSpPr/>
          <p:nvPr/>
        </p:nvSpPr>
        <p:spPr>
          <a:xfrm>
            <a:off x="900793" y="637850"/>
            <a:ext cx="10390415" cy="55823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>
            <a:extLst>
              <a:ext uri="{FF2B5EF4-FFF2-40B4-BE49-F238E27FC236}">
                <a16:creationId xmlns:a16="http://schemas.microsoft.com/office/drawing/2014/main" xmlns="" id="{0BA0B4DB-DB17-4781-BBFE-B69EBBE28B6E}"/>
              </a:ext>
            </a:extLst>
          </p:cNvPr>
          <p:cNvSpPr/>
          <p:nvPr/>
        </p:nvSpPr>
        <p:spPr>
          <a:xfrm rot="16200000" flipV="1">
            <a:off x="7270692" y="-262996"/>
            <a:ext cx="876546" cy="267823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işľîḓé">
            <a:extLst>
              <a:ext uri="{FF2B5EF4-FFF2-40B4-BE49-F238E27FC236}">
                <a16:creationId xmlns:a16="http://schemas.microsoft.com/office/drawing/2014/main" xmlns="" id="{9690B2FD-8F6B-48F5-BAD5-AD20CF8F6B36}"/>
              </a:ext>
            </a:extLst>
          </p:cNvPr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>
            <a:extLst>
              <a:ext uri="{FF2B5EF4-FFF2-40B4-BE49-F238E27FC236}">
                <a16:creationId xmlns:a16="http://schemas.microsoft.com/office/drawing/2014/main" xmlns="" id="{1BA124C8-BABC-4C2E-847B-EC043ED6A8B1}"/>
              </a:ext>
            </a:extLst>
          </p:cNvPr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5" name="íṥ1ide">
            <a:extLst>
              <a:ext uri="{FF2B5EF4-FFF2-40B4-BE49-F238E27FC236}">
                <a16:creationId xmlns:a16="http://schemas.microsoft.com/office/drawing/2014/main" xmlns="" id="{F10F55EA-8EB8-4665-AFCE-03C4A0DC2BFE}"/>
              </a:ext>
            </a:extLst>
          </p:cNvPr>
          <p:cNvSpPr/>
          <p:nvPr/>
        </p:nvSpPr>
        <p:spPr>
          <a:xfrm flipH="1" flipV="1">
            <a:off x="9574699" y="3125993"/>
            <a:ext cx="1716507" cy="1572350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>
            <a:extLst>
              <a:ext uri="{FF2B5EF4-FFF2-40B4-BE49-F238E27FC236}">
                <a16:creationId xmlns:a16="http://schemas.microsoft.com/office/drawing/2014/main" xmlns="" id="{3DCDA976-54C0-485B-9CEB-4884F6555A93}"/>
              </a:ext>
            </a:extLst>
          </p:cNvPr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9" name="任意多边形: 形状 48">
            <a:extLst>
              <a:ext uri="{FF2B5EF4-FFF2-40B4-BE49-F238E27FC236}">
                <a16:creationId xmlns:a16="http://schemas.microsoft.com/office/drawing/2014/main" xmlns="" id="{115619EA-F357-49DB-B2A3-84FB4FAA6494}"/>
              </a:ext>
            </a:extLst>
          </p:cNvPr>
          <p:cNvSpPr/>
          <p:nvPr/>
        </p:nvSpPr>
        <p:spPr>
          <a:xfrm rot="7661876" flipH="1" flipV="1">
            <a:off x="159668" y="1476170"/>
            <a:ext cx="1771100" cy="1450088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1" name="组合 50">
            <a:extLst>
              <a:ext uri="{FF2B5EF4-FFF2-40B4-BE49-F238E27FC236}">
                <a16:creationId xmlns:a16="http://schemas.microsoft.com/office/drawing/2014/main" xmlns="" id="{38DAAA03-0D9B-4668-BAB8-98BDC4A02996}"/>
              </a:ext>
            </a:extLst>
          </p:cNvPr>
          <p:cNvGrpSpPr/>
          <p:nvPr/>
        </p:nvGrpSpPr>
        <p:grpSpPr>
          <a:xfrm>
            <a:off x="2283317" y="4219842"/>
            <a:ext cx="7625367" cy="612775"/>
            <a:chOff x="5587145" y="4208550"/>
            <a:chExt cx="5979258" cy="612775"/>
          </a:xfrm>
        </p:grpSpPr>
        <p:sp>
          <p:nvSpPr>
            <p:cNvPr id="52" name="矩形: 圆角 51">
              <a:extLst>
                <a:ext uri="{FF2B5EF4-FFF2-40B4-BE49-F238E27FC236}">
                  <a16:creationId xmlns:a16="http://schemas.microsoft.com/office/drawing/2014/main" xmlns="" id="{365B2701-EC26-4309-8DF0-18CE5FC793F5}"/>
                </a:ext>
              </a:extLst>
            </p:cNvPr>
            <p:cNvSpPr/>
            <p:nvPr/>
          </p:nvSpPr>
          <p:spPr>
            <a:xfrm>
              <a:off x="7405199" y="4208550"/>
              <a:ext cx="2343150" cy="356435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53" name="副标题 4">
              <a:extLst>
                <a:ext uri="{FF2B5EF4-FFF2-40B4-BE49-F238E27FC236}">
                  <a16:creationId xmlns:a16="http://schemas.microsoft.com/office/drawing/2014/main" xmlns="" id="{857BEC39-3BE9-4183-A71A-46D7C7C9293A}"/>
                </a:ext>
              </a:extLst>
            </p:cNvPr>
            <p:cNvSpPr txBox="1">
              <a:spLocks/>
            </p:cNvSpPr>
            <p:nvPr/>
          </p:nvSpPr>
          <p:spPr>
            <a:xfrm>
              <a:off x="5587145" y="4262526"/>
              <a:ext cx="5979258" cy="558799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0" indent="0" algn="l" defTabSz="914354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accent2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178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54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532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709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886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062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240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418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354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SPEAKER NAME AND TITLE</a:t>
              </a:r>
            </a:p>
          </p:txBody>
        </p:sp>
      </p:grpSp>
      <p:sp>
        <p:nvSpPr>
          <p:cNvPr id="54" name="标题 3">
            <a:extLst>
              <a:ext uri="{FF2B5EF4-FFF2-40B4-BE49-F238E27FC236}">
                <a16:creationId xmlns:a16="http://schemas.microsoft.com/office/drawing/2014/main" xmlns="" id="{2DBB0109-A140-4861-8739-2391475B3F08}"/>
              </a:ext>
            </a:extLst>
          </p:cNvPr>
          <p:cNvSpPr txBox="1">
            <a:spLocks/>
          </p:cNvSpPr>
          <p:nvPr/>
        </p:nvSpPr>
        <p:spPr>
          <a:xfrm>
            <a:off x="2818266" y="3502455"/>
            <a:ext cx="6555469" cy="10154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4400" b="1" kern="12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800" b="0" baseline="30000" dirty="0">
                <a:solidFill>
                  <a:schemeClr val="accent3"/>
                </a:solidFill>
                <a:latin typeface="+mn-lt"/>
                <a:ea typeface="+mn-ea"/>
                <a:cs typeface="+mn-ea"/>
                <a:sym typeface="+mn-lt"/>
              </a:rPr>
              <a:t>YOU</a:t>
            </a:r>
            <a:endParaRPr kumimoji="0" lang="en-US" altLang="en-US" sz="8800" b="0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" name="íṥ1ide">
            <a:extLst>
              <a:ext uri="{FF2B5EF4-FFF2-40B4-BE49-F238E27FC236}">
                <a16:creationId xmlns:a16="http://schemas.microsoft.com/office/drawing/2014/main" xmlns="" id="{A2180E3D-6DB2-4048-9A28-6C4A1920E5D9}"/>
              </a:ext>
            </a:extLst>
          </p:cNvPr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1" name="任意多边形: 形状 60">
            <a:extLst>
              <a:ext uri="{FF2B5EF4-FFF2-40B4-BE49-F238E27FC236}">
                <a16:creationId xmlns:a16="http://schemas.microsoft.com/office/drawing/2014/main" xmlns="" id="{3953A7AE-64AD-49BE-9A11-3E1B2D3DB241}"/>
              </a:ext>
            </a:extLst>
          </p:cNvPr>
          <p:cNvSpPr/>
          <p:nvPr/>
        </p:nvSpPr>
        <p:spPr>
          <a:xfrm>
            <a:off x="-3485832" y="-1189667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标题 3">
            <a:extLst>
              <a:ext uri="{FF2B5EF4-FFF2-40B4-BE49-F238E27FC236}">
                <a16:creationId xmlns:a16="http://schemas.microsoft.com/office/drawing/2014/main" xmlns="" id="{E7F264FE-E963-48FB-9342-F915BD7EE1DB}"/>
              </a:ext>
            </a:extLst>
          </p:cNvPr>
          <p:cNvSpPr txBox="1">
            <a:spLocks/>
          </p:cNvSpPr>
          <p:nvPr/>
        </p:nvSpPr>
        <p:spPr>
          <a:xfrm>
            <a:off x="2818266" y="2683813"/>
            <a:ext cx="6555469" cy="10154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4400" b="1" kern="12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800" b="0" baseline="300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THANK</a:t>
            </a:r>
            <a:endParaRPr kumimoji="0" lang="en-US" altLang="en-US" sz="8800" b="0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728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35" grpId="0" animBg="1"/>
      <p:bldP spid="8" grpId="0" animBg="1"/>
      <p:bldP spid="18" grpId="0" animBg="1"/>
      <p:bldP spid="43" grpId="0" animBg="1"/>
      <p:bldP spid="10" grpId="0" animBg="1"/>
      <p:bldP spid="33" grpId="0" animBg="1"/>
      <p:bldP spid="45" grpId="0" animBg="1"/>
      <p:bldP spid="34" grpId="0" animBg="1"/>
      <p:bldP spid="49" grpId="0" animBg="1"/>
      <p:bldP spid="54" grpId="0"/>
      <p:bldP spid="19" grpId="0" animBg="1"/>
      <p:bldP spid="61" grpId="0" animBg="1"/>
      <p:bldP spid="2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8940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>
            <a:extLst>
              <a:ext uri="{FF2B5EF4-FFF2-40B4-BE49-F238E27FC236}">
                <a16:creationId xmlns:a16="http://schemas.microsoft.com/office/drawing/2014/main" xmlns="" id="{35798C0B-AA09-4D5C-9D8C-E9A8693E488D}"/>
              </a:ext>
            </a:extLst>
          </p:cNvPr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>
            <a:extLst>
              <a:ext uri="{FF2B5EF4-FFF2-40B4-BE49-F238E27FC236}">
                <a16:creationId xmlns:a16="http://schemas.microsoft.com/office/drawing/2014/main" xmlns="" id="{E5FAAC46-5C3C-4554-833D-8E6988ADF026}"/>
              </a:ext>
            </a:extLst>
          </p:cNvPr>
          <p:cNvSpPr/>
          <p:nvPr/>
        </p:nvSpPr>
        <p:spPr>
          <a:xfrm>
            <a:off x="-1" y="-1"/>
            <a:ext cx="4355767" cy="2161552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>
            <a:extLst>
              <a:ext uri="{FF2B5EF4-FFF2-40B4-BE49-F238E27FC236}">
                <a16:creationId xmlns:a16="http://schemas.microsoft.com/office/drawing/2014/main" xmlns="" id="{797C3B47-B181-4270-9DBF-F377F347A227}"/>
              </a:ext>
            </a:extLst>
          </p:cNvPr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íṥ1ide">
            <a:extLst>
              <a:ext uri="{FF2B5EF4-FFF2-40B4-BE49-F238E27FC236}">
                <a16:creationId xmlns:a16="http://schemas.microsoft.com/office/drawing/2014/main" xmlns="" id="{A2180E3D-6DB2-4048-9A28-6C4A1920E5D9}"/>
              </a:ext>
            </a:extLst>
          </p:cNvPr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>
            <a:extLst>
              <a:ext uri="{FF2B5EF4-FFF2-40B4-BE49-F238E27FC236}">
                <a16:creationId xmlns:a16="http://schemas.microsoft.com/office/drawing/2014/main" xmlns="" id="{3DCDA976-54C0-485B-9CEB-4884F6555A93}"/>
              </a:ext>
            </a:extLst>
          </p:cNvPr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ï$ľíḋè">
            <a:extLst>
              <a:ext uri="{FF2B5EF4-FFF2-40B4-BE49-F238E27FC236}">
                <a16:creationId xmlns:a16="http://schemas.microsoft.com/office/drawing/2014/main" xmlns="" id="{7AC323E4-1166-4BC2-859A-F18CCE995505}"/>
              </a:ext>
            </a:extLst>
          </p:cNvPr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97C02985-9A38-40BB-955F-8C64CD220DA5}"/>
              </a:ext>
            </a:extLst>
          </p:cNvPr>
          <p:cNvSpPr/>
          <p:nvPr/>
        </p:nvSpPr>
        <p:spPr>
          <a:xfrm>
            <a:off x="711200" y="1219933"/>
            <a:ext cx="10919500" cy="442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>
            <a:extLst>
              <a:ext uri="{FF2B5EF4-FFF2-40B4-BE49-F238E27FC236}">
                <a16:creationId xmlns:a16="http://schemas.microsoft.com/office/drawing/2014/main" xmlns="" id="{0BA0B4DB-DB17-4781-BBFE-B69EBBE28B6E}"/>
              </a:ext>
            </a:extLst>
          </p:cNvPr>
          <p:cNvSpPr/>
          <p:nvPr/>
        </p:nvSpPr>
        <p:spPr>
          <a:xfrm rot="16200000" flipV="1">
            <a:off x="8765098" y="142127"/>
            <a:ext cx="1048734" cy="320434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xmlns="" id="{33193791-A4C1-4F75-A970-C1DE7A05C3EC}"/>
              </a:ext>
            </a:extLst>
          </p:cNvPr>
          <p:cNvSpPr/>
          <p:nvPr/>
        </p:nvSpPr>
        <p:spPr>
          <a:xfrm>
            <a:off x="4181766" y="2537970"/>
            <a:ext cx="4702629" cy="1171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zh-CN" altLang="en-US" sz="5400" dirty="0">
                <a:solidFill>
                  <a:schemeClr val="tx2"/>
                </a:solidFill>
                <a:cs typeface="+mn-ea"/>
                <a:sym typeface="+mn-lt"/>
              </a:rPr>
              <a:t>此处输入标题</a:t>
            </a:r>
          </a:p>
        </p:txBody>
      </p:sp>
      <p:sp>
        <p:nvSpPr>
          <p:cNvPr id="46" name="PA-矩形 11">
            <a:extLst>
              <a:ext uri="{FF2B5EF4-FFF2-40B4-BE49-F238E27FC236}">
                <a16:creationId xmlns:a16="http://schemas.microsoft.com/office/drawing/2014/main" xmlns="" id="{690C66A7-B27D-4A70-965C-499C9F76F23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181766" y="3595286"/>
            <a:ext cx="4549007" cy="297967"/>
          </a:xfrm>
          <a:prstGeom prst="rect">
            <a:avLst/>
          </a:prstGeom>
          <a:ln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zh-CN" sz="1200" i="1" dirty="0">
                <a:solidFill>
                  <a:schemeClr val="accent1"/>
                </a:solidFill>
                <a:cs typeface="+mn-ea"/>
                <a:sym typeface="+mn-lt"/>
              </a:rPr>
              <a:t>CLICK HERE TO ADD YOUR TEXT HERE </a:t>
            </a:r>
          </a:p>
        </p:txBody>
      </p:sp>
      <p:sp>
        <p:nvSpPr>
          <p:cNvPr id="10" name="işľîḓé">
            <a:extLst>
              <a:ext uri="{FF2B5EF4-FFF2-40B4-BE49-F238E27FC236}">
                <a16:creationId xmlns:a16="http://schemas.microsoft.com/office/drawing/2014/main" xmlns="" id="{9690B2FD-8F6B-48F5-BAD5-AD20CF8F6B36}"/>
              </a:ext>
            </a:extLst>
          </p:cNvPr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>
            <a:extLst>
              <a:ext uri="{FF2B5EF4-FFF2-40B4-BE49-F238E27FC236}">
                <a16:creationId xmlns:a16="http://schemas.microsoft.com/office/drawing/2014/main" xmlns="" id="{1BA124C8-BABC-4C2E-847B-EC043ED6A8B1}"/>
              </a:ext>
            </a:extLst>
          </p:cNvPr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xmlns="" id="{E3DB327D-C115-4292-8503-C5370D613D18}"/>
              </a:ext>
            </a:extLst>
          </p:cNvPr>
          <p:cNvSpPr/>
          <p:nvPr/>
        </p:nvSpPr>
        <p:spPr>
          <a:xfrm>
            <a:off x="-2879272" y="-783961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 rot="5400000">
            <a:off x="276974" y="615989"/>
            <a:ext cx="6323006" cy="997902"/>
            <a:chOff x="-561301" y="2125669"/>
            <a:chExt cx="6323006" cy="997902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-561301" y="2259404"/>
              <a:ext cx="6323006" cy="78848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90981" y="2125669"/>
              <a:ext cx="5365383" cy="9979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r">
                <a:lnSpc>
                  <a:spcPct val="120000"/>
                </a:lnSpc>
                <a:defRPr/>
              </a:pPr>
              <a:r>
                <a:rPr lang="en-US" altLang="zh-CN" sz="5400" b="1" dirty="0">
                  <a:solidFill>
                    <a:schemeClr val="bg1"/>
                  </a:solidFill>
                  <a:cs typeface="+mn-ea"/>
                  <a:sym typeface="+mn-lt"/>
                </a:rPr>
                <a:t>PART ONE</a:t>
              </a:r>
            </a:p>
          </p:txBody>
        </p:sp>
      </p:grpSp>
      <p:sp>
        <p:nvSpPr>
          <p:cNvPr id="50" name="íṥ1ide">
            <a:extLst>
              <a:ext uri="{FF2B5EF4-FFF2-40B4-BE49-F238E27FC236}">
                <a16:creationId xmlns:a16="http://schemas.microsoft.com/office/drawing/2014/main" xmlns="" id="{40FEDB24-64B3-4D96-9F0B-0E0B15F864E1}"/>
              </a:ext>
            </a:extLst>
          </p:cNvPr>
          <p:cNvSpPr/>
          <p:nvPr/>
        </p:nvSpPr>
        <p:spPr>
          <a:xfrm flipH="1" flipV="1">
            <a:off x="10180370" y="3845093"/>
            <a:ext cx="1444819" cy="1323479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任意多边形: 形状 50">
            <a:extLst>
              <a:ext uri="{FF2B5EF4-FFF2-40B4-BE49-F238E27FC236}">
                <a16:creationId xmlns:a16="http://schemas.microsoft.com/office/drawing/2014/main" xmlns="" id="{48DB9063-464B-474C-9C8F-A7A419138389}"/>
              </a:ext>
            </a:extLst>
          </p:cNvPr>
          <p:cNvSpPr/>
          <p:nvPr/>
        </p:nvSpPr>
        <p:spPr>
          <a:xfrm rot="8538124" flipH="1">
            <a:off x="7558223" y="5134682"/>
            <a:ext cx="1033184" cy="845919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xmlns="" id="{C87AE09B-50BC-4D95-9DDE-AD0EFE0922EB}"/>
              </a:ext>
            </a:extLst>
          </p:cNvPr>
          <p:cNvSpPr/>
          <p:nvPr/>
        </p:nvSpPr>
        <p:spPr>
          <a:xfrm rot="7661876" flipH="1" flipV="1">
            <a:off x="247761" y="2041934"/>
            <a:ext cx="1090524" cy="892866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356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3" grpId="0" animBg="1"/>
      <p:bldP spid="42" grpId="0"/>
      <p:bldP spid="46" grpId="0"/>
      <p:bldP spid="50" grpId="0" animBg="1"/>
      <p:bldP spid="51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>
            <a:off x="70655" y="652142"/>
            <a:ext cx="3076748" cy="573298"/>
            <a:chOff x="2684957" y="2211179"/>
            <a:chExt cx="3076748" cy="573298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2951155" y="2211179"/>
              <a:ext cx="2544352" cy="573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aphicFrame>
        <p:nvGraphicFramePr>
          <p:cNvPr id="5" name="内容占位符 7">
            <a:extLst>
              <a:ext uri="{FF2B5EF4-FFF2-40B4-BE49-F238E27FC236}">
                <a16:creationId xmlns:a16="http://schemas.microsoft.com/office/drawing/2014/main" xmlns="" id="{58BCF13A-987B-49BF-A0E0-7BD5C1E717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108890"/>
              </p:ext>
            </p:extLst>
          </p:nvPr>
        </p:nvGraphicFramePr>
        <p:xfrm>
          <a:off x="876986" y="1846047"/>
          <a:ext cx="6285306" cy="3996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0156ADD2-0413-4179-B07C-7FFF8678CFBF}"/>
              </a:ext>
            </a:extLst>
          </p:cNvPr>
          <p:cNvGrpSpPr/>
          <p:nvPr/>
        </p:nvGrpSpPr>
        <p:grpSpPr>
          <a:xfrm>
            <a:off x="8196128" y="1610843"/>
            <a:ext cx="2928386" cy="1842229"/>
            <a:chOff x="7974891" y="1445743"/>
            <a:chExt cx="2928386" cy="1842229"/>
          </a:xfrm>
        </p:grpSpPr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="" id="{E1A89971-1EF4-49E6-9BF6-07F3805CDEDF}"/>
                </a:ext>
              </a:extLst>
            </p:cNvPr>
            <p:cNvSpPr txBox="1"/>
            <p:nvPr/>
          </p:nvSpPr>
          <p:spPr>
            <a:xfrm>
              <a:off x="7974891" y="1445743"/>
              <a:ext cx="2928386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dirty="0">
                  <a:solidFill>
                    <a:schemeClr val="accent4"/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dirty="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xmlns="" id="{368CB24A-7E99-4E42-8F68-ACABD31AE6F4}"/>
                </a:ext>
              </a:extLst>
            </p:cNvPr>
            <p:cNvSpPr txBox="1"/>
            <p:nvPr/>
          </p:nvSpPr>
          <p:spPr>
            <a:xfrm>
              <a:off x="7974891" y="1839953"/>
              <a:ext cx="292838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xmlns="" id="{92846F83-6234-4453-A39A-124400F0E42C}"/>
                </a:ext>
              </a:extLst>
            </p:cNvPr>
            <p:cNvCxnSpPr>
              <a:cxnSpLocks/>
            </p:cNvCxnSpPr>
            <p:nvPr/>
          </p:nvCxnSpPr>
          <p:spPr>
            <a:xfrm>
              <a:off x="8069711" y="3103306"/>
              <a:ext cx="2269779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xmlns="" id="{7281C2C1-A635-4B99-B6C9-4F2AF98269A1}"/>
                </a:ext>
              </a:extLst>
            </p:cNvPr>
            <p:cNvSpPr txBox="1"/>
            <p:nvPr/>
          </p:nvSpPr>
          <p:spPr>
            <a:xfrm>
              <a:off x="10462131" y="2918640"/>
              <a:ext cx="441146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chemeClr val="tx1">
                      <a:alpha val="20000"/>
                    </a:schemeClr>
                  </a:solidFill>
                  <a:cs typeface="+mn-ea"/>
                  <a:sym typeface="+mn-lt"/>
                </a:rPr>
                <a:t>01</a:t>
              </a: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xmlns="" id="{785DFABA-09D7-45CD-B625-04B38AF6B64C}"/>
              </a:ext>
            </a:extLst>
          </p:cNvPr>
          <p:cNvGrpSpPr/>
          <p:nvPr/>
        </p:nvGrpSpPr>
        <p:grpSpPr>
          <a:xfrm>
            <a:off x="8196128" y="3858743"/>
            <a:ext cx="2928386" cy="1842229"/>
            <a:chOff x="7974891" y="1445743"/>
            <a:chExt cx="2928386" cy="1842229"/>
          </a:xfrm>
        </p:grpSpPr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xmlns="" id="{438C98A8-5D5A-4FDA-B24A-27E504F88890}"/>
                </a:ext>
              </a:extLst>
            </p:cNvPr>
            <p:cNvSpPr txBox="1"/>
            <p:nvPr/>
          </p:nvSpPr>
          <p:spPr>
            <a:xfrm>
              <a:off x="7974891" y="1445743"/>
              <a:ext cx="2928386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dirty="0">
                  <a:solidFill>
                    <a:schemeClr val="accent5"/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dirty="0">
                <a:solidFill>
                  <a:schemeClr val="accent5"/>
                </a:solidFill>
                <a:cs typeface="+mn-ea"/>
                <a:sym typeface="+mn-lt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xmlns="" id="{8AB8E4F5-8040-4DA3-9F2C-672E86FE73B5}"/>
                </a:ext>
              </a:extLst>
            </p:cNvPr>
            <p:cNvSpPr txBox="1"/>
            <p:nvPr/>
          </p:nvSpPr>
          <p:spPr>
            <a:xfrm>
              <a:off x="7974891" y="1839953"/>
              <a:ext cx="292838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9784021E-0995-4EDC-9F5A-CF7DB2E6F343}"/>
                </a:ext>
              </a:extLst>
            </p:cNvPr>
            <p:cNvCxnSpPr>
              <a:cxnSpLocks/>
            </p:cNvCxnSpPr>
            <p:nvPr/>
          </p:nvCxnSpPr>
          <p:spPr>
            <a:xfrm>
              <a:off x="8069711" y="3103306"/>
              <a:ext cx="2269779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xmlns="" id="{0EE1CC4A-6178-4339-9855-EB64CBB2BD91}"/>
                </a:ext>
              </a:extLst>
            </p:cNvPr>
            <p:cNvSpPr txBox="1"/>
            <p:nvPr/>
          </p:nvSpPr>
          <p:spPr>
            <a:xfrm>
              <a:off x="10462131" y="2918640"/>
              <a:ext cx="441146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chemeClr val="tx1">
                      <a:alpha val="20000"/>
                    </a:schemeClr>
                  </a:solidFill>
                  <a:cs typeface="+mn-ea"/>
                  <a:sym typeface="+mn-lt"/>
                </a:rPr>
                <a:t>02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58060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>
            <a:off x="70655" y="652142"/>
            <a:ext cx="3076748" cy="573298"/>
            <a:chOff x="2684957" y="2211179"/>
            <a:chExt cx="3076748" cy="573298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2951155" y="2211179"/>
              <a:ext cx="2544352" cy="573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2" name="圆角矩形 1">
            <a:extLst>
              <a:ext uri="{FF2B5EF4-FFF2-40B4-BE49-F238E27FC236}">
                <a16:creationId xmlns:a16="http://schemas.microsoft.com/office/drawing/2014/main" xmlns="" id="{87B9EE88-D7B3-442F-BB61-D9E84BDFCB60}"/>
              </a:ext>
            </a:extLst>
          </p:cNvPr>
          <p:cNvSpPr/>
          <p:nvPr/>
        </p:nvSpPr>
        <p:spPr>
          <a:xfrm>
            <a:off x="2216802" y="2165327"/>
            <a:ext cx="2275352" cy="3086654"/>
          </a:xfrm>
          <a:prstGeom prst="roundRect">
            <a:avLst>
              <a:gd name="adj" fmla="val 4027"/>
            </a:avLst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  <a:round/>
            <a:headEnd/>
            <a:tailEnd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xmlns="" id="{ABF15633-7AE1-47D2-8727-6C28312832E9}"/>
              </a:ext>
            </a:extLst>
          </p:cNvPr>
          <p:cNvGrpSpPr/>
          <p:nvPr/>
        </p:nvGrpSpPr>
        <p:grpSpPr>
          <a:xfrm>
            <a:off x="5001543" y="2165327"/>
            <a:ext cx="4898004" cy="1350802"/>
            <a:chOff x="2066825" y="2244914"/>
            <a:chExt cx="4898004" cy="1350802"/>
          </a:xfrm>
        </p:grpSpPr>
        <p:cxnSp>
          <p:nvCxnSpPr>
            <p:cNvPr id="28" name="直接连接符 27">
              <a:extLst>
                <a:ext uri="{FF2B5EF4-FFF2-40B4-BE49-F238E27FC236}">
                  <a16:creationId xmlns:a16="http://schemas.microsoft.com/office/drawing/2014/main" xmlns="" id="{40D7454D-46D7-455B-BCD6-2C2658062F96}"/>
                </a:ext>
              </a:extLst>
            </p:cNvPr>
            <p:cNvCxnSpPr>
              <a:cxnSpLocks/>
            </p:cNvCxnSpPr>
            <p:nvPr/>
          </p:nvCxnSpPr>
          <p:spPr>
            <a:xfrm>
              <a:off x="2066825" y="2334509"/>
              <a:ext cx="0" cy="1261207"/>
            </a:xfrm>
            <a:prstGeom prst="line">
              <a:avLst/>
            </a:prstGeom>
            <a:ln w="76200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xmlns="" id="{E2A8034B-BFEC-40E6-A535-1F27C03993F0}"/>
                </a:ext>
              </a:extLst>
            </p:cNvPr>
            <p:cNvGrpSpPr/>
            <p:nvPr/>
          </p:nvGrpSpPr>
          <p:grpSpPr>
            <a:xfrm>
              <a:off x="2153647" y="2244914"/>
              <a:ext cx="4811182" cy="1350802"/>
              <a:chOff x="2403576" y="3534219"/>
              <a:chExt cx="4811182" cy="1350802"/>
            </a:xfrm>
          </p:grpSpPr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xmlns="" id="{362C3A37-C0F4-49F9-BE64-6EA01005BE33}"/>
                  </a:ext>
                </a:extLst>
              </p:cNvPr>
              <p:cNvSpPr txBox="1"/>
              <p:nvPr/>
            </p:nvSpPr>
            <p:spPr>
              <a:xfrm>
                <a:off x="2403576" y="3534219"/>
                <a:ext cx="4790638" cy="3663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600" b="1" dirty="0">
                    <a:cs typeface="+mn-ea"/>
                    <a:sym typeface="+mn-lt"/>
                  </a:rPr>
                  <a:t>此处输入标题</a:t>
                </a:r>
                <a:endParaRPr lang="en-US" altLang="zh-CN" sz="1600" b="1" dirty="0">
                  <a:cs typeface="+mn-ea"/>
                  <a:sym typeface="+mn-lt"/>
                </a:endParaRPr>
              </a:p>
            </p:txBody>
          </p:sp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xmlns="" id="{BC8CF12A-3AC2-44AD-96E5-636C290E2EA2}"/>
                  </a:ext>
                </a:extLst>
              </p:cNvPr>
              <p:cNvSpPr/>
              <p:nvPr/>
            </p:nvSpPr>
            <p:spPr>
              <a:xfrm>
                <a:off x="2403576" y="3879245"/>
                <a:ext cx="4811182" cy="1005776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 dirty="0">
                    <a:cs typeface="+mn-ea"/>
                    <a:sym typeface="+mn-lt"/>
                  </a:rPr>
                  <a:t>您的内容打在这里，或者通过复制您的文本后，在此框中选择粘贴，并选择只保留文字。您的内容打在这里，或者通过复制您的文本后，在此框中选择粘贴，并选择只保留文字。</a:t>
                </a: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24" name="矩形 23">
            <a:extLst>
              <a:ext uri="{FF2B5EF4-FFF2-40B4-BE49-F238E27FC236}">
                <a16:creationId xmlns:a16="http://schemas.microsoft.com/office/drawing/2014/main" xmlns="" id="{41F29200-5C92-4CFA-8F30-3B2F818DEB25}"/>
              </a:ext>
            </a:extLst>
          </p:cNvPr>
          <p:cNvSpPr/>
          <p:nvPr/>
        </p:nvSpPr>
        <p:spPr>
          <a:xfrm>
            <a:off x="5428966" y="4607595"/>
            <a:ext cx="2064990" cy="539404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1200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="" id="{7E9FFDFA-1609-4D53-8E32-152A4CCB22C7}"/>
              </a:ext>
            </a:extLst>
          </p:cNvPr>
          <p:cNvSpPr txBox="1"/>
          <p:nvPr/>
        </p:nvSpPr>
        <p:spPr>
          <a:xfrm>
            <a:off x="4844139" y="4584910"/>
            <a:ext cx="643125" cy="62895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b="1" dirty="0">
                <a:solidFill>
                  <a:schemeClr val="accent1"/>
                </a:solidFill>
                <a:cs typeface="+mn-ea"/>
                <a:sym typeface="+mn-lt"/>
              </a:rPr>
              <a:t>0</a:t>
            </a:r>
            <a:r>
              <a:rPr lang="en-US" altLang="zh-CN" sz="100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z="3200" b="1" dirty="0">
                <a:solidFill>
                  <a:schemeClr val="accent1"/>
                </a:solidFill>
                <a:cs typeface="+mn-ea"/>
                <a:sym typeface="+mn-lt"/>
              </a:rPr>
              <a:t>1</a:t>
            </a:r>
            <a:endParaRPr lang="zh-CN" altLang="en-US" sz="32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xmlns="" id="{456DBB33-0211-4ED5-9A69-6271E7C10773}"/>
              </a:ext>
            </a:extLst>
          </p:cNvPr>
          <p:cNvSpPr/>
          <p:nvPr/>
        </p:nvSpPr>
        <p:spPr>
          <a:xfrm>
            <a:off x="7910207" y="4607595"/>
            <a:ext cx="2064990" cy="539404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1200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xmlns="" id="{59C9838B-B260-4B77-B000-C1CC4A9D5CB1}"/>
              </a:ext>
            </a:extLst>
          </p:cNvPr>
          <p:cNvSpPr txBox="1"/>
          <p:nvPr/>
        </p:nvSpPr>
        <p:spPr>
          <a:xfrm>
            <a:off x="7357682" y="4584910"/>
            <a:ext cx="643125" cy="62895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b="1" dirty="0">
                <a:solidFill>
                  <a:schemeClr val="accent2"/>
                </a:solidFill>
                <a:cs typeface="+mn-ea"/>
                <a:sym typeface="+mn-lt"/>
              </a:rPr>
              <a:t>0</a:t>
            </a:r>
            <a:r>
              <a:rPr lang="en-US" altLang="zh-CN" sz="100" b="1" dirty="0">
                <a:solidFill>
                  <a:schemeClr val="accent2"/>
                </a:solidFill>
                <a:cs typeface="+mn-ea"/>
                <a:sym typeface="+mn-lt"/>
              </a:rPr>
              <a:t> </a:t>
            </a:r>
            <a:r>
              <a:rPr lang="en-US" altLang="zh-CN" sz="3200" b="1" dirty="0">
                <a:solidFill>
                  <a:schemeClr val="accent2"/>
                </a:solidFill>
                <a:cs typeface="+mn-ea"/>
                <a:sym typeface="+mn-lt"/>
              </a:rPr>
              <a:t>2</a:t>
            </a:r>
            <a:endParaRPr lang="zh-CN" altLang="en-US" sz="3200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405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>
            <a:off x="70655" y="652142"/>
            <a:ext cx="3076748" cy="573298"/>
            <a:chOff x="2684957" y="2211179"/>
            <a:chExt cx="3076748" cy="573298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2951155" y="2211179"/>
              <a:ext cx="2544352" cy="573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5" name="文本框 74">
            <a:extLst>
              <a:ext uri="{FF2B5EF4-FFF2-40B4-BE49-F238E27FC236}">
                <a16:creationId xmlns:a16="http://schemas.microsoft.com/office/drawing/2014/main" xmlns="" id="{142A2A55-CF27-4635-8911-866CD0299993}"/>
              </a:ext>
            </a:extLst>
          </p:cNvPr>
          <p:cNvSpPr txBox="1"/>
          <p:nvPr/>
        </p:nvSpPr>
        <p:spPr>
          <a:xfrm>
            <a:off x="7664219" y="3548850"/>
            <a:ext cx="3063652" cy="741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20000"/>
              </a:lnSpc>
            </a:pPr>
            <a:r>
              <a:rPr lang="zh-CN" altLang="en-US" sz="1200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76" name="文本框 75">
            <a:extLst>
              <a:ext uri="{FF2B5EF4-FFF2-40B4-BE49-F238E27FC236}">
                <a16:creationId xmlns:a16="http://schemas.microsoft.com/office/drawing/2014/main" xmlns="" id="{0A2DCEC5-E780-4AC0-AE63-537602D04CF6}"/>
              </a:ext>
            </a:extLst>
          </p:cNvPr>
          <p:cNvSpPr txBox="1"/>
          <p:nvPr/>
        </p:nvSpPr>
        <p:spPr>
          <a:xfrm>
            <a:off x="6927619" y="3484056"/>
            <a:ext cx="639919" cy="62895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b="1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zh-CN" altLang="en-US" sz="32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xmlns="" id="{63FC21FF-097D-4B39-8144-A7BA0101D920}"/>
              </a:ext>
            </a:extLst>
          </p:cNvPr>
          <p:cNvSpPr txBox="1"/>
          <p:nvPr/>
        </p:nvSpPr>
        <p:spPr>
          <a:xfrm>
            <a:off x="7664219" y="4419446"/>
            <a:ext cx="3063652" cy="741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20000"/>
              </a:lnSpc>
            </a:pPr>
            <a:r>
              <a:rPr lang="zh-CN" altLang="en-US" sz="1200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xmlns="" id="{61ADD82C-5C6B-4CDD-B263-1A8D22F581C8}"/>
              </a:ext>
            </a:extLst>
          </p:cNvPr>
          <p:cNvSpPr txBox="1"/>
          <p:nvPr/>
        </p:nvSpPr>
        <p:spPr>
          <a:xfrm>
            <a:off x="6927619" y="4354652"/>
            <a:ext cx="639919" cy="62895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3200" b="1" i="1"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</a:gsLst>
                  <a:lin ang="2700000" scaled="0"/>
                </a:gradFill>
                <a:effectLst>
                  <a:outerShdw blurRad="76200" dist="50800" dir="5400000" algn="ctr" rotWithShape="0">
                    <a:schemeClr val="accent1">
                      <a:alpha val="20000"/>
                    </a:schemeClr>
                  </a:outerShdw>
                </a:effectLst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zh-CN" i="0" dirty="0">
                <a:solidFill>
                  <a:schemeClr val="accent1"/>
                </a:solidFill>
                <a:effectLst/>
                <a:cs typeface="+mn-ea"/>
                <a:sym typeface="+mn-lt"/>
              </a:rPr>
              <a:t>02</a:t>
            </a:r>
            <a:endParaRPr lang="zh-CN" altLang="en-US" i="0" dirty="0">
              <a:solidFill>
                <a:schemeClr val="accent1"/>
              </a:solidFill>
              <a:effectLst/>
              <a:cs typeface="+mn-ea"/>
              <a:sym typeface="+mn-lt"/>
            </a:endParaRPr>
          </a:p>
        </p:txBody>
      </p:sp>
      <p:sp>
        <p:nvSpPr>
          <p:cNvPr id="79" name="文本框 78">
            <a:extLst>
              <a:ext uri="{FF2B5EF4-FFF2-40B4-BE49-F238E27FC236}">
                <a16:creationId xmlns:a16="http://schemas.microsoft.com/office/drawing/2014/main" xmlns="" id="{327088C7-EA5C-4044-AC28-5442911CD182}"/>
              </a:ext>
            </a:extLst>
          </p:cNvPr>
          <p:cNvSpPr txBox="1"/>
          <p:nvPr/>
        </p:nvSpPr>
        <p:spPr>
          <a:xfrm>
            <a:off x="7664219" y="5290042"/>
            <a:ext cx="3063652" cy="741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20000"/>
              </a:lnSpc>
            </a:pPr>
            <a:r>
              <a:rPr lang="zh-CN" altLang="en-US" sz="1200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80" name="文本框 79">
            <a:extLst>
              <a:ext uri="{FF2B5EF4-FFF2-40B4-BE49-F238E27FC236}">
                <a16:creationId xmlns:a16="http://schemas.microsoft.com/office/drawing/2014/main" xmlns="" id="{8C98F052-3C5C-4BDB-917E-ED488EC0F0A5}"/>
              </a:ext>
            </a:extLst>
          </p:cNvPr>
          <p:cNvSpPr txBox="1"/>
          <p:nvPr/>
        </p:nvSpPr>
        <p:spPr>
          <a:xfrm>
            <a:off x="6927619" y="5225248"/>
            <a:ext cx="639919" cy="62895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3200" b="1" i="1">
                <a:gradFill>
                  <a:gsLst>
                    <a:gs pos="0">
                      <a:schemeClr val="accent5">
                        <a:lumMod val="60000"/>
                        <a:lumOff val="40000"/>
                      </a:schemeClr>
                    </a:gs>
                    <a:gs pos="60000">
                      <a:schemeClr val="accent5"/>
                    </a:gs>
                  </a:gsLst>
                  <a:lin ang="2700000" scaled="0"/>
                </a:gradFill>
                <a:effectLst>
                  <a:outerShdw blurRad="76200" dist="50800" dir="5400000" algn="ctr" rotWithShape="0">
                    <a:schemeClr val="accent1">
                      <a:alpha val="20000"/>
                    </a:schemeClr>
                  </a:outerShdw>
                </a:effectLst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zh-CN" i="0" dirty="0">
                <a:solidFill>
                  <a:schemeClr val="accent1"/>
                </a:solidFill>
                <a:effectLst/>
                <a:cs typeface="+mn-ea"/>
                <a:sym typeface="+mn-lt"/>
              </a:rPr>
              <a:t>03</a:t>
            </a:r>
            <a:endParaRPr lang="zh-CN" altLang="en-US" i="0" dirty="0">
              <a:solidFill>
                <a:schemeClr val="accent1"/>
              </a:solidFill>
              <a:effectLst/>
              <a:cs typeface="+mn-ea"/>
              <a:sym typeface="+mn-lt"/>
            </a:endParaRPr>
          </a:p>
        </p:txBody>
      </p:sp>
      <p:sp>
        <p:nvSpPr>
          <p:cNvPr id="82" name="文本框 81">
            <a:extLst>
              <a:ext uri="{FF2B5EF4-FFF2-40B4-BE49-F238E27FC236}">
                <a16:creationId xmlns:a16="http://schemas.microsoft.com/office/drawing/2014/main" xmlns="" id="{629D54D8-AA5A-4909-A2A8-20EE4B096FC6}"/>
              </a:ext>
            </a:extLst>
          </p:cNvPr>
          <p:cNvSpPr txBox="1"/>
          <p:nvPr/>
        </p:nvSpPr>
        <p:spPr>
          <a:xfrm>
            <a:off x="1727199" y="3039094"/>
            <a:ext cx="4013199" cy="962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20000"/>
              </a:lnSpc>
            </a:pPr>
            <a:r>
              <a:rPr lang="zh-CN" altLang="en-US" sz="1200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r>
              <a:rPr lang="en-US" sz="1200" dirty="0">
                <a:cs typeface="+mn-ea"/>
                <a:sym typeface="+mn-lt"/>
              </a:rPr>
              <a:t>.</a:t>
            </a:r>
            <a:r>
              <a:rPr lang="zh-CN" altLang="en-US" sz="1200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cs typeface="+mn-ea"/>
              <a:sym typeface="+mn-lt"/>
            </a:endParaRPr>
          </a:p>
        </p:txBody>
      </p:sp>
      <p:cxnSp>
        <p:nvCxnSpPr>
          <p:cNvPr id="83" name="直接连接符 82">
            <a:extLst>
              <a:ext uri="{FF2B5EF4-FFF2-40B4-BE49-F238E27FC236}">
                <a16:creationId xmlns:a16="http://schemas.microsoft.com/office/drawing/2014/main" xmlns="" id="{C0248ECC-383F-4C9E-9A13-05337E81CF07}"/>
              </a:ext>
            </a:extLst>
          </p:cNvPr>
          <p:cNvCxnSpPr>
            <a:cxnSpLocks/>
          </p:cNvCxnSpPr>
          <p:nvPr/>
        </p:nvCxnSpPr>
        <p:spPr>
          <a:xfrm flipV="1">
            <a:off x="6733540" y="3634720"/>
            <a:ext cx="0" cy="2110511"/>
          </a:xfrm>
          <a:prstGeom prst="line">
            <a:avLst/>
          </a:prstGeom>
          <a:ln w="76200" cap="rnd">
            <a:solidFill>
              <a:schemeClr val="accent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矩形 83">
            <a:extLst>
              <a:ext uri="{FF2B5EF4-FFF2-40B4-BE49-F238E27FC236}">
                <a16:creationId xmlns:a16="http://schemas.microsoft.com/office/drawing/2014/main" xmlns="" id="{6229CDB2-F0B8-445C-93C2-5432872B3406}"/>
              </a:ext>
            </a:extLst>
          </p:cNvPr>
          <p:cNvSpPr/>
          <p:nvPr/>
        </p:nvSpPr>
        <p:spPr>
          <a:xfrm>
            <a:off x="1727199" y="1786367"/>
            <a:ext cx="4632951" cy="1244452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>
              <a:lnSpc>
                <a:spcPct val="120000"/>
              </a:lnSpc>
              <a:buSzPct val="25000"/>
            </a:pPr>
            <a:r>
              <a:rPr lang="zh-CN" altLang="en-US" sz="2400" b="1" dirty="0">
                <a:cs typeface="+mn-ea"/>
                <a:sym typeface="+mn-lt"/>
              </a:rPr>
              <a:t>在此框中选择粘贴，</a:t>
            </a:r>
            <a:endParaRPr lang="en-US" altLang="zh-CN" sz="2400" b="1" dirty="0">
              <a:cs typeface="+mn-ea"/>
              <a:sym typeface="+mn-lt"/>
            </a:endParaRPr>
          </a:p>
          <a:p>
            <a:pPr>
              <a:lnSpc>
                <a:spcPct val="120000"/>
              </a:lnSpc>
              <a:buSzPct val="25000"/>
            </a:pPr>
            <a:r>
              <a:rPr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并选择只保留文字。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0F0C117-8BE1-8D16-3F4E-9F5672EA5EAB}"/>
              </a:ext>
            </a:extLst>
          </p:cNvPr>
          <p:cNvSpPr txBox="1"/>
          <p:nvPr/>
        </p:nvSpPr>
        <p:spPr>
          <a:xfrm>
            <a:off x="3520605" y="6361569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PPT</a:t>
            </a:r>
            <a:r>
              <a:rPr lang="zh-CN" altLang="en-US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模板 </a:t>
            </a: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http://</a:t>
            </a:r>
            <a:r>
              <a:rPr lang="en-US" altLang="zh-CN" sz="100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www.ypppt.com/moban</a:t>
            </a: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/</a:t>
            </a:r>
            <a:r>
              <a:rPr lang="zh-CN" altLang="en-US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 </a:t>
            </a:r>
            <a:endParaRPr lang="en-US" altLang="zh-CN" sz="100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493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77" grpId="0"/>
      <p:bldP spid="78" grpId="0"/>
      <p:bldP spid="79" grpId="0"/>
      <p:bldP spid="80" grpId="0"/>
      <p:bldP spid="82" grpId="0"/>
      <p:bldP spid="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>
            <a:off x="70655" y="652142"/>
            <a:ext cx="3076748" cy="573298"/>
            <a:chOff x="2684957" y="2211179"/>
            <a:chExt cx="3076748" cy="573298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2951155" y="2211179"/>
              <a:ext cx="2544352" cy="573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E253988F-2902-4435-9026-43E3C827D981}"/>
              </a:ext>
            </a:extLst>
          </p:cNvPr>
          <p:cNvGrpSpPr/>
          <p:nvPr/>
        </p:nvGrpSpPr>
        <p:grpSpPr>
          <a:xfrm>
            <a:off x="0" y="2075305"/>
            <a:ext cx="12212320" cy="3324689"/>
            <a:chOff x="0" y="2075305"/>
            <a:chExt cx="12212320" cy="3324689"/>
          </a:xfrm>
        </p:grpSpPr>
        <p:sp>
          <p:nvSpPr>
            <p:cNvPr id="6" name="任意多边形 49">
              <a:extLst>
                <a:ext uri="{FF2B5EF4-FFF2-40B4-BE49-F238E27FC236}">
                  <a16:creationId xmlns:a16="http://schemas.microsoft.com/office/drawing/2014/main" xmlns="" id="{39AE2E37-D91A-41F4-BE9A-75484C752400}"/>
                </a:ext>
              </a:extLst>
            </p:cNvPr>
            <p:cNvSpPr/>
            <p:nvPr/>
          </p:nvSpPr>
          <p:spPr>
            <a:xfrm>
              <a:off x="0" y="4074031"/>
              <a:ext cx="12212320" cy="1138845"/>
            </a:xfrm>
            <a:custGeom>
              <a:avLst/>
              <a:gdLst>
                <a:gd name="connsiteX0" fmla="*/ 0 w 12232640"/>
                <a:gd name="connsiteY0" fmla="*/ 152529 h 1138845"/>
                <a:gd name="connsiteX1" fmla="*/ 863600 w 12232640"/>
                <a:gd name="connsiteY1" fmla="*/ 853569 h 1138845"/>
                <a:gd name="connsiteX2" fmla="*/ 1869440 w 12232640"/>
                <a:gd name="connsiteY2" fmla="*/ 91569 h 1138845"/>
                <a:gd name="connsiteX3" fmla="*/ 4683760 w 12232640"/>
                <a:gd name="connsiteY3" fmla="*/ 1056769 h 1138845"/>
                <a:gd name="connsiteX4" fmla="*/ 7487920 w 12232640"/>
                <a:gd name="connsiteY4" fmla="*/ 129 h 1138845"/>
                <a:gd name="connsiteX5" fmla="*/ 10342880 w 12232640"/>
                <a:gd name="connsiteY5" fmla="*/ 1138049 h 1138845"/>
                <a:gd name="connsiteX6" fmla="*/ 12232640 w 12232640"/>
                <a:gd name="connsiteY6" fmla="*/ 142369 h 1138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232640" h="1138845">
                  <a:moveTo>
                    <a:pt x="0" y="152529"/>
                  </a:moveTo>
                  <a:cubicBezTo>
                    <a:pt x="276013" y="508129"/>
                    <a:pt x="552027" y="863729"/>
                    <a:pt x="863600" y="853569"/>
                  </a:cubicBezTo>
                  <a:cubicBezTo>
                    <a:pt x="1175173" y="843409"/>
                    <a:pt x="1232747" y="57702"/>
                    <a:pt x="1869440" y="91569"/>
                  </a:cubicBezTo>
                  <a:cubicBezTo>
                    <a:pt x="2506133" y="125436"/>
                    <a:pt x="3747347" y="1072009"/>
                    <a:pt x="4683760" y="1056769"/>
                  </a:cubicBezTo>
                  <a:cubicBezTo>
                    <a:pt x="5620173" y="1041529"/>
                    <a:pt x="6544733" y="-13418"/>
                    <a:pt x="7487920" y="129"/>
                  </a:cubicBezTo>
                  <a:cubicBezTo>
                    <a:pt x="8431107" y="13676"/>
                    <a:pt x="9552093" y="1114342"/>
                    <a:pt x="10342880" y="1138049"/>
                  </a:cubicBezTo>
                  <a:cubicBezTo>
                    <a:pt x="11133667" y="1161756"/>
                    <a:pt x="11683153" y="652062"/>
                    <a:pt x="12232640" y="142369"/>
                  </a:cubicBezTo>
                </a:path>
              </a:pathLst>
            </a:custGeom>
            <a:noFill/>
            <a:ln w="12700" cap="rnd">
              <a:solidFill>
                <a:schemeClr val="accent2">
                  <a:alpha val="20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000" dirty="0">
                  <a:cs typeface="+mn-ea"/>
                  <a:sym typeface="+mn-lt"/>
                </a:rPr>
                <a:t>36..00</a:t>
              </a:r>
              <a:endParaRPr lang="zh-CN" altLang="en-US" sz="2000" dirty="0">
                <a:cs typeface="+mn-ea"/>
                <a:sym typeface="+mn-lt"/>
              </a:endParaRPr>
            </a:p>
          </p:txBody>
        </p: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xmlns="" id="{AB7751AA-5A44-49C7-8148-7D05BD92D05E}"/>
                </a:ext>
              </a:extLst>
            </p:cNvPr>
            <p:cNvGrpSpPr/>
            <p:nvPr/>
          </p:nvGrpSpPr>
          <p:grpSpPr>
            <a:xfrm>
              <a:off x="660400" y="2075305"/>
              <a:ext cx="10871200" cy="3324689"/>
              <a:chOff x="660400" y="2075305"/>
              <a:chExt cx="10871200" cy="3324689"/>
            </a:xfrm>
          </p:grpSpPr>
          <p:grpSp>
            <p:nvGrpSpPr>
              <p:cNvPr id="8" name="组合 7">
                <a:extLst>
                  <a:ext uri="{FF2B5EF4-FFF2-40B4-BE49-F238E27FC236}">
                    <a16:creationId xmlns:a16="http://schemas.microsoft.com/office/drawing/2014/main" xmlns="" id="{1B5C6427-4807-46EF-986F-391C682110C9}"/>
                  </a:ext>
                </a:extLst>
              </p:cNvPr>
              <p:cNvGrpSpPr/>
              <p:nvPr/>
            </p:nvGrpSpPr>
            <p:grpSpPr>
              <a:xfrm>
                <a:off x="660400" y="2196017"/>
                <a:ext cx="2400300" cy="2218179"/>
                <a:chOff x="660400" y="2196017"/>
                <a:chExt cx="2400300" cy="2218179"/>
              </a:xfrm>
            </p:grpSpPr>
            <p:cxnSp>
              <p:nvCxnSpPr>
                <p:cNvPr id="30" name="直接连接符 29">
                  <a:extLst>
                    <a:ext uri="{FF2B5EF4-FFF2-40B4-BE49-F238E27FC236}">
                      <a16:creationId xmlns:a16="http://schemas.microsoft.com/office/drawing/2014/main" xmlns="" id="{6E1B8AB0-1E07-47D8-B91E-DEA52160CFA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0550" y="3530560"/>
                  <a:ext cx="0" cy="473438"/>
                </a:xfrm>
                <a:prstGeom prst="line">
                  <a:avLst/>
                </a:prstGeom>
                <a:ln w="12700" cap="rnd">
                  <a:solidFill>
                    <a:schemeClr val="tx1">
                      <a:lumMod val="50000"/>
                      <a:lumOff val="50000"/>
                      <a:alpha val="20000"/>
                    </a:schemeClr>
                  </a:solidFill>
                  <a:round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1" name="组合 30">
                  <a:extLst>
                    <a:ext uri="{FF2B5EF4-FFF2-40B4-BE49-F238E27FC236}">
                      <a16:creationId xmlns:a16="http://schemas.microsoft.com/office/drawing/2014/main" xmlns="" id="{C402F9EF-567E-4869-B356-D0AE8DB0E1F3}"/>
                    </a:ext>
                  </a:extLst>
                </p:cNvPr>
                <p:cNvGrpSpPr/>
                <p:nvPr/>
              </p:nvGrpSpPr>
              <p:grpSpPr>
                <a:xfrm>
                  <a:off x="1655450" y="4003998"/>
                  <a:ext cx="410200" cy="410198"/>
                  <a:chOff x="3526795" y="2235779"/>
                  <a:chExt cx="410200" cy="410198"/>
                </a:xfrm>
              </p:grpSpPr>
              <p:sp>
                <p:nvSpPr>
                  <p:cNvPr id="34" name="椭圆 33">
                    <a:extLst>
                      <a:ext uri="{FF2B5EF4-FFF2-40B4-BE49-F238E27FC236}">
                        <a16:creationId xmlns:a16="http://schemas.microsoft.com/office/drawing/2014/main" xmlns="" id="{BCCB6621-A575-4A33-9C9B-2C3DF766C7DE}"/>
                      </a:ext>
                    </a:extLst>
                  </p:cNvPr>
                  <p:cNvSpPr/>
                  <p:nvPr/>
                </p:nvSpPr>
                <p:spPr>
                  <a:xfrm>
                    <a:off x="3526795" y="2235779"/>
                    <a:ext cx="410200" cy="41019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57150" cap="rnd">
                    <a:noFill/>
                    <a:prstDash val="solid"/>
                    <a:round/>
                  </a:ln>
                  <a:effectLst>
                    <a:outerShdw blurRad="76200" dist="50800" dir="5400000" algn="ctr" rotWithShape="0">
                      <a:schemeClr val="accent1">
                        <a:alpha val="20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3765">
                      <a:lnSpc>
                        <a:spcPct val="140000"/>
                      </a:lnSpc>
                    </a:pPr>
                    <a:endParaRPr lang="zh-CN" altLang="en-US" sz="12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5" name="任意多边形 2">
                    <a:extLst>
                      <a:ext uri="{FF2B5EF4-FFF2-40B4-BE49-F238E27FC236}">
                        <a16:creationId xmlns:a16="http://schemas.microsoft.com/office/drawing/2014/main" xmlns="" id="{FC3FCDA5-6088-4B13-B720-1A1CB069D381}"/>
                      </a:ext>
                    </a:extLst>
                  </p:cNvPr>
                  <p:cNvSpPr/>
                  <p:nvPr/>
                </p:nvSpPr>
                <p:spPr>
                  <a:xfrm>
                    <a:off x="3642895" y="2374128"/>
                    <a:ext cx="178001" cy="133500"/>
                  </a:xfrm>
                  <a:custGeom>
                    <a:avLst/>
                    <a:gdLst>
                      <a:gd name="connsiteX0" fmla="*/ 505433 w 533400"/>
                      <a:gd name="connsiteY0" fmla="*/ 621 h 400050"/>
                      <a:gd name="connsiteX1" fmla="*/ 534008 w 533400"/>
                      <a:gd name="connsiteY1" fmla="*/ 29196 h 400050"/>
                      <a:gd name="connsiteX2" fmla="*/ 534008 w 533400"/>
                      <a:gd name="connsiteY2" fmla="*/ 372096 h 400050"/>
                      <a:gd name="connsiteX3" fmla="*/ 505433 w 533400"/>
                      <a:gd name="connsiteY3" fmla="*/ 400671 h 400050"/>
                      <a:gd name="connsiteX4" fmla="*/ 29183 w 533400"/>
                      <a:gd name="connsiteY4" fmla="*/ 400671 h 400050"/>
                      <a:gd name="connsiteX5" fmla="*/ 608 w 533400"/>
                      <a:gd name="connsiteY5" fmla="*/ 372096 h 400050"/>
                      <a:gd name="connsiteX6" fmla="*/ 608 w 533400"/>
                      <a:gd name="connsiteY6" fmla="*/ 29196 h 400050"/>
                      <a:gd name="connsiteX7" fmla="*/ 29183 w 533400"/>
                      <a:gd name="connsiteY7" fmla="*/ 621 h 400050"/>
                      <a:gd name="connsiteX8" fmla="*/ 505433 w 533400"/>
                      <a:gd name="connsiteY8" fmla="*/ 621 h 400050"/>
                      <a:gd name="connsiteX9" fmla="*/ 391419 w 533400"/>
                      <a:gd name="connsiteY9" fmla="*/ 198646 h 400050"/>
                      <a:gd name="connsiteX10" fmla="*/ 351414 w 533400"/>
                      <a:gd name="connsiteY10" fmla="*/ 204170 h 400050"/>
                      <a:gd name="connsiteX11" fmla="*/ 351414 w 533400"/>
                      <a:gd name="connsiteY11" fmla="*/ 204170 h 400050"/>
                      <a:gd name="connsiteX12" fmla="*/ 267118 w 533400"/>
                      <a:gd name="connsiteY12" fmla="*/ 315613 h 400050"/>
                      <a:gd name="connsiteX13" fmla="*/ 264641 w 533400"/>
                      <a:gd name="connsiteY13" fmla="*/ 318470 h 400050"/>
                      <a:gd name="connsiteX14" fmla="*/ 224255 w 533400"/>
                      <a:gd name="connsiteY14" fmla="*/ 318756 h 400050"/>
                      <a:gd name="connsiteX15" fmla="*/ 224255 w 533400"/>
                      <a:gd name="connsiteY15" fmla="*/ 318756 h 400050"/>
                      <a:gd name="connsiteX16" fmla="*/ 162152 w 533400"/>
                      <a:gd name="connsiteY16" fmla="*/ 257415 h 400050"/>
                      <a:gd name="connsiteX17" fmla="*/ 160247 w 533400"/>
                      <a:gd name="connsiteY17" fmla="*/ 255701 h 400050"/>
                      <a:gd name="connsiteX18" fmla="*/ 120052 w 533400"/>
                      <a:gd name="connsiteY18" fmla="*/ 259606 h 400050"/>
                      <a:gd name="connsiteX19" fmla="*/ 120052 w 533400"/>
                      <a:gd name="connsiteY19" fmla="*/ 259606 h 400050"/>
                      <a:gd name="connsiteX20" fmla="*/ 32517 w 533400"/>
                      <a:gd name="connsiteY20" fmla="*/ 366095 h 400050"/>
                      <a:gd name="connsiteX21" fmla="*/ 30326 w 533400"/>
                      <a:gd name="connsiteY21" fmla="*/ 372096 h 400050"/>
                      <a:gd name="connsiteX22" fmla="*/ 39851 w 533400"/>
                      <a:gd name="connsiteY22" fmla="*/ 381621 h 400050"/>
                      <a:gd name="connsiteX23" fmla="*/ 39851 w 533400"/>
                      <a:gd name="connsiteY23" fmla="*/ 381621 h 400050"/>
                      <a:gd name="connsiteX24" fmla="*/ 497242 w 533400"/>
                      <a:gd name="connsiteY24" fmla="*/ 381621 h 400050"/>
                      <a:gd name="connsiteX25" fmla="*/ 502480 w 533400"/>
                      <a:gd name="connsiteY25" fmla="*/ 380002 h 400050"/>
                      <a:gd name="connsiteX26" fmla="*/ 505147 w 533400"/>
                      <a:gd name="connsiteY26" fmla="*/ 366762 h 400050"/>
                      <a:gd name="connsiteX27" fmla="*/ 505147 w 533400"/>
                      <a:gd name="connsiteY27" fmla="*/ 366762 h 400050"/>
                      <a:gd name="connsiteX28" fmla="*/ 397991 w 533400"/>
                      <a:gd name="connsiteY28" fmla="*/ 205504 h 400050"/>
                      <a:gd name="connsiteX29" fmla="*/ 391419 w 533400"/>
                      <a:gd name="connsiteY29" fmla="*/ 198646 h 400050"/>
                      <a:gd name="connsiteX30" fmla="*/ 95858 w 533400"/>
                      <a:gd name="connsiteY30" fmla="*/ 57771 h 400050"/>
                      <a:gd name="connsiteX31" fmla="*/ 57758 w 533400"/>
                      <a:gd name="connsiteY31" fmla="*/ 95871 h 400050"/>
                      <a:gd name="connsiteX32" fmla="*/ 95858 w 533400"/>
                      <a:gd name="connsiteY32" fmla="*/ 133971 h 400050"/>
                      <a:gd name="connsiteX33" fmla="*/ 133958 w 533400"/>
                      <a:gd name="connsiteY33" fmla="*/ 95871 h 400050"/>
                      <a:gd name="connsiteX34" fmla="*/ 95858 w 533400"/>
                      <a:gd name="connsiteY34" fmla="*/ 57771 h 4000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533400" h="400050">
                        <a:moveTo>
                          <a:pt x="505433" y="621"/>
                        </a:moveTo>
                        <a:cubicBezTo>
                          <a:pt x="521245" y="621"/>
                          <a:pt x="534008" y="13385"/>
                          <a:pt x="534008" y="29196"/>
                        </a:cubicBezTo>
                        <a:lnTo>
                          <a:pt x="534008" y="372096"/>
                        </a:lnTo>
                        <a:cubicBezTo>
                          <a:pt x="534008" y="387907"/>
                          <a:pt x="521245" y="400671"/>
                          <a:pt x="505433" y="400671"/>
                        </a:cubicBezTo>
                        <a:lnTo>
                          <a:pt x="29183" y="400671"/>
                        </a:lnTo>
                        <a:cubicBezTo>
                          <a:pt x="13371" y="400671"/>
                          <a:pt x="608" y="387907"/>
                          <a:pt x="608" y="372096"/>
                        </a:cubicBezTo>
                        <a:lnTo>
                          <a:pt x="608" y="29196"/>
                        </a:lnTo>
                        <a:cubicBezTo>
                          <a:pt x="608" y="13385"/>
                          <a:pt x="13371" y="621"/>
                          <a:pt x="29183" y="621"/>
                        </a:cubicBezTo>
                        <a:lnTo>
                          <a:pt x="505433" y="621"/>
                        </a:lnTo>
                        <a:close/>
                        <a:moveTo>
                          <a:pt x="391419" y="198646"/>
                        </a:moveTo>
                        <a:cubicBezTo>
                          <a:pt x="378846" y="189121"/>
                          <a:pt x="360939" y="191597"/>
                          <a:pt x="351414" y="204170"/>
                        </a:cubicBezTo>
                        <a:lnTo>
                          <a:pt x="351414" y="204170"/>
                        </a:lnTo>
                        <a:lnTo>
                          <a:pt x="267118" y="315613"/>
                        </a:lnTo>
                        <a:cubicBezTo>
                          <a:pt x="266355" y="316660"/>
                          <a:pt x="265498" y="317518"/>
                          <a:pt x="264641" y="318470"/>
                        </a:cubicBezTo>
                        <a:cubicBezTo>
                          <a:pt x="253592" y="329710"/>
                          <a:pt x="235495" y="329805"/>
                          <a:pt x="224255" y="318756"/>
                        </a:cubicBezTo>
                        <a:lnTo>
                          <a:pt x="224255" y="318756"/>
                        </a:lnTo>
                        <a:lnTo>
                          <a:pt x="162152" y="257415"/>
                        </a:lnTo>
                        <a:cubicBezTo>
                          <a:pt x="161485" y="256844"/>
                          <a:pt x="160914" y="256177"/>
                          <a:pt x="160247" y="255701"/>
                        </a:cubicBezTo>
                        <a:cubicBezTo>
                          <a:pt x="148055" y="245699"/>
                          <a:pt x="130053" y="247414"/>
                          <a:pt x="120052" y="259606"/>
                        </a:cubicBezTo>
                        <a:lnTo>
                          <a:pt x="120052" y="259606"/>
                        </a:lnTo>
                        <a:lnTo>
                          <a:pt x="32517" y="366095"/>
                        </a:lnTo>
                        <a:cubicBezTo>
                          <a:pt x="31088" y="367810"/>
                          <a:pt x="30326" y="369905"/>
                          <a:pt x="30326" y="372096"/>
                        </a:cubicBezTo>
                        <a:cubicBezTo>
                          <a:pt x="30326" y="377335"/>
                          <a:pt x="34612" y="381621"/>
                          <a:pt x="39851" y="381621"/>
                        </a:cubicBezTo>
                        <a:lnTo>
                          <a:pt x="39851" y="381621"/>
                        </a:lnTo>
                        <a:lnTo>
                          <a:pt x="497242" y="381621"/>
                        </a:lnTo>
                        <a:cubicBezTo>
                          <a:pt x="499146" y="381621"/>
                          <a:pt x="500956" y="381050"/>
                          <a:pt x="502480" y="380002"/>
                        </a:cubicBezTo>
                        <a:cubicBezTo>
                          <a:pt x="506862" y="377049"/>
                          <a:pt x="508005" y="371144"/>
                          <a:pt x="505147" y="366762"/>
                        </a:cubicBezTo>
                        <a:lnTo>
                          <a:pt x="505147" y="366762"/>
                        </a:lnTo>
                        <a:lnTo>
                          <a:pt x="397991" y="205504"/>
                        </a:lnTo>
                        <a:cubicBezTo>
                          <a:pt x="396181" y="202932"/>
                          <a:pt x="393990" y="200551"/>
                          <a:pt x="391419" y="198646"/>
                        </a:cubicBezTo>
                        <a:close/>
                        <a:moveTo>
                          <a:pt x="95858" y="57771"/>
                        </a:moveTo>
                        <a:cubicBezTo>
                          <a:pt x="74808" y="57771"/>
                          <a:pt x="57758" y="74821"/>
                          <a:pt x="57758" y="95871"/>
                        </a:cubicBezTo>
                        <a:cubicBezTo>
                          <a:pt x="57758" y="116921"/>
                          <a:pt x="74808" y="133971"/>
                          <a:pt x="95858" y="133971"/>
                        </a:cubicBezTo>
                        <a:cubicBezTo>
                          <a:pt x="116908" y="133971"/>
                          <a:pt x="133958" y="116921"/>
                          <a:pt x="133958" y="95871"/>
                        </a:cubicBezTo>
                        <a:cubicBezTo>
                          <a:pt x="133958" y="74821"/>
                          <a:pt x="116908" y="57771"/>
                          <a:pt x="95858" y="5777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rnd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4354">
                      <a:lnSpc>
                        <a:spcPct val="140000"/>
                      </a:lnSpc>
                    </a:pPr>
                    <a:endParaRPr lang="zh-CN" altLang="en-US" sz="6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32" name="文本框 31">
                  <a:extLst>
                    <a:ext uri="{FF2B5EF4-FFF2-40B4-BE49-F238E27FC236}">
                      <a16:creationId xmlns:a16="http://schemas.microsoft.com/office/drawing/2014/main" xmlns="" id="{44C2676B-8DD7-4AF2-944A-93F878D17E24}"/>
                    </a:ext>
                  </a:extLst>
                </p:cNvPr>
                <p:cNvSpPr txBox="1"/>
                <p:nvPr/>
              </p:nvSpPr>
              <p:spPr>
                <a:xfrm>
                  <a:off x="660400" y="2196017"/>
                  <a:ext cx="2400300" cy="366382"/>
                </a:xfrm>
                <a:prstGeom prst="rect">
                  <a:avLst/>
                </a:prstGeom>
                <a:noFill/>
              </p:spPr>
              <p:txBody>
                <a:bodyPr wrap="square" rtlCol="0" anchor="b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zh-CN" altLang="en-US" sz="1600" b="1" dirty="0">
                      <a:cs typeface="+mn-ea"/>
                      <a:sym typeface="+mn-lt"/>
                    </a:rPr>
                    <a:t>此处输入标题</a:t>
                  </a:r>
                  <a:endParaRPr lang="en-US" altLang="zh-CN" sz="1600" b="1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文本框 32">
                  <a:extLst>
                    <a:ext uri="{FF2B5EF4-FFF2-40B4-BE49-F238E27FC236}">
                      <a16:creationId xmlns:a16="http://schemas.microsoft.com/office/drawing/2014/main" xmlns="" id="{04F350E5-F96F-48CC-B182-5199A8BDE592}"/>
                    </a:ext>
                  </a:extLst>
                </p:cNvPr>
                <p:cNvSpPr txBox="1"/>
                <p:nvPr/>
              </p:nvSpPr>
              <p:spPr>
                <a:xfrm>
                  <a:off x="660400" y="2607384"/>
                  <a:ext cx="2400300" cy="7411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kumimoji="0" lang="zh-CN" altLang="en-US" sz="1200" b="0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cs typeface="+mn-ea"/>
                      <a:sym typeface="+mn-lt"/>
                    </a:rPr>
                    <a:t>您的内容打在这里，或者通过复制您的文本后，在此框中选择粘贴，并选择只保留文字。</a:t>
                  </a:r>
                  <a:endPara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9" name="组合 8">
                <a:extLst>
                  <a:ext uri="{FF2B5EF4-FFF2-40B4-BE49-F238E27FC236}">
                    <a16:creationId xmlns:a16="http://schemas.microsoft.com/office/drawing/2014/main" xmlns="" id="{FB2CABA3-AFE8-4414-8E26-FC8AD6FEF470}"/>
                  </a:ext>
                </a:extLst>
              </p:cNvPr>
              <p:cNvGrpSpPr/>
              <p:nvPr/>
            </p:nvGrpSpPr>
            <p:grpSpPr>
              <a:xfrm>
                <a:off x="3484033" y="3043466"/>
                <a:ext cx="2400300" cy="2218179"/>
                <a:chOff x="3484033" y="3043466"/>
                <a:chExt cx="2400300" cy="2218179"/>
              </a:xfrm>
            </p:grpSpPr>
            <p:grpSp>
              <p:nvGrpSpPr>
                <p:cNvPr id="24" name="组合 23">
                  <a:extLst>
                    <a:ext uri="{FF2B5EF4-FFF2-40B4-BE49-F238E27FC236}">
                      <a16:creationId xmlns:a16="http://schemas.microsoft.com/office/drawing/2014/main" xmlns="" id="{3C2D348C-51C9-45E1-968A-4CD3BABF4A75}"/>
                    </a:ext>
                  </a:extLst>
                </p:cNvPr>
                <p:cNvGrpSpPr/>
                <p:nvPr/>
              </p:nvGrpSpPr>
              <p:grpSpPr>
                <a:xfrm>
                  <a:off x="4479083" y="4851447"/>
                  <a:ext cx="410200" cy="410198"/>
                  <a:chOff x="7307583" y="2235779"/>
                  <a:chExt cx="410200" cy="410198"/>
                </a:xfrm>
              </p:grpSpPr>
              <p:sp>
                <p:nvSpPr>
                  <p:cNvPr id="28" name="椭圆 27">
                    <a:extLst>
                      <a:ext uri="{FF2B5EF4-FFF2-40B4-BE49-F238E27FC236}">
                        <a16:creationId xmlns:a16="http://schemas.microsoft.com/office/drawing/2014/main" xmlns="" id="{76F0A94D-4A1D-457C-9945-357B969B5D40}"/>
                      </a:ext>
                    </a:extLst>
                  </p:cNvPr>
                  <p:cNvSpPr/>
                  <p:nvPr/>
                </p:nvSpPr>
                <p:spPr>
                  <a:xfrm>
                    <a:off x="7307583" y="2235779"/>
                    <a:ext cx="410200" cy="410198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57150" cap="rnd">
                    <a:noFill/>
                    <a:prstDash val="solid"/>
                    <a:round/>
                  </a:ln>
                  <a:effectLst>
                    <a:outerShdw blurRad="76200" dist="50800" dir="5400000" algn="ctr" rotWithShape="0">
                      <a:schemeClr val="accent5">
                        <a:alpha val="20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3765">
                      <a:lnSpc>
                        <a:spcPct val="140000"/>
                      </a:lnSpc>
                    </a:pPr>
                    <a:endParaRPr lang="zh-CN" altLang="en-US" sz="12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9" name="任意多边形 10">
                    <a:extLst>
                      <a:ext uri="{FF2B5EF4-FFF2-40B4-BE49-F238E27FC236}">
                        <a16:creationId xmlns:a16="http://schemas.microsoft.com/office/drawing/2014/main" xmlns="" id="{D59A90AC-321A-49C7-9AD9-0A35690BE33F}"/>
                      </a:ext>
                    </a:extLst>
                  </p:cNvPr>
                  <p:cNvSpPr/>
                  <p:nvPr/>
                </p:nvSpPr>
                <p:spPr>
                  <a:xfrm>
                    <a:off x="7423682" y="2356641"/>
                    <a:ext cx="178001" cy="174822"/>
                  </a:xfrm>
                  <a:custGeom>
                    <a:avLst/>
                    <a:gdLst>
                      <a:gd name="connsiteX0" fmla="*/ 343764 w 533400"/>
                      <a:gd name="connsiteY0" fmla="*/ 276846 h 523875"/>
                      <a:gd name="connsiteX1" fmla="*/ 372339 w 533400"/>
                      <a:gd name="connsiteY1" fmla="*/ 305421 h 523875"/>
                      <a:gd name="connsiteX2" fmla="*/ 372339 w 533400"/>
                      <a:gd name="connsiteY2" fmla="*/ 495921 h 523875"/>
                      <a:gd name="connsiteX3" fmla="*/ 343764 w 533400"/>
                      <a:gd name="connsiteY3" fmla="*/ 524496 h 523875"/>
                      <a:gd name="connsiteX4" fmla="*/ 191364 w 533400"/>
                      <a:gd name="connsiteY4" fmla="*/ 524496 h 523875"/>
                      <a:gd name="connsiteX5" fmla="*/ 162789 w 533400"/>
                      <a:gd name="connsiteY5" fmla="*/ 495921 h 523875"/>
                      <a:gd name="connsiteX6" fmla="*/ 162789 w 533400"/>
                      <a:gd name="connsiteY6" fmla="*/ 305421 h 523875"/>
                      <a:gd name="connsiteX7" fmla="*/ 191364 w 533400"/>
                      <a:gd name="connsiteY7" fmla="*/ 276846 h 523875"/>
                      <a:gd name="connsiteX8" fmla="*/ 343764 w 533400"/>
                      <a:gd name="connsiteY8" fmla="*/ 276846 h 523875"/>
                      <a:gd name="connsiteX9" fmla="*/ 143739 w 533400"/>
                      <a:gd name="connsiteY9" fmla="*/ 114921 h 523875"/>
                      <a:gd name="connsiteX10" fmla="*/ 179934 w 533400"/>
                      <a:gd name="connsiteY10" fmla="*/ 153021 h 523875"/>
                      <a:gd name="connsiteX11" fmla="*/ 181839 w 533400"/>
                      <a:gd name="connsiteY11" fmla="*/ 153021 h 523875"/>
                      <a:gd name="connsiteX12" fmla="*/ 353289 w 533400"/>
                      <a:gd name="connsiteY12" fmla="*/ 153021 h 523875"/>
                      <a:gd name="connsiteX13" fmla="*/ 391389 w 533400"/>
                      <a:gd name="connsiteY13" fmla="*/ 116826 h 523875"/>
                      <a:gd name="connsiteX14" fmla="*/ 391389 w 533400"/>
                      <a:gd name="connsiteY14" fmla="*/ 114921 h 523875"/>
                      <a:gd name="connsiteX15" fmla="*/ 505689 w 533400"/>
                      <a:gd name="connsiteY15" fmla="*/ 114921 h 523875"/>
                      <a:gd name="connsiteX16" fmla="*/ 534264 w 533400"/>
                      <a:gd name="connsiteY16" fmla="*/ 143496 h 523875"/>
                      <a:gd name="connsiteX17" fmla="*/ 534264 w 533400"/>
                      <a:gd name="connsiteY17" fmla="*/ 381621 h 523875"/>
                      <a:gd name="connsiteX18" fmla="*/ 505689 w 533400"/>
                      <a:gd name="connsiteY18" fmla="*/ 410196 h 523875"/>
                      <a:gd name="connsiteX19" fmla="*/ 391389 w 533400"/>
                      <a:gd name="connsiteY19" fmla="*/ 410196 h 523875"/>
                      <a:gd name="connsiteX20" fmla="*/ 391389 w 533400"/>
                      <a:gd name="connsiteY20" fmla="*/ 295896 h 523875"/>
                      <a:gd name="connsiteX21" fmla="*/ 355194 w 533400"/>
                      <a:gd name="connsiteY21" fmla="*/ 257796 h 523875"/>
                      <a:gd name="connsiteX22" fmla="*/ 353289 w 533400"/>
                      <a:gd name="connsiteY22" fmla="*/ 257796 h 523875"/>
                      <a:gd name="connsiteX23" fmla="*/ 181839 w 533400"/>
                      <a:gd name="connsiteY23" fmla="*/ 257796 h 523875"/>
                      <a:gd name="connsiteX24" fmla="*/ 143739 w 533400"/>
                      <a:gd name="connsiteY24" fmla="*/ 293991 h 523875"/>
                      <a:gd name="connsiteX25" fmla="*/ 143739 w 533400"/>
                      <a:gd name="connsiteY25" fmla="*/ 295896 h 523875"/>
                      <a:gd name="connsiteX26" fmla="*/ 143739 w 533400"/>
                      <a:gd name="connsiteY26" fmla="*/ 410196 h 523875"/>
                      <a:gd name="connsiteX27" fmla="*/ 29439 w 533400"/>
                      <a:gd name="connsiteY27" fmla="*/ 410196 h 523875"/>
                      <a:gd name="connsiteX28" fmla="*/ 864 w 533400"/>
                      <a:gd name="connsiteY28" fmla="*/ 381621 h 523875"/>
                      <a:gd name="connsiteX29" fmla="*/ 864 w 533400"/>
                      <a:gd name="connsiteY29" fmla="*/ 201408 h 523875"/>
                      <a:gd name="connsiteX30" fmla="*/ 11151 w 533400"/>
                      <a:gd name="connsiteY30" fmla="*/ 175405 h 523875"/>
                      <a:gd name="connsiteX31" fmla="*/ 56300 w 533400"/>
                      <a:gd name="connsiteY31" fmla="*/ 127018 h 523875"/>
                      <a:gd name="connsiteX32" fmla="*/ 84112 w 533400"/>
                      <a:gd name="connsiteY32" fmla="*/ 114921 h 523875"/>
                      <a:gd name="connsiteX33" fmla="*/ 143739 w 533400"/>
                      <a:gd name="connsiteY33" fmla="*/ 114921 h 523875"/>
                      <a:gd name="connsiteX34" fmla="*/ 462827 w 533400"/>
                      <a:gd name="connsiteY34" fmla="*/ 172071 h 523875"/>
                      <a:gd name="connsiteX35" fmla="*/ 448539 w 533400"/>
                      <a:gd name="connsiteY35" fmla="*/ 186359 h 523875"/>
                      <a:gd name="connsiteX36" fmla="*/ 462827 w 533400"/>
                      <a:gd name="connsiteY36" fmla="*/ 200646 h 523875"/>
                      <a:gd name="connsiteX37" fmla="*/ 477114 w 533400"/>
                      <a:gd name="connsiteY37" fmla="*/ 186359 h 523875"/>
                      <a:gd name="connsiteX38" fmla="*/ 462827 w 533400"/>
                      <a:gd name="connsiteY38" fmla="*/ 172071 h 523875"/>
                      <a:gd name="connsiteX39" fmla="*/ 343764 w 533400"/>
                      <a:gd name="connsiteY39" fmla="*/ 621 h 523875"/>
                      <a:gd name="connsiteX40" fmla="*/ 372339 w 533400"/>
                      <a:gd name="connsiteY40" fmla="*/ 29196 h 523875"/>
                      <a:gd name="connsiteX41" fmla="*/ 372339 w 533400"/>
                      <a:gd name="connsiteY41" fmla="*/ 105396 h 523875"/>
                      <a:gd name="connsiteX42" fmla="*/ 343764 w 533400"/>
                      <a:gd name="connsiteY42" fmla="*/ 133971 h 523875"/>
                      <a:gd name="connsiteX43" fmla="*/ 191364 w 533400"/>
                      <a:gd name="connsiteY43" fmla="*/ 133971 h 523875"/>
                      <a:gd name="connsiteX44" fmla="*/ 162789 w 533400"/>
                      <a:gd name="connsiteY44" fmla="*/ 105396 h 523875"/>
                      <a:gd name="connsiteX45" fmla="*/ 162789 w 533400"/>
                      <a:gd name="connsiteY45" fmla="*/ 29196 h 523875"/>
                      <a:gd name="connsiteX46" fmla="*/ 191364 w 533400"/>
                      <a:gd name="connsiteY46" fmla="*/ 621 h 523875"/>
                      <a:gd name="connsiteX47" fmla="*/ 343764 w 533400"/>
                      <a:gd name="connsiteY47" fmla="*/ 621 h 5238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</a:cxnLst>
                    <a:rect l="l" t="t" r="r" b="b"/>
                    <a:pathLst>
                      <a:path w="533400" h="523875">
                        <a:moveTo>
                          <a:pt x="343764" y="276846"/>
                        </a:moveTo>
                        <a:cubicBezTo>
                          <a:pt x="359576" y="276846"/>
                          <a:pt x="372339" y="289610"/>
                          <a:pt x="372339" y="305421"/>
                        </a:cubicBezTo>
                        <a:lnTo>
                          <a:pt x="372339" y="495921"/>
                        </a:lnTo>
                        <a:cubicBezTo>
                          <a:pt x="372339" y="511732"/>
                          <a:pt x="359576" y="524496"/>
                          <a:pt x="343764" y="524496"/>
                        </a:cubicBezTo>
                        <a:lnTo>
                          <a:pt x="191364" y="524496"/>
                        </a:lnTo>
                        <a:cubicBezTo>
                          <a:pt x="175552" y="524496"/>
                          <a:pt x="162789" y="511732"/>
                          <a:pt x="162789" y="495921"/>
                        </a:cubicBezTo>
                        <a:lnTo>
                          <a:pt x="162789" y="305421"/>
                        </a:lnTo>
                        <a:cubicBezTo>
                          <a:pt x="162789" y="289610"/>
                          <a:pt x="175552" y="276846"/>
                          <a:pt x="191364" y="276846"/>
                        </a:cubicBezTo>
                        <a:lnTo>
                          <a:pt x="343764" y="276846"/>
                        </a:lnTo>
                        <a:close/>
                        <a:moveTo>
                          <a:pt x="143739" y="114921"/>
                        </a:moveTo>
                        <a:cubicBezTo>
                          <a:pt x="143739" y="135305"/>
                          <a:pt x="159741" y="151973"/>
                          <a:pt x="179934" y="153021"/>
                        </a:cubicBezTo>
                        <a:lnTo>
                          <a:pt x="181839" y="153021"/>
                        </a:lnTo>
                        <a:lnTo>
                          <a:pt x="353289" y="153021"/>
                        </a:lnTo>
                        <a:cubicBezTo>
                          <a:pt x="373673" y="153021"/>
                          <a:pt x="390341" y="137019"/>
                          <a:pt x="391389" y="116826"/>
                        </a:cubicBezTo>
                        <a:lnTo>
                          <a:pt x="391389" y="114921"/>
                        </a:lnTo>
                        <a:lnTo>
                          <a:pt x="505689" y="114921"/>
                        </a:lnTo>
                        <a:cubicBezTo>
                          <a:pt x="521501" y="114921"/>
                          <a:pt x="534264" y="127685"/>
                          <a:pt x="534264" y="143496"/>
                        </a:cubicBezTo>
                        <a:lnTo>
                          <a:pt x="534264" y="381621"/>
                        </a:lnTo>
                        <a:cubicBezTo>
                          <a:pt x="534264" y="397432"/>
                          <a:pt x="521501" y="410196"/>
                          <a:pt x="505689" y="410196"/>
                        </a:cubicBezTo>
                        <a:lnTo>
                          <a:pt x="391389" y="410196"/>
                        </a:lnTo>
                        <a:lnTo>
                          <a:pt x="391389" y="295896"/>
                        </a:lnTo>
                        <a:cubicBezTo>
                          <a:pt x="391389" y="275512"/>
                          <a:pt x="375387" y="258844"/>
                          <a:pt x="355194" y="257796"/>
                        </a:cubicBezTo>
                        <a:lnTo>
                          <a:pt x="353289" y="257796"/>
                        </a:lnTo>
                        <a:lnTo>
                          <a:pt x="181839" y="257796"/>
                        </a:lnTo>
                        <a:cubicBezTo>
                          <a:pt x="161455" y="257796"/>
                          <a:pt x="144787" y="273798"/>
                          <a:pt x="143739" y="293991"/>
                        </a:cubicBezTo>
                        <a:lnTo>
                          <a:pt x="143739" y="295896"/>
                        </a:lnTo>
                        <a:lnTo>
                          <a:pt x="143739" y="410196"/>
                        </a:lnTo>
                        <a:lnTo>
                          <a:pt x="29439" y="410196"/>
                        </a:lnTo>
                        <a:cubicBezTo>
                          <a:pt x="13627" y="410196"/>
                          <a:pt x="864" y="397432"/>
                          <a:pt x="864" y="381621"/>
                        </a:cubicBezTo>
                        <a:lnTo>
                          <a:pt x="864" y="201408"/>
                        </a:lnTo>
                        <a:cubicBezTo>
                          <a:pt x="864" y="191788"/>
                          <a:pt x="4484" y="182454"/>
                          <a:pt x="11151" y="175405"/>
                        </a:cubicBezTo>
                        <a:lnTo>
                          <a:pt x="56300" y="127018"/>
                        </a:lnTo>
                        <a:cubicBezTo>
                          <a:pt x="63538" y="119303"/>
                          <a:pt x="73635" y="114921"/>
                          <a:pt x="84112" y="114921"/>
                        </a:cubicBezTo>
                        <a:lnTo>
                          <a:pt x="143739" y="114921"/>
                        </a:lnTo>
                        <a:close/>
                        <a:moveTo>
                          <a:pt x="462827" y="172071"/>
                        </a:moveTo>
                        <a:cubicBezTo>
                          <a:pt x="454921" y="172071"/>
                          <a:pt x="448539" y="178453"/>
                          <a:pt x="448539" y="186359"/>
                        </a:cubicBezTo>
                        <a:cubicBezTo>
                          <a:pt x="448539" y="194264"/>
                          <a:pt x="454921" y="200646"/>
                          <a:pt x="462827" y="200646"/>
                        </a:cubicBezTo>
                        <a:cubicBezTo>
                          <a:pt x="470732" y="200646"/>
                          <a:pt x="477114" y="194264"/>
                          <a:pt x="477114" y="186359"/>
                        </a:cubicBezTo>
                        <a:cubicBezTo>
                          <a:pt x="477114" y="178453"/>
                          <a:pt x="470732" y="172071"/>
                          <a:pt x="462827" y="172071"/>
                        </a:cubicBezTo>
                        <a:close/>
                        <a:moveTo>
                          <a:pt x="343764" y="621"/>
                        </a:moveTo>
                        <a:cubicBezTo>
                          <a:pt x="359576" y="621"/>
                          <a:pt x="372339" y="13385"/>
                          <a:pt x="372339" y="29196"/>
                        </a:cubicBezTo>
                        <a:lnTo>
                          <a:pt x="372339" y="105396"/>
                        </a:lnTo>
                        <a:cubicBezTo>
                          <a:pt x="372339" y="121207"/>
                          <a:pt x="359576" y="133971"/>
                          <a:pt x="343764" y="133971"/>
                        </a:cubicBezTo>
                        <a:lnTo>
                          <a:pt x="191364" y="133971"/>
                        </a:lnTo>
                        <a:cubicBezTo>
                          <a:pt x="175552" y="133971"/>
                          <a:pt x="162789" y="121207"/>
                          <a:pt x="162789" y="105396"/>
                        </a:cubicBezTo>
                        <a:lnTo>
                          <a:pt x="162789" y="29196"/>
                        </a:lnTo>
                        <a:cubicBezTo>
                          <a:pt x="162789" y="13385"/>
                          <a:pt x="175552" y="621"/>
                          <a:pt x="191364" y="621"/>
                        </a:cubicBezTo>
                        <a:lnTo>
                          <a:pt x="343764" y="62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rnd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4354">
                      <a:lnSpc>
                        <a:spcPct val="140000"/>
                      </a:lnSpc>
                    </a:pPr>
                    <a:endParaRPr lang="zh-CN" altLang="en-US" sz="6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cxnSp>
              <p:nvCxnSpPr>
                <p:cNvPr id="25" name="直接连接符 24">
                  <a:extLst>
                    <a:ext uri="{FF2B5EF4-FFF2-40B4-BE49-F238E27FC236}">
                      <a16:creationId xmlns:a16="http://schemas.microsoft.com/office/drawing/2014/main" xmlns="" id="{0092F4A7-59C5-4197-B367-A22D12DCC98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684183" y="4378009"/>
                  <a:ext cx="0" cy="473438"/>
                </a:xfrm>
                <a:prstGeom prst="line">
                  <a:avLst/>
                </a:prstGeom>
                <a:ln w="12700" cap="rnd">
                  <a:solidFill>
                    <a:schemeClr val="tx1">
                      <a:lumMod val="50000"/>
                      <a:lumOff val="50000"/>
                      <a:alpha val="20000"/>
                    </a:schemeClr>
                  </a:solidFill>
                  <a:round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文本框 25">
                  <a:extLst>
                    <a:ext uri="{FF2B5EF4-FFF2-40B4-BE49-F238E27FC236}">
                      <a16:creationId xmlns:a16="http://schemas.microsoft.com/office/drawing/2014/main" xmlns="" id="{D6231FA6-2507-425F-B386-D8FE1836A5DD}"/>
                    </a:ext>
                  </a:extLst>
                </p:cNvPr>
                <p:cNvSpPr txBox="1"/>
                <p:nvPr/>
              </p:nvSpPr>
              <p:spPr>
                <a:xfrm>
                  <a:off x="3484033" y="3043466"/>
                  <a:ext cx="2400300" cy="366382"/>
                </a:xfrm>
                <a:prstGeom prst="rect">
                  <a:avLst/>
                </a:prstGeom>
                <a:noFill/>
              </p:spPr>
              <p:txBody>
                <a:bodyPr wrap="square" rtlCol="0" anchor="b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zh-CN" altLang="en-US" sz="1600" b="1" dirty="0">
                      <a:cs typeface="+mn-ea"/>
                      <a:sym typeface="+mn-lt"/>
                    </a:rPr>
                    <a:t>此处输入标题</a:t>
                  </a:r>
                  <a:endParaRPr lang="en-US" altLang="zh-CN" sz="1600" b="1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文本框 26">
                  <a:extLst>
                    <a:ext uri="{FF2B5EF4-FFF2-40B4-BE49-F238E27FC236}">
                      <a16:creationId xmlns:a16="http://schemas.microsoft.com/office/drawing/2014/main" xmlns="" id="{04B95E53-2922-42C5-814C-204A910AE886}"/>
                    </a:ext>
                  </a:extLst>
                </p:cNvPr>
                <p:cNvSpPr txBox="1"/>
                <p:nvPr/>
              </p:nvSpPr>
              <p:spPr>
                <a:xfrm>
                  <a:off x="3484033" y="3454833"/>
                  <a:ext cx="2400300" cy="7411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kumimoji="0" lang="zh-CN" altLang="en-US" sz="1200" b="0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cs typeface="+mn-ea"/>
                      <a:sym typeface="+mn-lt"/>
                    </a:rPr>
                    <a:t>您的内容打在这里，或者通过复制您的文本后，在此框中选择粘贴，并选择只保留文字。</a:t>
                  </a:r>
                  <a:endPara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0" name="组合 9">
                <a:extLst>
                  <a:ext uri="{FF2B5EF4-FFF2-40B4-BE49-F238E27FC236}">
                    <a16:creationId xmlns:a16="http://schemas.microsoft.com/office/drawing/2014/main" xmlns="" id="{A94948DC-EECC-48FB-B2D9-AAA406E9FF04}"/>
                  </a:ext>
                </a:extLst>
              </p:cNvPr>
              <p:cNvGrpSpPr/>
              <p:nvPr/>
            </p:nvGrpSpPr>
            <p:grpSpPr>
              <a:xfrm>
                <a:off x="6307666" y="2075305"/>
                <a:ext cx="2400300" cy="2218179"/>
                <a:chOff x="6307666" y="2075305"/>
                <a:chExt cx="2400300" cy="2218179"/>
              </a:xfrm>
            </p:grpSpPr>
            <p:grpSp>
              <p:nvGrpSpPr>
                <p:cNvPr id="18" name="组合 17">
                  <a:extLst>
                    <a:ext uri="{FF2B5EF4-FFF2-40B4-BE49-F238E27FC236}">
                      <a16:creationId xmlns:a16="http://schemas.microsoft.com/office/drawing/2014/main" xmlns="" id="{918C7A8A-18E5-4B42-906E-F3EF147F7179}"/>
                    </a:ext>
                  </a:extLst>
                </p:cNvPr>
                <p:cNvGrpSpPr/>
                <p:nvPr/>
              </p:nvGrpSpPr>
              <p:grpSpPr>
                <a:xfrm>
                  <a:off x="7302716" y="3883286"/>
                  <a:ext cx="410200" cy="410198"/>
                  <a:chOff x="4471992" y="2235779"/>
                  <a:chExt cx="410200" cy="410198"/>
                </a:xfrm>
              </p:grpSpPr>
              <p:sp>
                <p:nvSpPr>
                  <p:cNvPr id="22" name="椭圆 21">
                    <a:extLst>
                      <a:ext uri="{FF2B5EF4-FFF2-40B4-BE49-F238E27FC236}">
                        <a16:creationId xmlns:a16="http://schemas.microsoft.com/office/drawing/2014/main" xmlns="" id="{F3C54811-A9AE-4890-AE2E-A2D11A2F1DBF}"/>
                      </a:ext>
                    </a:extLst>
                  </p:cNvPr>
                  <p:cNvSpPr/>
                  <p:nvPr/>
                </p:nvSpPr>
                <p:spPr>
                  <a:xfrm>
                    <a:off x="4471992" y="2235779"/>
                    <a:ext cx="410200" cy="410198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57150" cap="rnd">
                    <a:noFill/>
                    <a:prstDash val="solid"/>
                    <a:round/>
                  </a:ln>
                  <a:effectLst>
                    <a:outerShdw blurRad="76200" dist="50800" dir="5400000" algn="ctr" rotWithShape="0">
                      <a:schemeClr val="accent2">
                        <a:alpha val="20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3765">
                      <a:lnSpc>
                        <a:spcPct val="140000"/>
                      </a:lnSpc>
                    </a:pPr>
                    <a:endParaRPr lang="zh-CN" altLang="en-US" sz="12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3" name="任意多边形 4">
                    <a:extLst>
                      <a:ext uri="{FF2B5EF4-FFF2-40B4-BE49-F238E27FC236}">
                        <a16:creationId xmlns:a16="http://schemas.microsoft.com/office/drawing/2014/main" xmlns="" id="{48EC845C-521E-4014-9A19-909631C419ED}"/>
                      </a:ext>
                    </a:extLst>
                  </p:cNvPr>
                  <p:cNvSpPr/>
                  <p:nvPr/>
                </p:nvSpPr>
                <p:spPr>
                  <a:xfrm>
                    <a:off x="4595899" y="2358227"/>
                    <a:ext cx="162386" cy="178001"/>
                  </a:xfrm>
                  <a:custGeom>
                    <a:avLst/>
                    <a:gdLst>
                      <a:gd name="connsiteX0" fmla="*/ 248770 w 495300"/>
                      <a:gd name="connsiteY0" fmla="*/ 621 h 542925"/>
                      <a:gd name="connsiteX1" fmla="*/ 496420 w 495300"/>
                      <a:gd name="connsiteY1" fmla="*/ 248271 h 542925"/>
                      <a:gd name="connsiteX2" fmla="*/ 323827 w 495300"/>
                      <a:gd name="connsiteY2" fmla="*/ 484396 h 542925"/>
                      <a:gd name="connsiteX3" fmla="*/ 346973 w 495300"/>
                      <a:gd name="connsiteY3" fmla="*/ 524496 h 542925"/>
                      <a:gd name="connsiteX4" fmla="*/ 420220 w 495300"/>
                      <a:gd name="connsiteY4" fmla="*/ 524496 h 542925"/>
                      <a:gd name="connsiteX5" fmla="*/ 420220 w 495300"/>
                      <a:gd name="connsiteY5" fmla="*/ 543546 h 542925"/>
                      <a:gd name="connsiteX6" fmla="*/ 77320 w 495300"/>
                      <a:gd name="connsiteY6" fmla="*/ 543546 h 542925"/>
                      <a:gd name="connsiteX7" fmla="*/ 77320 w 495300"/>
                      <a:gd name="connsiteY7" fmla="*/ 524496 h 542925"/>
                      <a:gd name="connsiteX8" fmla="*/ 150567 w 495300"/>
                      <a:gd name="connsiteY8" fmla="*/ 524496 h 542925"/>
                      <a:gd name="connsiteX9" fmla="*/ 173713 w 495300"/>
                      <a:gd name="connsiteY9" fmla="*/ 484396 h 542925"/>
                      <a:gd name="connsiteX10" fmla="*/ 1120 w 495300"/>
                      <a:gd name="connsiteY10" fmla="*/ 248271 h 542925"/>
                      <a:gd name="connsiteX11" fmla="*/ 248770 w 495300"/>
                      <a:gd name="connsiteY11" fmla="*/ 621 h 542925"/>
                      <a:gd name="connsiteX12" fmla="*/ 192763 w 495300"/>
                      <a:gd name="connsiteY12" fmla="*/ 489539 h 542925"/>
                      <a:gd name="connsiteX13" fmla="*/ 172570 w 495300"/>
                      <a:gd name="connsiteY13" fmla="*/ 524496 h 542925"/>
                      <a:gd name="connsiteX14" fmla="*/ 324970 w 495300"/>
                      <a:gd name="connsiteY14" fmla="*/ 524496 h 542925"/>
                      <a:gd name="connsiteX15" fmla="*/ 304777 w 495300"/>
                      <a:gd name="connsiteY15" fmla="*/ 489539 h 542925"/>
                      <a:gd name="connsiteX16" fmla="*/ 248770 w 495300"/>
                      <a:gd name="connsiteY16" fmla="*/ 495921 h 542925"/>
                      <a:gd name="connsiteX17" fmla="*/ 192763 w 495300"/>
                      <a:gd name="connsiteY17" fmla="*/ 489539 h 542925"/>
                      <a:gd name="connsiteX18" fmla="*/ 248770 w 495300"/>
                      <a:gd name="connsiteY18" fmla="*/ 143496 h 542925"/>
                      <a:gd name="connsiteX19" fmla="*/ 143995 w 495300"/>
                      <a:gd name="connsiteY19" fmla="*/ 248271 h 542925"/>
                      <a:gd name="connsiteX20" fmla="*/ 248770 w 495300"/>
                      <a:gd name="connsiteY20" fmla="*/ 353046 h 542925"/>
                      <a:gd name="connsiteX21" fmla="*/ 353545 w 495300"/>
                      <a:gd name="connsiteY21" fmla="*/ 248271 h 542925"/>
                      <a:gd name="connsiteX22" fmla="*/ 248770 w 495300"/>
                      <a:gd name="connsiteY22" fmla="*/ 143496 h 542925"/>
                      <a:gd name="connsiteX23" fmla="*/ 367833 w 495300"/>
                      <a:gd name="connsiteY23" fmla="*/ 114921 h 542925"/>
                      <a:gd name="connsiteX24" fmla="*/ 353545 w 495300"/>
                      <a:gd name="connsiteY24" fmla="*/ 129209 h 542925"/>
                      <a:gd name="connsiteX25" fmla="*/ 367833 w 495300"/>
                      <a:gd name="connsiteY25" fmla="*/ 143496 h 542925"/>
                      <a:gd name="connsiteX26" fmla="*/ 382120 w 495300"/>
                      <a:gd name="connsiteY26" fmla="*/ 129209 h 542925"/>
                      <a:gd name="connsiteX27" fmla="*/ 367833 w 495300"/>
                      <a:gd name="connsiteY27" fmla="*/ 114921 h 5429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495300" h="542925">
                        <a:moveTo>
                          <a:pt x="248770" y="621"/>
                        </a:moveTo>
                        <a:cubicBezTo>
                          <a:pt x="385549" y="621"/>
                          <a:pt x="496420" y="111492"/>
                          <a:pt x="496420" y="248271"/>
                        </a:cubicBezTo>
                        <a:cubicBezTo>
                          <a:pt x="496420" y="358856"/>
                          <a:pt x="423935" y="452582"/>
                          <a:pt x="323827" y="484396"/>
                        </a:cubicBezTo>
                        <a:lnTo>
                          <a:pt x="346973" y="524496"/>
                        </a:lnTo>
                        <a:lnTo>
                          <a:pt x="420220" y="524496"/>
                        </a:lnTo>
                        <a:lnTo>
                          <a:pt x="420220" y="543546"/>
                        </a:lnTo>
                        <a:lnTo>
                          <a:pt x="77320" y="543546"/>
                        </a:lnTo>
                        <a:lnTo>
                          <a:pt x="77320" y="524496"/>
                        </a:lnTo>
                        <a:lnTo>
                          <a:pt x="150567" y="524496"/>
                        </a:lnTo>
                        <a:lnTo>
                          <a:pt x="173713" y="484396"/>
                        </a:lnTo>
                        <a:cubicBezTo>
                          <a:pt x="73605" y="452582"/>
                          <a:pt x="1120" y="358856"/>
                          <a:pt x="1120" y="248271"/>
                        </a:cubicBezTo>
                        <a:cubicBezTo>
                          <a:pt x="1120" y="111492"/>
                          <a:pt x="111991" y="621"/>
                          <a:pt x="248770" y="621"/>
                        </a:cubicBezTo>
                        <a:close/>
                        <a:moveTo>
                          <a:pt x="192763" y="489539"/>
                        </a:moveTo>
                        <a:lnTo>
                          <a:pt x="172570" y="524496"/>
                        </a:lnTo>
                        <a:lnTo>
                          <a:pt x="324970" y="524496"/>
                        </a:lnTo>
                        <a:lnTo>
                          <a:pt x="304777" y="489539"/>
                        </a:lnTo>
                        <a:cubicBezTo>
                          <a:pt x="286775" y="493730"/>
                          <a:pt x="268010" y="495921"/>
                          <a:pt x="248770" y="495921"/>
                        </a:cubicBezTo>
                        <a:cubicBezTo>
                          <a:pt x="229530" y="495921"/>
                          <a:pt x="210765" y="493730"/>
                          <a:pt x="192763" y="489539"/>
                        </a:cubicBezTo>
                        <a:close/>
                        <a:moveTo>
                          <a:pt x="248770" y="143496"/>
                        </a:moveTo>
                        <a:cubicBezTo>
                          <a:pt x="190858" y="143496"/>
                          <a:pt x="143995" y="190359"/>
                          <a:pt x="143995" y="248271"/>
                        </a:cubicBezTo>
                        <a:cubicBezTo>
                          <a:pt x="143995" y="306183"/>
                          <a:pt x="190858" y="353046"/>
                          <a:pt x="248770" y="353046"/>
                        </a:cubicBezTo>
                        <a:cubicBezTo>
                          <a:pt x="306682" y="353046"/>
                          <a:pt x="353545" y="306183"/>
                          <a:pt x="353545" y="248271"/>
                        </a:cubicBezTo>
                        <a:cubicBezTo>
                          <a:pt x="353545" y="190359"/>
                          <a:pt x="306682" y="143496"/>
                          <a:pt x="248770" y="143496"/>
                        </a:cubicBezTo>
                        <a:close/>
                        <a:moveTo>
                          <a:pt x="367833" y="114921"/>
                        </a:moveTo>
                        <a:cubicBezTo>
                          <a:pt x="359927" y="114921"/>
                          <a:pt x="353545" y="121303"/>
                          <a:pt x="353545" y="129209"/>
                        </a:cubicBezTo>
                        <a:cubicBezTo>
                          <a:pt x="353545" y="137114"/>
                          <a:pt x="359927" y="143496"/>
                          <a:pt x="367833" y="143496"/>
                        </a:cubicBezTo>
                        <a:cubicBezTo>
                          <a:pt x="375738" y="143496"/>
                          <a:pt x="382120" y="137114"/>
                          <a:pt x="382120" y="129209"/>
                        </a:cubicBezTo>
                        <a:cubicBezTo>
                          <a:pt x="382120" y="121303"/>
                          <a:pt x="375738" y="114921"/>
                          <a:pt x="367833" y="11492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rnd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4354">
                      <a:lnSpc>
                        <a:spcPct val="140000"/>
                      </a:lnSpc>
                    </a:pPr>
                    <a:endParaRPr lang="zh-CN" altLang="en-US" sz="6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cxnSp>
              <p:nvCxnSpPr>
                <p:cNvPr id="19" name="直接连接符 18">
                  <a:extLst>
                    <a:ext uri="{FF2B5EF4-FFF2-40B4-BE49-F238E27FC236}">
                      <a16:creationId xmlns:a16="http://schemas.microsoft.com/office/drawing/2014/main" xmlns="" id="{BB05A022-D33F-47B7-B2C6-E895A7A3F2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507816" y="3409848"/>
                  <a:ext cx="0" cy="473438"/>
                </a:xfrm>
                <a:prstGeom prst="line">
                  <a:avLst/>
                </a:prstGeom>
                <a:ln w="12700" cap="rnd">
                  <a:solidFill>
                    <a:schemeClr val="tx1">
                      <a:lumMod val="50000"/>
                      <a:lumOff val="50000"/>
                      <a:alpha val="20000"/>
                    </a:schemeClr>
                  </a:solidFill>
                  <a:round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文本框 19">
                  <a:extLst>
                    <a:ext uri="{FF2B5EF4-FFF2-40B4-BE49-F238E27FC236}">
                      <a16:creationId xmlns:a16="http://schemas.microsoft.com/office/drawing/2014/main" xmlns="" id="{8752DDCE-B071-40CE-B66A-C48F22D0C99B}"/>
                    </a:ext>
                  </a:extLst>
                </p:cNvPr>
                <p:cNvSpPr txBox="1"/>
                <p:nvPr/>
              </p:nvSpPr>
              <p:spPr>
                <a:xfrm>
                  <a:off x="6307666" y="2075305"/>
                  <a:ext cx="2400300" cy="366382"/>
                </a:xfrm>
                <a:prstGeom prst="rect">
                  <a:avLst/>
                </a:prstGeom>
                <a:noFill/>
              </p:spPr>
              <p:txBody>
                <a:bodyPr wrap="square" rtlCol="0" anchor="b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zh-CN" altLang="en-US" sz="1600" b="1" dirty="0">
                      <a:cs typeface="+mn-ea"/>
                      <a:sym typeface="+mn-lt"/>
                    </a:rPr>
                    <a:t>此处输入标题</a:t>
                  </a:r>
                  <a:endParaRPr lang="en-US" altLang="zh-CN" sz="1600" b="1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文本框 20">
                  <a:extLst>
                    <a:ext uri="{FF2B5EF4-FFF2-40B4-BE49-F238E27FC236}">
                      <a16:creationId xmlns:a16="http://schemas.microsoft.com/office/drawing/2014/main" xmlns="" id="{1697A143-8836-4B5F-9164-A01B07A56E35}"/>
                    </a:ext>
                  </a:extLst>
                </p:cNvPr>
                <p:cNvSpPr txBox="1"/>
                <p:nvPr/>
              </p:nvSpPr>
              <p:spPr>
                <a:xfrm>
                  <a:off x="6307666" y="2486672"/>
                  <a:ext cx="2400300" cy="7411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kumimoji="0" lang="zh-CN" altLang="en-US" sz="1200" b="0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cs typeface="+mn-ea"/>
                      <a:sym typeface="+mn-lt"/>
                    </a:rPr>
                    <a:t>您的内容打在这里，或者通过复制您的文本后，在此框中选择粘贴，并选择只保留文字。</a:t>
                  </a:r>
                  <a:endPara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1" name="组合 10">
                <a:extLst>
                  <a:ext uri="{FF2B5EF4-FFF2-40B4-BE49-F238E27FC236}">
                    <a16:creationId xmlns:a16="http://schemas.microsoft.com/office/drawing/2014/main" xmlns="" id="{7503C07B-2A2E-4860-BED7-159EF37E77F2}"/>
                  </a:ext>
                </a:extLst>
              </p:cNvPr>
              <p:cNvGrpSpPr/>
              <p:nvPr/>
            </p:nvGrpSpPr>
            <p:grpSpPr>
              <a:xfrm>
                <a:off x="9131300" y="3181815"/>
                <a:ext cx="2400300" cy="2218179"/>
                <a:chOff x="9131300" y="3181815"/>
                <a:chExt cx="2400300" cy="2218179"/>
              </a:xfrm>
            </p:grpSpPr>
            <p:grpSp>
              <p:nvGrpSpPr>
                <p:cNvPr id="12" name="组合 11">
                  <a:extLst>
                    <a:ext uri="{FF2B5EF4-FFF2-40B4-BE49-F238E27FC236}">
                      <a16:creationId xmlns:a16="http://schemas.microsoft.com/office/drawing/2014/main" xmlns="" id="{96B8FE8B-83B4-4F61-BCEE-D153613CD6B4}"/>
                    </a:ext>
                  </a:extLst>
                </p:cNvPr>
                <p:cNvGrpSpPr/>
                <p:nvPr/>
              </p:nvGrpSpPr>
              <p:grpSpPr>
                <a:xfrm>
                  <a:off x="10126350" y="4989796"/>
                  <a:ext cx="410200" cy="410198"/>
                  <a:chOff x="6362386" y="2235779"/>
                  <a:chExt cx="410200" cy="410198"/>
                </a:xfrm>
              </p:grpSpPr>
              <p:sp>
                <p:nvSpPr>
                  <p:cNvPr id="16" name="椭圆 15">
                    <a:extLst>
                      <a:ext uri="{FF2B5EF4-FFF2-40B4-BE49-F238E27FC236}">
                        <a16:creationId xmlns:a16="http://schemas.microsoft.com/office/drawing/2014/main" xmlns="" id="{64CEDB70-7B28-44A1-8C20-A77BB723E637}"/>
                      </a:ext>
                    </a:extLst>
                  </p:cNvPr>
                  <p:cNvSpPr/>
                  <p:nvPr/>
                </p:nvSpPr>
                <p:spPr>
                  <a:xfrm>
                    <a:off x="6362386" y="2235779"/>
                    <a:ext cx="410200" cy="410198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57150" cap="rnd">
                    <a:noFill/>
                    <a:prstDash val="solid"/>
                    <a:round/>
                  </a:ln>
                  <a:effectLst>
                    <a:outerShdw blurRad="76200" dist="50800" dir="5400000" algn="ctr" rotWithShape="0">
                      <a:schemeClr val="accent4">
                        <a:alpha val="20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3765">
                      <a:lnSpc>
                        <a:spcPct val="140000"/>
                      </a:lnSpc>
                    </a:pPr>
                    <a:endParaRPr lang="zh-CN" altLang="en-US" sz="12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7" name="任意多边形 8">
                    <a:extLst>
                      <a:ext uri="{FF2B5EF4-FFF2-40B4-BE49-F238E27FC236}">
                        <a16:creationId xmlns:a16="http://schemas.microsoft.com/office/drawing/2014/main" xmlns="" id="{7C769C20-39EB-40BE-B0CB-6746E47FC490}"/>
                      </a:ext>
                    </a:extLst>
                  </p:cNvPr>
                  <p:cNvSpPr/>
                  <p:nvPr/>
                </p:nvSpPr>
                <p:spPr>
                  <a:xfrm>
                    <a:off x="6478486" y="2376357"/>
                    <a:ext cx="178001" cy="141741"/>
                  </a:xfrm>
                  <a:custGeom>
                    <a:avLst/>
                    <a:gdLst>
                      <a:gd name="connsiteX0" fmla="*/ 486767 w 514350"/>
                      <a:gd name="connsiteY0" fmla="*/ 621 h 409575"/>
                      <a:gd name="connsiteX1" fmla="*/ 515342 w 514350"/>
                      <a:gd name="connsiteY1" fmla="*/ 29196 h 409575"/>
                      <a:gd name="connsiteX2" fmla="*/ 515342 w 514350"/>
                      <a:gd name="connsiteY2" fmla="*/ 324471 h 409575"/>
                      <a:gd name="connsiteX3" fmla="*/ 486767 w 514350"/>
                      <a:gd name="connsiteY3" fmla="*/ 353046 h 409575"/>
                      <a:gd name="connsiteX4" fmla="*/ 192159 w 514350"/>
                      <a:gd name="connsiteY4" fmla="*/ 353046 h 409575"/>
                      <a:gd name="connsiteX5" fmla="*/ 115387 w 514350"/>
                      <a:gd name="connsiteY5" fmla="*/ 410196 h 409575"/>
                      <a:gd name="connsiteX6" fmla="*/ 115387 w 514350"/>
                      <a:gd name="connsiteY6" fmla="*/ 353046 h 409575"/>
                      <a:gd name="connsiteX7" fmla="*/ 29567 w 514350"/>
                      <a:gd name="connsiteY7" fmla="*/ 353046 h 409575"/>
                      <a:gd name="connsiteX8" fmla="*/ 992 w 514350"/>
                      <a:gd name="connsiteY8" fmla="*/ 324471 h 409575"/>
                      <a:gd name="connsiteX9" fmla="*/ 992 w 514350"/>
                      <a:gd name="connsiteY9" fmla="*/ 29196 h 409575"/>
                      <a:gd name="connsiteX10" fmla="*/ 29567 w 514350"/>
                      <a:gd name="connsiteY10" fmla="*/ 621 h 409575"/>
                      <a:gd name="connsiteX11" fmla="*/ 486767 w 514350"/>
                      <a:gd name="connsiteY11" fmla="*/ 621 h 409575"/>
                      <a:gd name="connsiteX12" fmla="*/ 124817 w 514350"/>
                      <a:gd name="connsiteY12" fmla="*/ 143496 h 409575"/>
                      <a:gd name="connsiteX13" fmla="*/ 91480 w 514350"/>
                      <a:gd name="connsiteY13" fmla="*/ 176834 h 409575"/>
                      <a:gd name="connsiteX14" fmla="*/ 124817 w 514350"/>
                      <a:gd name="connsiteY14" fmla="*/ 210171 h 409575"/>
                      <a:gd name="connsiteX15" fmla="*/ 158155 w 514350"/>
                      <a:gd name="connsiteY15" fmla="*/ 176834 h 409575"/>
                      <a:gd name="connsiteX16" fmla="*/ 124817 w 514350"/>
                      <a:gd name="connsiteY16" fmla="*/ 143496 h 409575"/>
                      <a:gd name="connsiteX17" fmla="*/ 258167 w 514350"/>
                      <a:gd name="connsiteY17" fmla="*/ 143496 h 409575"/>
                      <a:gd name="connsiteX18" fmla="*/ 224830 w 514350"/>
                      <a:gd name="connsiteY18" fmla="*/ 176834 h 409575"/>
                      <a:gd name="connsiteX19" fmla="*/ 258167 w 514350"/>
                      <a:gd name="connsiteY19" fmla="*/ 210171 h 409575"/>
                      <a:gd name="connsiteX20" fmla="*/ 291505 w 514350"/>
                      <a:gd name="connsiteY20" fmla="*/ 176834 h 409575"/>
                      <a:gd name="connsiteX21" fmla="*/ 258167 w 514350"/>
                      <a:gd name="connsiteY21" fmla="*/ 143496 h 409575"/>
                      <a:gd name="connsiteX22" fmla="*/ 391517 w 514350"/>
                      <a:gd name="connsiteY22" fmla="*/ 143496 h 409575"/>
                      <a:gd name="connsiteX23" fmla="*/ 358180 w 514350"/>
                      <a:gd name="connsiteY23" fmla="*/ 176834 h 409575"/>
                      <a:gd name="connsiteX24" fmla="*/ 391517 w 514350"/>
                      <a:gd name="connsiteY24" fmla="*/ 210171 h 409575"/>
                      <a:gd name="connsiteX25" fmla="*/ 424855 w 514350"/>
                      <a:gd name="connsiteY25" fmla="*/ 176834 h 409575"/>
                      <a:gd name="connsiteX26" fmla="*/ 391517 w 514350"/>
                      <a:gd name="connsiteY26" fmla="*/ 143496 h 409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514350" h="409575">
                        <a:moveTo>
                          <a:pt x="486767" y="621"/>
                        </a:moveTo>
                        <a:cubicBezTo>
                          <a:pt x="502579" y="621"/>
                          <a:pt x="515342" y="13385"/>
                          <a:pt x="515342" y="29196"/>
                        </a:cubicBezTo>
                        <a:lnTo>
                          <a:pt x="515342" y="324471"/>
                        </a:lnTo>
                        <a:cubicBezTo>
                          <a:pt x="515342" y="340282"/>
                          <a:pt x="502579" y="353046"/>
                          <a:pt x="486767" y="353046"/>
                        </a:cubicBezTo>
                        <a:lnTo>
                          <a:pt x="192159" y="353046"/>
                        </a:lnTo>
                        <a:lnTo>
                          <a:pt x="115387" y="410196"/>
                        </a:lnTo>
                        <a:lnTo>
                          <a:pt x="115387" y="353046"/>
                        </a:lnTo>
                        <a:lnTo>
                          <a:pt x="29567" y="353046"/>
                        </a:lnTo>
                        <a:cubicBezTo>
                          <a:pt x="13755" y="353046"/>
                          <a:pt x="992" y="340282"/>
                          <a:pt x="992" y="324471"/>
                        </a:cubicBezTo>
                        <a:lnTo>
                          <a:pt x="992" y="29196"/>
                        </a:lnTo>
                        <a:cubicBezTo>
                          <a:pt x="992" y="13385"/>
                          <a:pt x="13755" y="621"/>
                          <a:pt x="29567" y="621"/>
                        </a:cubicBezTo>
                        <a:lnTo>
                          <a:pt x="486767" y="621"/>
                        </a:lnTo>
                        <a:close/>
                        <a:moveTo>
                          <a:pt x="124817" y="143496"/>
                        </a:moveTo>
                        <a:cubicBezTo>
                          <a:pt x="106434" y="143496"/>
                          <a:pt x="91480" y="158450"/>
                          <a:pt x="91480" y="176834"/>
                        </a:cubicBezTo>
                        <a:cubicBezTo>
                          <a:pt x="91480" y="195217"/>
                          <a:pt x="106434" y="210171"/>
                          <a:pt x="124817" y="210171"/>
                        </a:cubicBezTo>
                        <a:cubicBezTo>
                          <a:pt x="143200" y="210171"/>
                          <a:pt x="158155" y="195217"/>
                          <a:pt x="158155" y="176834"/>
                        </a:cubicBezTo>
                        <a:cubicBezTo>
                          <a:pt x="158155" y="158450"/>
                          <a:pt x="143200" y="143496"/>
                          <a:pt x="124817" y="143496"/>
                        </a:cubicBezTo>
                        <a:close/>
                        <a:moveTo>
                          <a:pt x="258167" y="143496"/>
                        </a:moveTo>
                        <a:cubicBezTo>
                          <a:pt x="239784" y="143496"/>
                          <a:pt x="224830" y="158450"/>
                          <a:pt x="224830" y="176834"/>
                        </a:cubicBezTo>
                        <a:cubicBezTo>
                          <a:pt x="224830" y="195217"/>
                          <a:pt x="239784" y="210171"/>
                          <a:pt x="258167" y="210171"/>
                        </a:cubicBezTo>
                        <a:cubicBezTo>
                          <a:pt x="276550" y="210171"/>
                          <a:pt x="291505" y="195217"/>
                          <a:pt x="291505" y="176834"/>
                        </a:cubicBezTo>
                        <a:cubicBezTo>
                          <a:pt x="291505" y="158450"/>
                          <a:pt x="276550" y="143496"/>
                          <a:pt x="258167" y="143496"/>
                        </a:cubicBezTo>
                        <a:close/>
                        <a:moveTo>
                          <a:pt x="391517" y="143496"/>
                        </a:moveTo>
                        <a:cubicBezTo>
                          <a:pt x="373134" y="143496"/>
                          <a:pt x="358180" y="158450"/>
                          <a:pt x="358180" y="176834"/>
                        </a:cubicBezTo>
                        <a:cubicBezTo>
                          <a:pt x="358180" y="195217"/>
                          <a:pt x="373134" y="210171"/>
                          <a:pt x="391517" y="210171"/>
                        </a:cubicBezTo>
                        <a:cubicBezTo>
                          <a:pt x="409900" y="210171"/>
                          <a:pt x="424855" y="195217"/>
                          <a:pt x="424855" y="176834"/>
                        </a:cubicBezTo>
                        <a:cubicBezTo>
                          <a:pt x="424855" y="158450"/>
                          <a:pt x="409900" y="143496"/>
                          <a:pt x="391517" y="14349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rnd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4354">
                      <a:lnSpc>
                        <a:spcPct val="140000"/>
                      </a:lnSpc>
                    </a:pPr>
                    <a:endParaRPr lang="zh-CN" altLang="en-US" sz="6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cxnSp>
              <p:nvCxnSpPr>
                <p:cNvPr id="13" name="直接连接符 12">
                  <a:extLst>
                    <a:ext uri="{FF2B5EF4-FFF2-40B4-BE49-F238E27FC236}">
                      <a16:creationId xmlns:a16="http://schemas.microsoft.com/office/drawing/2014/main" xmlns="" id="{C0088B2E-6B41-4834-B9D4-043743C5E1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331450" y="4516358"/>
                  <a:ext cx="0" cy="473438"/>
                </a:xfrm>
                <a:prstGeom prst="line">
                  <a:avLst/>
                </a:prstGeom>
                <a:ln w="12700" cap="rnd">
                  <a:solidFill>
                    <a:schemeClr val="tx1">
                      <a:lumMod val="50000"/>
                      <a:lumOff val="50000"/>
                      <a:alpha val="20000"/>
                    </a:schemeClr>
                  </a:solidFill>
                  <a:round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文本框 13">
                  <a:extLst>
                    <a:ext uri="{FF2B5EF4-FFF2-40B4-BE49-F238E27FC236}">
                      <a16:creationId xmlns:a16="http://schemas.microsoft.com/office/drawing/2014/main" xmlns="" id="{E32CF95A-59E4-49C7-9125-DD2B65BBC256}"/>
                    </a:ext>
                  </a:extLst>
                </p:cNvPr>
                <p:cNvSpPr txBox="1"/>
                <p:nvPr/>
              </p:nvSpPr>
              <p:spPr>
                <a:xfrm>
                  <a:off x="9131300" y="3181815"/>
                  <a:ext cx="2400300" cy="366382"/>
                </a:xfrm>
                <a:prstGeom prst="rect">
                  <a:avLst/>
                </a:prstGeom>
                <a:noFill/>
              </p:spPr>
              <p:txBody>
                <a:bodyPr wrap="square" rtlCol="0" anchor="b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zh-CN" altLang="en-US" sz="1600" b="1" dirty="0">
                      <a:cs typeface="+mn-ea"/>
                      <a:sym typeface="+mn-lt"/>
                    </a:rPr>
                    <a:t>此处输入标题</a:t>
                  </a:r>
                  <a:endParaRPr lang="en-US" altLang="zh-CN" sz="1600" b="1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文本框 14">
                  <a:extLst>
                    <a:ext uri="{FF2B5EF4-FFF2-40B4-BE49-F238E27FC236}">
                      <a16:creationId xmlns:a16="http://schemas.microsoft.com/office/drawing/2014/main" xmlns="" id="{D0F6FB48-7D60-44AE-BFD3-EE4A6D1F12F1}"/>
                    </a:ext>
                  </a:extLst>
                </p:cNvPr>
                <p:cNvSpPr txBox="1"/>
                <p:nvPr/>
              </p:nvSpPr>
              <p:spPr>
                <a:xfrm>
                  <a:off x="9131300" y="3593182"/>
                  <a:ext cx="2400300" cy="7411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kumimoji="0" lang="zh-CN" altLang="en-US" sz="1200" b="0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cs typeface="+mn-ea"/>
                      <a:sym typeface="+mn-lt"/>
                    </a:rPr>
                    <a:t>您的内容打在这里，或者通过复制您的文本后，在此框中选择粘贴，并选择只保留文字。</a:t>
                  </a:r>
                  <a:endPara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8477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>
            <a:extLst>
              <a:ext uri="{FF2B5EF4-FFF2-40B4-BE49-F238E27FC236}">
                <a16:creationId xmlns:a16="http://schemas.microsoft.com/office/drawing/2014/main" xmlns="" id="{35798C0B-AA09-4D5C-9D8C-E9A8693E488D}"/>
              </a:ext>
            </a:extLst>
          </p:cNvPr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>
            <a:extLst>
              <a:ext uri="{FF2B5EF4-FFF2-40B4-BE49-F238E27FC236}">
                <a16:creationId xmlns:a16="http://schemas.microsoft.com/office/drawing/2014/main" xmlns="" id="{E5FAAC46-5C3C-4554-833D-8E6988ADF026}"/>
              </a:ext>
            </a:extLst>
          </p:cNvPr>
          <p:cNvSpPr/>
          <p:nvPr/>
        </p:nvSpPr>
        <p:spPr>
          <a:xfrm>
            <a:off x="-1" y="-1"/>
            <a:ext cx="4355767" cy="2161552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>
            <a:extLst>
              <a:ext uri="{FF2B5EF4-FFF2-40B4-BE49-F238E27FC236}">
                <a16:creationId xmlns:a16="http://schemas.microsoft.com/office/drawing/2014/main" xmlns="" id="{797C3B47-B181-4270-9DBF-F377F347A227}"/>
              </a:ext>
            </a:extLst>
          </p:cNvPr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íṥ1ide">
            <a:extLst>
              <a:ext uri="{FF2B5EF4-FFF2-40B4-BE49-F238E27FC236}">
                <a16:creationId xmlns:a16="http://schemas.microsoft.com/office/drawing/2014/main" xmlns="" id="{A2180E3D-6DB2-4048-9A28-6C4A1920E5D9}"/>
              </a:ext>
            </a:extLst>
          </p:cNvPr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>
            <a:extLst>
              <a:ext uri="{FF2B5EF4-FFF2-40B4-BE49-F238E27FC236}">
                <a16:creationId xmlns:a16="http://schemas.microsoft.com/office/drawing/2014/main" xmlns="" id="{3DCDA976-54C0-485B-9CEB-4884F6555A93}"/>
              </a:ext>
            </a:extLst>
          </p:cNvPr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ï$ľíḋè">
            <a:extLst>
              <a:ext uri="{FF2B5EF4-FFF2-40B4-BE49-F238E27FC236}">
                <a16:creationId xmlns:a16="http://schemas.microsoft.com/office/drawing/2014/main" xmlns="" id="{7AC323E4-1166-4BC2-859A-F18CCE995505}"/>
              </a:ext>
            </a:extLst>
          </p:cNvPr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97C02985-9A38-40BB-955F-8C64CD220DA5}"/>
              </a:ext>
            </a:extLst>
          </p:cNvPr>
          <p:cNvSpPr/>
          <p:nvPr/>
        </p:nvSpPr>
        <p:spPr>
          <a:xfrm>
            <a:off x="711200" y="1219933"/>
            <a:ext cx="10919500" cy="442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>
            <a:extLst>
              <a:ext uri="{FF2B5EF4-FFF2-40B4-BE49-F238E27FC236}">
                <a16:creationId xmlns:a16="http://schemas.microsoft.com/office/drawing/2014/main" xmlns="" id="{0BA0B4DB-DB17-4781-BBFE-B69EBBE28B6E}"/>
              </a:ext>
            </a:extLst>
          </p:cNvPr>
          <p:cNvSpPr/>
          <p:nvPr/>
        </p:nvSpPr>
        <p:spPr>
          <a:xfrm rot="16200000" flipV="1">
            <a:off x="8765098" y="142127"/>
            <a:ext cx="1048734" cy="320434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xmlns="" id="{33193791-A4C1-4F75-A970-C1DE7A05C3EC}"/>
              </a:ext>
            </a:extLst>
          </p:cNvPr>
          <p:cNvSpPr/>
          <p:nvPr/>
        </p:nvSpPr>
        <p:spPr>
          <a:xfrm>
            <a:off x="4181766" y="2537970"/>
            <a:ext cx="4702629" cy="1171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zh-CN" altLang="en-US" sz="5400" dirty="0">
                <a:solidFill>
                  <a:schemeClr val="tx2"/>
                </a:solidFill>
                <a:cs typeface="+mn-ea"/>
                <a:sym typeface="+mn-lt"/>
              </a:rPr>
              <a:t>此处输入标题</a:t>
            </a:r>
          </a:p>
        </p:txBody>
      </p:sp>
      <p:sp>
        <p:nvSpPr>
          <p:cNvPr id="46" name="PA-矩形 11">
            <a:extLst>
              <a:ext uri="{FF2B5EF4-FFF2-40B4-BE49-F238E27FC236}">
                <a16:creationId xmlns:a16="http://schemas.microsoft.com/office/drawing/2014/main" xmlns="" id="{690C66A7-B27D-4A70-965C-499C9F76F23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181766" y="3595286"/>
            <a:ext cx="4549007" cy="297967"/>
          </a:xfrm>
          <a:prstGeom prst="rect">
            <a:avLst/>
          </a:prstGeom>
          <a:ln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zh-CN" sz="1200" i="1" dirty="0">
                <a:solidFill>
                  <a:schemeClr val="accent1"/>
                </a:solidFill>
                <a:cs typeface="+mn-ea"/>
                <a:sym typeface="+mn-lt"/>
              </a:rPr>
              <a:t>CLICK HERE TO ADD YOUR TEXT HERE </a:t>
            </a:r>
          </a:p>
        </p:txBody>
      </p:sp>
      <p:sp>
        <p:nvSpPr>
          <p:cNvPr id="10" name="işľîḓé">
            <a:extLst>
              <a:ext uri="{FF2B5EF4-FFF2-40B4-BE49-F238E27FC236}">
                <a16:creationId xmlns:a16="http://schemas.microsoft.com/office/drawing/2014/main" xmlns="" id="{9690B2FD-8F6B-48F5-BAD5-AD20CF8F6B36}"/>
              </a:ext>
            </a:extLst>
          </p:cNvPr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>
            <a:extLst>
              <a:ext uri="{FF2B5EF4-FFF2-40B4-BE49-F238E27FC236}">
                <a16:creationId xmlns:a16="http://schemas.microsoft.com/office/drawing/2014/main" xmlns="" id="{1BA124C8-BABC-4C2E-847B-EC043ED6A8B1}"/>
              </a:ext>
            </a:extLst>
          </p:cNvPr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xmlns="" id="{E3DB327D-C115-4292-8503-C5370D613D18}"/>
              </a:ext>
            </a:extLst>
          </p:cNvPr>
          <p:cNvSpPr/>
          <p:nvPr/>
        </p:nvSpPr>
        <p:spPr>
          <a:xfrm>
            <a:off x="-2879272" y="-783961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 rot="5400000">
            <a:off x="276974" y="615989"/>
            <a:ext cx="6323006" cy="997902"/>
            <a:chOff x="-561301" y="2125669"/>
            <a:chExt cx="6323006" cy="997902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-561301" y="2259404"/>
              <a:ext cx="6323006" cy="78848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90981" y="2125669"/>
              <a:ext cx="5365383" cy="9979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r">
                <a:lnSpc>
                  <a:spcPct val="120000"/>
                </a:lnSpc>
                <a:defRPr/>
              </a:pPr>
              <a:r>
                <a:rPr lang="en-US" altLang="zh-CN" sz="5400" b="1" dirty="0">
                  <a:solidFill>
                    <a:schemeClr val="bg1"/>
                  </a:solidFill>
                  <a:cs typeface="+mn-ea"/>
                  <a:sym typeface="+mn-lt"/>
                </a:rPr>
                <a:t>PART TWO</a:t>
              </a:r>
            </a:p>
          </p:txBody>
        </p:sp>
      </p:grpSp>
      <p:sp>
        <p:nvSpPr>
          <p:cNvPr id="50" name="íṥ1ide">
            <a:extLst>
              <a:ext uri="{FF2B5EF4-FFF2-40B4-BE49-F238E27FC236}">
                <a16:creationId xmlns:a16="http://schemas.microsoft.com/office/drawing/2014/main" xmlns="" id="{40FEDB24-64B3-4D96-9F0B-0E0B15F864E1}"/>
              </a:ext>
            </a:extLst>
          </p:cNvPr>
          <p:cNvSpPr/>
          <p:nvPr/>
        </p:nvSpPr>
        <p:spPr>
          <a:xfrm flipH="1" flipV="1">
            <a:off x="10180370" y="3845093"/>
            <a:ext cx="1444819" cy="1323479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任意多边形: 形状 50">
            <a:extLst>
              <a:ext uri="{FF2B5EF4-FFF2-40B4-BE49-F238E27FC236}">
                <a16:creationId xmlns:a16="http://schemas.microsoft.com/office/drawing/2014/main" xmlns="" id="{48DB9063-464B-474C-9C8F-A7A419138389}"/>
              </a:ext>
            </a:extLst>
          </p:cNvPr>
          <p:cNvSpPr/>
          <p:nvPr/>
        </p:nvSpPr>
        <p:spPr>
          <a:xfrm rot="8538124" flipH="1">
            <a:off x="7558223" y="5134682"/>
            <a:ext cx="1033184" cy="845919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xmlns="" id="{C87AE09B-50BC-4D95-9DDE-AD0EFE0922EB}"/>
              </a:ext>
            </a:extLst>
          </p:cNvPr>
          <p:cNvSpPr/>
          <p:nvPr/>
        </p:nvSpPr>
        <p:spPr>
          <a:xfrm rot="7661876" flipH="1" flipV="1">
            <a:off x="247761" y="2041934"/>
            <a:ext cx="1090524" cy="892866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4674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3" grpId="0" animBg="1"/>
      <p:bldP spid="42" grpId="0"/>
      <p:bldP spid="46" grpId="0"/>
      <p:bldP spid="50" grpId="0" animBg="1"/>
      <p:bldP spid="51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BBD6A28-ADD1-48AC-9456-358B787F10E1}"/>
              </a:ext>
            </a:extLst>
          </p:cNvPr>
          <p:cNvGrpSpPr/>
          <p:nvPr/>
        </p:nvGrpSpPr>
        <p:grpSpPr>
          <a:xfrm>
            <a:off x="70655" y="652142"/>
            <a:ext cx="3076748" cy="573298"/>
            <a:chOff x="2684957" y="2211179"/>
            <a:chExt cx="3076748" cy="573298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xmlns="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365848D5-F925-4ED0-BBD5-8179764C2D7A}"/>
                </a:ext>
              </a:extLst>
            </p:cNvPr>
            <p:cNvSpPr txBox="1"/>
            <p:nvPr/>
          </p:nvSpPr>
          <p:spPr>
            <a:xfrm>
              <a:off x="2951155" y="2211179"/>
              <a:ext cx="2544352" cy="573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8" name="文本框 57">
            <a:extLst>
              <a:ext uri="{FF2B5EF4-FFF2-40B4-BE49-F238E27FC236}">
                <a16:creationId xmlns:a16="http://schemas.microsoft.com/office/drawing/2014/main" xmlns="" id="{D6456131-89D3-4B82-8378-F03ABD48176F}"/>
              </a:ext>
            </a:extLst>
          </p:cNvPr>
          <p:cNvSpPr txBox="1"/>
          <p:nvPr/>
        </p:nvSpPr>
        <p:spPr>
          <a:xfrm>
            <a:off x="673100" y="3012961"/>
            <a:ext cx="3835400" cy="519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.</a:t>
            </a:r>
          </a:p>
        </p:txBody>
      </p:sp>
      <p:grpSp>
        <p:nvGrpSpPr>
          <p:cNvPr id="59" name="组合 58">
            <a:extLst>
              <a:ext uri="{FF2B5EF4-FFF2-40B4-BE49-F238E27FC236}">
                <a16:creationId xmlns:a16="http://schemas.microsoft.com/office/drawing/2014/main" xmlns="" id="{9A3974C6-4BD4-43C3-B16C-7BE75FCFBCD2}"/>
              </a:ext>
            </a:extLst>
          </p:cNvPr>
          <p:cNvGrpSpPr/>
          <p:nvPr/>
        </p:nvGrpSpPr>
        <p:grpSpPr>
          <a:xfrm>
            <a:off x="3307997" y="4778448"/>
            <a:ext cx="2736966" cy="1468956"/>
            <a:chOff x="3754769" y="4004338"/>
            <a:chExt cx="2736966" cy="1468956"/>
          </a:xfrm>
        </p:grpSpPr>
        <p:sp>
          <p:nvSpPr>
            <p:cNvPr id="68" name="文本框 67">
              <a:extLst>
                <a:ext uri="{FF2B5EF4-FFF2-40B4-BE49-F238E27FC236}">
                  <a16:creationId xmlns:a16="http://schemas.microsoft.com/office/drawing/2014/main" xmlns="" id="{21ECBE67-D40B-43D2-A651-CE1D777CC29B}"/>
                </a:ext>
              </a:extLst>
            </p:cNvPr>
            <p:cNvSpPr txBox="1"/>
            <p:nvPr/>
          </p:nvSpPr>
          <p:spPr>
            <a:xfrm>
              <a:off x="4508501" y="4217876"/>
              <a:ext cx="1340432" cy="3321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b="1" dirty="0">
                  <a:cs typeface="+mn-ea"/>
                  <a:sym typeface="+mn-lt"/>
                </a:rPr>
                <a:t>此处输入标题</a:t>
              </a:r>
              <a:r>
                <a:rPr lang="en-US" altLang="zh-CN" sz="1400" b="1" dirty="0">
                  <a:cs typeface="+mn-ea"/>
                  <a:sym typeface="+mn-lt"/>
                </a:rPr>
                <a:t>.</a:t>
              </a:r>
            </a:p>
          </p:txBody>
        </p:sp>
        <p:sp>
          <p:nvSpPr>
            <p:cNvPr id="69" name="文本框 68">
              <a:extLst>
                <a:ext uri="{FF2B5EF4-FFF2-40B4-BE49-F238E27FC236}">
                  <a16:creationId xmlns:a16="http://schemas.microsoft.com/office/drawing/2014/main" xmlns="" id="{D472232E-1526-4EA9-85A0-B69947B03BEE}"/>
                </a:ext>
              </a:extLst>
            </p:cNvPr>
            <p:cNvSpPr txBox="1"/>
            <p:nvPr/>
          </p:nvSpPr>
          <p:spPr>
            <a:xfrm>
              <a:off x="3754769" y="4004338"/>
              <a:ext cx="753732" cy="628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3200" b="1" dirty="0">
                  <a:solidFill>
                    <a:schemeClr val="accent1"/>
                  </a:solidFill>
                  <a:cs typeface="+mn-ea"/>
                  <a:sym typeface="+mn-lt"/>
                </a:rPr>
                <a:t>01.</a:t>
              </a:r>
            </a:p>
          </p:txBody>
        </p:sp>
        <p:sp>
          <p:nvSpPr>
            <p:cNvPr id="70" name="文本框 69">
              <a:extLst>
                <a:ext uri="{FF2B5EF4-FFF2-40B4-BE49-F238E27FC236}">
                  <a16:creationId xmlns:a16="http://schemas.microsoft.com/office/drawing/2014/main" xmlns="" id="{DD93737F-50F9-4AE5-B4D1-5F6E19251310}"/>
                </a:ext>
              </a:extLst>
            </p:cNvPr>
            <p:cNvSpPr txBox="1"/>
            <p:nvPr/>
          </p:nvSpPr>
          <p:spPr>
            <a:xfrm>
              <a:off x="4508500" y="4510530"/>
              <a:ext cx="1983235" cy="9627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0" name="组合 59">
            <a:extLst>
              <a:ext uri="{FF2B5EF4-FFF2-40B4-BE49-F238E27FC236}">
                <a16:creationId xmlns:a16="http://schemas.microsoft.com/office/drawing/2014/main" xmlns="" id="{A4064314-0F96-4B87-8120-9D0FC95BDDD8}"/>
              </a:ext>
            </a:extLst>
          </p:cNvPr>
          <p:cNvGrpSpPr/>
          <p:nvPr/>
        </p:nvGrpSpPr>
        <p:grpSpPr>
          <a:xfrm>
            <a:off x="6044965" y="3984926"/>
            <a:ext cx="2736966" cy="1468956"/>
            <a:chOff x="6491737" y="3186219"/>
            <a:chExt cx="2736966" cy="1468956"/>
          </a:xfrm>
        </p:grpSpPr>
        <p:sp>
          <p:nvSpPr>
            <p:cNvPr id="65" name="文本框 64">
              <a:extLst>
                <a:ext uri="{FF2B5EF4-FFF2-40B4-BE49-F238E27FC236}">
                  <a16:creationId xmlns:a16="http://schemas.microsoft.com/office/drawing/2014/main" xmlns="" id="{2DC8F6CF-188D-4890-8998-F9D34C61899F}"/>
                </a:ext>
              </a:extLst>
            </p:cNvPr>
            <p:cNvSpPr txBox="1"/>
            <p:nvPr/>
          </p:nvSpPr>
          <p:spPr>
            <a:xfrm>
              <a:off x="7245469" y="3399757"/>
              <a:ext cx="1340432" cy="3321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b="1" dirty="0">
                  <a:cs typeface="+mn-ea"/>
                  <a:sym typeface="+mn-lt"/>
                </a:rPr>
                <a:t>此处输入标题</a:t>
              </a:r>
              <a:r>
                <a:rPr lang="en-US" altLang="zh-CN" sz="1400" b="1" dirty="0">
                  <a:cs typeface="+mn-ea"/>
                  <a:sym typeface="+mn-lt"/>
                </a:rPr>
                <a:t>.</a:t>
              </a:r>
            </a:p>
          </p:txBody>
        </p:sp>
        <p:sp>
          <p:nvSpPr>
            <p:cNvPr id="66" name="文本框 65">
              <a:extLst>
                <a:ext uri="{FF2B5EF4-FFF2-40B4-BE49-F238E27FC236}">
                  <a16:creationId xmlns:a16="http://schemas.microsoft.com/office/drawing/2014/main" xmlns="" id="{8A20A38F-5E5D-48E3-9C95-482559A60CE7}"/>
                </a:ext>
              </a:extLst>
            </p:cNvPr>
            <p:cNvSpPr txBox="1"/>
            <p:nvPr/>
          </p:nvSpPr>
          <p:spPr>
            <a:xfrm>
              <a:off x="6491737" y="3186219"/>
              <a:ext cx="753732" cy="628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3200" b="1" dirty="0">
                  <a:solidFill>
                    <a:schemeClr val="accent1"/>
                  </a:solidFill>
                  <a:cs typeface="+mn-ea"/>
                  <a:sym typeface="+mn-lt"/>
                </a:rPr>
                <a:t>02.</a:t>
              </a:r>
            </a:p>
          </p:txBody>
        </p:sp>
        <p:sp>
          <p:nvSpPr>
            <p:cNvPr id="67" name="文本框 66">
              <a:extLst>
                <a:ext uri="{FF2B5EF4-FFF2-40B4-BE49-F238E27FC236}">
                  <a16:creationId xmlns:a16="http://schemas.microsoft.com/office/drawing/2014/main" xmlns="" id="{58243760-C2F4-4745-ADB2-BBDFA33C90C5}"/>
                </a:ext>
              </a:extLst>
            </p:cNvPr>
            <p:cNvSpPr txBox="1"/>
            <p:nvPr/>
          </p:nvSpPr>
          <p:spPr>
            <a:xfrm>
              <a:off x="7245468" y="3692411"/>
              <a:ext cx="1983235" cy="9627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1" name="组合 60">
            <a:extLst>
              <a:ext uri="{FF2B5EF4-FFF2-40B4-BE49-F238E27FC236}">
                <a16:creationId xmlns:a16="http://schemas.microsoft.com/office/drawing/2014/main" xmlns="" id="{9050135F-C30F-400E-894F-33507DF51F6D}"/>
              </a:ext>
            </a:extLst>
          </p:cNvPr>
          <p:cNvGrpSpPr/>
          <p:nvPr/>
        </p:nvGrpSpPr>
        <p:grpSpPr>
          <a:xfrm>
            <a:off x="8781933" y="3191404"/>
            <a:ext cx="2736966" cy="1468956"/>
            <a:chOff x="9228705" y="2417294"/>
            <a:chExt cx="2736966" cy="1468956"/>
          </a:xfrm>
        </p:grpSpPr>
        <p:sp>
          <p:nvSpPr>
            <p:cNvPr id="62" name="文本框 61">
              <a:extLst>
                <a:ext uri="{FF2B5EF4-FFF2-40B4-BE49-F238E27FC236}">
                  <a16:creationId xmlns:a16="http://schemas.microsoft.com/office/drawing/2014/main" xmlns="" id="{56E379D8-DCB7-4880-9097-8B9EBFC0E678}"/>
                </a:ext>
              </a:extLst>
            </p:cNvPr>
            <p:cNvSpPr txBox="1"/>
            <p:nvPr/>
          </p:nvSpPr>
          <p:spPr>
            <a:xfrm>
              <a:off x="9982437" y="2630832"/>
              <a:ext cx="1340432" cy="3321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b="1" dirty="0">
                  <a:cs typeface="+mn-ea"/>
                  <a:sym typeface="+mn-lt"/>
                </a:rPr>
                <a:t>此处输入标题</a:t>
              </a:r>
              <a:r>
                <a:rPr lang="en-US" altLang="zh-CN" sz="1400" b="1" dirty="0">
                  <a:cs typeface="+mn-ea"/>
                  <a:sym typeface="+mn-lt"/>
                </a:rPr>
                <a:t>.</a:t>
              </a:r>
            </a:p>
          </p:txBody>
        </p:sp>
        <p:sp>
          <p:nvSpPr>
            <p:cNvPr id="63" name="文本框 62">
              <a:extLst>
                <a:ext uri="{FF2B5EF4-FFF2-40B4-BE49-F238E27FC236}">
                  <a16:creationId xmlns:a16="http://schemas.microsoft.com/office/drawing/2014/main" xmlns="" id="{F6F5DF82-89F8-4A68-93DC-43FAB5565454}"/>
                </a:ext>
              </a:extLst>
            </p:cNvPr>
            <p:cNvSpPr txBox="1"/>
            <p:nvPr/>
          </p:nvSpPr>
          <p:spPr>
            <a:xfrm>
              <a:off x="9228705" y="2417294"/>
              <a:ext cx="753732" cy="628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3200" b="1" dirty="0">
                  <a:solidFill>
                    <a:schemeClr val="accent1"/>
                  </a:solidFill>
                  <a:cs typeface="+mn-ea"/>
                  <a:sym typeface="+mn-lt"/>
                </a:rPr>
                <a:t>03.</a:t>
              </a:r>
            </a:p>
          </p:txBody>
        </p:sp>
        <p:sp>
          <p:nvSpPr>
            <p:cNvPr id="64" name="文本框 63">
              <a:extLst>
                <a:ext uri="{FF2B5EF4-FFF2-40B4-BE49-F238E27FC236}">
                  <a16:creationId xmlns:a16="http://schemas.microsoft.com/office/drawing/2014/main" xmlns="" id="{E9AE9718-F307-40A1-A616-8FCDCEAFDBEF}"/>
                </a:ext>
              </a:extLst>
            </p:cNvPr>
            <p:cNvSpPr txBox="1"/>
            <p:nvPr/>
          </p:nvSpPr>
          <p:spPr>
            <a:xfrm>
              <a:off x="9982436" y="2923486"/>
              <a:ext cx="1983235" cy="9627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71" name="矩形 70">
            <a:extLst>
              <a:ext uri="{FF2B5EF4-FFF2-40B4-BE49-F238E27FC236}">
                <a16:creationId xmlns:a16="http://schemas.microsoft.com/office/drawing/2014/main" xmlns="" id="{119E8D17-7FEB-4095-B04F-5C644011F17D}"/>
              </a:ext>
            </a:extLst>
          </p:cNvPr>
          <p:cNvSpPr/>
          <p:nvPr/>
        </p:nvSpPr>
        <p:spPr>
          <a:xfrm>
            <a:off x="673100" y="1866014"/>
            <a:ext cx="4632951" cy="1244452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>
              <a:lnSpc>
                <a:spcPct val="120000"/>
              </a:lnSpc>
              <a:buSzPct val="25000"/>
            </a:pPr>
            <a:r>
              <a:rPr lang="zh-CN" altLang="en-US" sz="2400" b="1" dirty="0">
                <a:cs typeface="+mn-ea"/>
                <a:sym typeface="+mn-lt"/>
              </a:rPr>
              <a:t>在此框中选择粘贴，</a:t>
            </a:r>
            <a:endParaRPr lang="en-US" altLang="zh-CN" sz="2400" b="1" dirty="0">
              <a:cs typeface="+mn-ea"/>
              <a:sym typeface="+mn-lt"/>
            </a:endParaRPr>
          </a:p>
          <a:p>
            <a:pPr>
              <a:lnSpc>
                <a:spcPct val="120000"/>
              </a:lnSpc>
              <a:buSzPct val="25000"/>
            </a:pPr>
            <a:r>
              <a:rPr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并选择只保留文字。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6050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7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37755;#537801;#537806;#532206;#516134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20732;#516138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16196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16154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16168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16177;#516193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16191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16188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SMARTDIAGRAM" val="#537774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12008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12026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37624;#537764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37809;#530766;#532203;#532215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32403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32405;#532412;#532416;#516137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SMARTDIAGRAM" val="#504374;#504355;#504356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SMARTDIAGRAM" val="#492529;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27D7B"/>
      </a:accent1>
      <a:accent2>
        <a:srgbClr val="C6927B"/>
      </a:accent2>
      <a:accent3>
        <a:srgbClr val="D8A478"/>
      </a:accent3>
      <a:accent4>
        <a:srgbClr val="52797B"/>
      </a:accent4>
      <a:accent5>
        <a:srgbClr val="727B68"/>
      </a:accent5>
      <a:accent6>
        <a:srgbClr val="566363"/>
      </a:accent6>
      <a:hlink>
        <a:srgbClr val="0563C1"/>
      </a:hlink>
      <a:folHlink>
        <a:srgbClr val="954F72"/>
      </a:folHlink>
    </a:clrScheme>
    <a:fontScheme name="g3z0tlvq">
      <a:majorFont>
        <a:latin typeface="Arial" panose="020F0302020204030204"/>
        <a:ea typeface="微软雅黑"/>
        <a:cs typeface=""/>
      </a:majorFont>
      <a:minorFont>
        <a:latin typeface="Arial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2362</Words>
  <Application>Microsoft Office PowerPoint</Application>
  <PresentationFormat>宽屏</PresentationFormat>
  <Paragraphs>239</Paragraphs>
  <Slides>26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26</vt:i4>
      </vt:variant>
    </vt:vector>
  </HeadingPairs>
  <TitlesOfParts>
    <vt:vector size="35" baseType="lpstr">
      <vt:lpstr>Meiryo</vt:lpstr>
      <vt:lpstr>宋体</vt:lpstr>
      <vt:lpstr>微软雅黑</vt:lpstr>
      <vt:lpstr>Arial</vt:lpstr>
      <vt:lpstr>Calibri</vt:lpstr>
      <vt:lpstr>Calibri Light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63</cp:revision>
  <dcterms:created xsi:type="dcterms:W3CDTF">2021-01-22T12:52:22Z</dcterms:created>
  <dcterms:modified xsi:type="dcterms:W3CDTF">2023-02-17T10:51:08Z</dcterms:modified>
</cp:coreProperties>
</file>