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707" r:id="rId2"/>
    <p:sldMasterId id="2147483711" r:id="rId3"/>
  </p:sldMasterIdLst>
  <p:notesMasterIdLst>
    <p:notesMasterId r:id="rId31"/>
  </p:notesMasterIdLst>
  <p:sldIdLst>
    <p:sldId id="447" r:id="rId4"/>
    <p:sldId id="353" r:id="rId5"/>
    <p:sldId id="300" r:id="rId6"/>
    <p:sldId id="352" r:id="rId7"/>
    <p:sldId id="449" r:id="rId8"/>
    <p:sldId id="448" r:id="rId9"/>
    <p:sldId id="450" r:id="rId10"/>
    <p:sldId id="451" r:id="rId11"/>
    <p:sldId id="452" r:id="rId12"/>
    <p:sldId id="454" r:id="rId13"/>
    <p:sldId id="455" r:id="rId14"/>
    <p:sldId id="456" r:id="rId15"/>
    <p:sldId id="457" r:id="rId16"/>
    <p:sldId id="458" r:id="rId17"/>
    <p:sldId id="459" r:id="rId18"/>
    <p:sldId id="460" r:id="rId19"/>
    <p:sldId id="461" r:id="rId20"/>
    <p:sldId id="463" r:id="rId21"/>
    <p:sldId id="462" r:id="rId22"/>
    <p:sldId id="464" r:id="rId23"/>
    <p:sldId id="465" r:id="rId24"/>
    <p:sldId id="466" r:id="rId25"/>
    <p:sldId id="469" r:id="rId26"/>
    <p:sldId id="468" r:id="rId27"/>
    <p:sldId id="467" r:id="rId28"/>
    <p:sldId id="297" r:id="rId29"/>
    <p:sldId id="470" r:id="rId30"/>
  </p:sldIdLst>
  <p:sldSz cx="12190413" cy="6859588"/>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B"/>
    <a:srgbClr val="FDFEF9"/>
    <a:srgbClr val="404040"/>
    <a:srgbClr val="14B28B"/>
    <a:srgbClr val="E25E0E"/>
    <a:srgbClr val="01ACBE"/>
    <a:srgbClr val="4FC34E"/>
    <a:srgbClr val="81B747"/>
    <a:srgbClr val="27C5D6"/>
    <a:srgbClr val="1983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57" autoAdjust="0"/>
    <p:restoredTop sz="97778" autoAdjust="0"/>
  </p:normalViewPr>
  <p:slideViewPr>
    <p:cSldViewPr snapToGrid="0" showGuides="1">
      <p:cViewPr varScale="1">
        <p:scale>
          <a:sx n="108" d="100"/>
          <a:sy n="108" d="100"/>
        </p:scale>
        <p:origin x="462" y="114"/>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9012C8C0-A3D3-487B-AECC-CB6663EAE28D}" type="datetimeFigureOut">
              <a:rPr lang="zh-CN" altLang="en-US" smtClean="0"/>
              <a:pPr/>
              <a:t>2023/2/17</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3849D3E0-124D-4DFF-AE99-4EA4CC201DB4}" type="slidenum">
              <a:rPr lang="zh-CN" altLang="en-US" smtClean="0"/>
              <a:pPr/>
              <a:t>‹#›</a:t>
            </a:fld>
            <a:endParaRPr lang="zh-CN" altLang="en-US"/>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extLst>
      <p:ext uri="{BB962C8B-B14F-4D97-AF65-F5344CB8AC3E}">
        <p14:creationId xmlns:p14="http://schemas.microsoft.com/office/powerpoint/2010/main" val="527021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extLst>
      <p:ext uri="{BB962C8B-B14F-4D97-AF65-F5344CB8AC3E}">
        <p14:creationId xmlns:p14="http://schemas.microsoft.com/office/powerpoint/2010/main" val="359536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extLst>
      <p:ext uri="{BB962C8B-B14F-4D97-AF65-F5344CB8AC3E}">
        <p14:creationId xmlns:p14="http://schemas.microsoft.com/office/powerpoint/2010/main" val="3518321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extLst>
      <p:ext uri="{BB962C8B-B14F-4D97-AF65-F5344CB8AC3E}">
        <p14:creationId xmlns:p14="http://schemas.microsoft.com/office/powerpoint/2010/main" val="2538848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extLst>
      <p:ext uri="{BB962C8B-B14F-4D97-AF65-F5344CB8AC3E}">
        <p14:creationId xmlns:p14="http://schemas.microsoft.com/office/powerpoint/2010/main" val="676936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extLst>
      <p:ext uri="{BB962C8B-B14F-4D97-AF65-F5344CB8AC3E}">
        <p14:creationId xmlns:p14="http://schemas.microsoft.com/office/powerpoint/2010/main" val="17494059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extLst>
      <p:ext uri="{BB962C8B-B14F-4D97-AF65-F5344CB8AC3E}">
        <p14:creationId xmlns:p14="http://schemas.microsoft.com/office/powerpoint/2010/main" val="8082302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extLst>
      <p:ext uri="{BB962C8B-B14F-4D97-AF65-F5344CB8AC3E}">
        <p14:creationId xmlns:p14="http://schemas.microsoft.com/office/powerpoint/2010/main" val="3117609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extLst>
      <p:ext uri="{BB962C8B-B14F-4D97-AF65-F5344CB8AC3E}">
        <p14:creationId xmlns:p14="http://schemas.microsoft.com/office/powerpoint/2010/main" val="4090178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extLst>
      <p:ext uri="{BB962C8B-B14F-4D97-AF65-F5344CB8AC3E}">
        <p14:creationId xmlns:p14="http://schemas.microsoft.com/office/powerpoint/2010/main" val="2789406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extLst>
      <p:ext uri="{BB962C8B-B14F-4D97-AF65-F5344CB8AC3E}">
        <p14:creationId xmlns:p14="http://schemas.microsoft.com/office/powerpoint/2010/main" val="368812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extLst>
      <p:ext uri="{BB962C8B-B14F-4D97-AF65-F5344CB8AC3E}">
        <p14:creationId xmlns:p14="http://schemas.microsoft.com/office/powerpoint/2010/main" val="3512452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extLst>
      <p:ext uri="{BB962C8B-B14F-4D97-AF65-F5344CB8AC3E}">
        <p14:creationId xmlns:p14="http://schemas.microsoft.com/office/powerpoint/2010/main" val="3958403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extLst>
      <p:ext uri="{BB962C8B-B14F-4D97-AF65-F5344CB8AC3E}">
        <p14:creationId xmlns:p14="http://schemas.microsoft.com/office/powerpoint/2010/main" val="28753554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extLst>
      <p:ext uri="{BB962C8B-B14F-4D97-AF65-F5344CB8AC3E}">
        <p14:creationId xmlns:p14="http://schemas.microsoft.com/office/powerpoint/2010/main" val="22922643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extLst>
      <p:ext uri="{BB962C8B-B14F-4D97-AF65-F5344CB8AC3E}">
        <p14:creationId xmlns:p14="http://schemas.microsoft.com/office/powerpoint/2010/main" val="3831463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extLst>
      <p:ext uri="{BB962C8B-B14F-4D97-AF65-F5344CB8AC3E}">
        <p14:creationId xmlns:p14="http://schemas.microsoft.com/office/powerpoint/2010/main" val="4054280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extLst>
      <p:ext uri="{BB962C8B-B14F-4D97-AF65-F5344CB8AC3E}">
        <p14:creationId xmlns:p14="http://schemas.microsoft.com/office/powerpoint/2010/main" val="381920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7388" y="1143000"/>
            <a:ext cx="548322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050867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extLst>
      <p:ext uri="{BB962C8B-B14F-4D97-AF65-F5344CB8AC3E}">
        <p14:creationId xmlns:p14="http://schemas.microsoft.com/office/powerpoint/2010/main" val="2314836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extLst>
      <p:ext uri="{BB962C8B-B14F-4D97-AF65-F5344CB8AC3E}">
        <p14:creationId xmlns:p14="http://schemas.microsoft.com/office/powerpoint/2010/main" val="750883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extLst>
      <p:ext uri="{BB962C8B-B14F-4D97-AF65-F5344CB8AC3E}">
        <p14:creationId xmlns:p14="http://schemas.microsoft.com/office/powerpoint/2010/main" val="3726317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extLst>
      <p:ext uri="{BB962C8B-B14F-4D97-AF65-F5344CB8AC3E}">
        <p14:creationId xmlns:p14="http://schemas.microsoft.com/office/powerpoint/2010/main" val="312673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extLst>
      <p:ext uri="{BB962C8B-B14F-4D97-AF65-F5344CB8AC3E}">
        <p14:creationId xmlns:p14="http://schemas.microsoft.com/office/powerpoint/2010/main" val="3149186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extLst>
      <p:ext uri="{BB962C8B-B14F-4D97-AF65-F5344CB8AC3E}">
        <p14:creationId xmlns:p14="http://schemas.microsoft.com/office/powerpoint/2010/main" val="199584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extLst>
      <p:ext uri="{BB962C8B-B14F-4D97-AF65-F5344CB8AC3E}">
        <p14:creationId xmlns:p14="http://schemas.microsoft.com/office/powerpoint/2010/main" val="3965513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pPr>
                <a:defRPr/>
              </a:pPr>
              <a:t>2/17/2023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pPr>
                <a:defRPr/>
              </a:pPr>
              <a:t>2/17/2023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pPr>
                <a:defRPr/>
              </a:pPr>
              <a:t>2/17/2023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pPr>
                <a:defRPr/>
              </a:pPr>
              <a:t>2/17/2023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pPr>
                <a:defRPr/>
              </a:pPr>
              <a:t>2/17/2023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521" y="274701"/>
            <a:ext cx="10971372" cy="1143265"/>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521" y="1600571"/>
            <a:ext cx="10971372" cy="452701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2"/>
            <a:ext cx="2844430" cy="365210"/>
          </a:xfrm>
          <a:prstGeom prst="rect">
            <a:avLst/>
          </a:prstGeom>
        </p:spPr>
        <p:txBody>
          <a:bodyPr/>
          <a:lstStyle/>
          <a:p>
            <a:fld id="{2E3AAC11-D570-4EA9-AFC0-30FB72BA45EB}" type="datetimeFigureOut">
              <a:rPr lang="zh-CN" altLang="en-US" smtClean="0"/>
              <a:t>2023/2/17</a:t>
            </a:fld>
            <a:endParaRPr lang="zh-CN" altLang="en-US"/>
          </a:p>
        </p:txBody>
      </p:sp>
      <p:sp>
        <p:nvSpPr>
          <p:cNvPr id="5" name="页脚占位符 4"/>
          <p:cNvSpPr>
            <a:spLocks noGrp="1"/>
          </p:cNvSpPr>
          <p:nvPr>
            <p:ph type="ftr" sz="quarter" idx="11"/>
          </p:nvPr>
        </p:nvSpPr>
        <p:spPr>
          <a:xfrm>
            <a:off x="4165058" y="6357822"/>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2"/>
            <a:ext cx="2844430" cy="365210"/>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2214138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702"/>
            <a:ext cx="2742843" cy="5852880"/>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702"/>
            <a:ext cx="8025355" cy="5852880"/>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521" y="6357822"/>
            <a:ext cx="2844430" cy="365210"/>
          </a:xfrm>
          <a:prstGeom prst="rect">
            <a:avLst/>
          </a:prstGeom>
        </p:spPr>
        <p:txBody>
          <a:bodyPr/>
          <a:lstStyle/>
          <a:p>
            <a:fld id="{2E3AAC11-D570-4EA9-AFC0-30FB72BA45EB}" type="datetimeFigureOut">
              <a:rPr lang="zh-CN" altLang="en-US" smtClean="0"/>
              <a:t>2023/2/17</a:t>
            </a:fld>
            <a:endParaRPr lang="zh-CN" altLang="en-US"/>
          </a:p>
        </p:txBody>
      </p:sp>
      <p:sp>
        <p:nvSpPr>
          <p:cNvPr id="5" name="页脚占位符 4"/>
          <p:cNvSpPr>
            <a:spLocks noGrp="1"/>
          </p:cNvSpPr>
          <p:nvPr>
            <p:ph type="ftr" sz="quarter" idx="11"/>
          </p:nvPr>
        </p:nvSpPr>
        <p:spPr>
          <a:xfrm>
            <a:off x="4165058" y="6357822"/>
            <a:ext cx="3860297" cy="36521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6463" y="6357822"/>
            <a:ext cx="2844430" cy="365210"/>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567337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3521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623"/>
            <a:ext cx="9142810" cy="2388153"/>
          </a:xfrm>
        </p:spPr>
        <p:txBody>
          <a:bodyPr anchor="b"/>
          <a:lstStyle>
            <a:lvl1pPr algn="ctr">
              <a:defRPr sz="5999"/>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3802" y="3602872"/>
            <a:ext cx="9142810" cy="1656145"/>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441402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618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pPr>
                <a:defRPr/>
              </a:pPr>
              <a:t>2/17/2023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742" y="1710134"/>
            <a:ext cx="10514231" cy="2853398"/>
          </a:xfrm>
        </p:spPr>
        <p:txBody>
          <a:bodyPr anchor="b"/>
          <a:lstStyle>
            <a:lvl1pPr>
              <a:defRPr sz="5999"/>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742" y="4590526"/>
            <a:ext cx="10514231" cy="1500534"/>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9074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091"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1396" y="1826048"/>
            <a:ext cx="5180926" cy="4352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2448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679" y="365210"/>
            <a:ext cx="10514231" cy="132587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679" y="1681552"/>
            <a:ext cx="5157116"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679" y="2505655"/>
            <a:ext cx="5157116"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1397" y="1681552"/>
            <a:ext cx="5182513" cy="824103"/>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1397" y="2505655"/>
            <a:ext cx="5182513" cy="3685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6620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47943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359396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8894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2513" y="987654"/>
            <a:ext cx="6171397" cy="4874754"/>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679" y="2057876"/>
            <a:ext cx="3931725" cy="3812471"/>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43842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35350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091" y="365209"/>
            <a:ext cx="7733293" cy="581318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12992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pPr>
                <a:defRPr/>
              </a:pPr>
              <a:t>2/17/2023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pPr>
                <a:defRPr/>
              </a:pPr>
              <a:t>2/17/2023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2/17/2023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pPr>
                <a:defRPr/>
              </a:pPr>
              <a:t>2/17/2023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TextBox 3">
            <a:extLst>
              <a:ext uri="{FF2B5EF4-FFF2-40B4-BE49-F238E27FC236}">
                <a16:creationId xmlns:a16="http://schemas.microsoft.com/office/drawing/2014/main" xmlns="" id="{8316C668-E791-E176-2CE1-5AC01C2592CC}"/>
              </a:ext>
            </a:extLst>
          </p:cNvPr>
          <p:cNvSpPr txBox="1"/>
          <p:nvPr userDrawn="1"/>
        </p:nvSpPr>
        <p:spPr>
          <a:xfrm>
            <a:off x="1653751" y="6708279"/>
            <a:ext cx="1800200" cy="123111"/>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www.ypppt.com/moban</a:t>
            </a:r>
            <a:r>
              <a:rPr lang="en-US" altLang="zh-CN" sz="100" dirty="0">
                <a:solidFill>
                  <a:prstClr val="black"/>
                </a:solidFill>
                <a:latin typeface="微软雅黑" panose="020B0503020204020204" pitchFamily="34" charset="-122"/>
                <a:ea typeface="微软雅黑" panose="020B0503020204020204" pitchFamily="34" charset="-122"/>
              </a:rPr>
              <a:t>/</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8232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pPr>
                <a:defRPr/>
              </a:pPr>
              <a:t>2/17/2023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印品黑体" panose="00000500000000000000" pitchFamily="2" charset="-122"/>
              <a:ea typeface="印品黑体" panose="00000500000000000000"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pPr>
                <a:defRPr/>
              </a:pPr>
              <a:t>2/17/2023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p:spPr>
        <p:txBody>
          <a:bodyPr/>
          <a:lstStyle>
            <a:lvl1pPr algn="ctr">
              <a:defRPr>
                <a:latin typeface="印品黑体"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3"/>
            <a:ext cx="10971372" cy="1143265"/>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521" y="1600572"/>
            <a:ext cx="10971372" cy="4527011"/>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21" y="6357825"/>
            <a:ext cx="2844430" cy="365210"/>
          </a:xfrm>
          <a:prstGeom prst="rect">
            <a:avLst/>
          </a:prstGeom>
        </p:spPr>
        <p:txBody>
          <a:bodyPr vert="horz" lIns="91436" tIns="45718" rIns="91436" bIns="45718" rtlCol="0" anchor="ctr"/>
          <a:lstStyle>
            <a:lvl1pPr algn="l">
              <a:defRPr sz="1600">
                <a:solidFill>
                  <a:schemeClr val="tx1">
                    <a:tint val="75000"/>
                  </a:schemeClr>
                </a:solidFill>
                <a:latin typeface="印品黑体" panose="00000500000000000000" pitchFamily="2" charset="-122"/>
                <a:ea typeface="印品黑体" panose="00000500000000000000" pitchFamily="2" charset="-122"/>
              </a:defRPr>
            </a:lvl1pPr>
          </a:lstStyle>
          <a:p>
            <a:pPr>
              <a:defRPr/>
            </a:pPr>
            <a:fld id="{9196EC2F-0988-4314-AD4B-24FF16D7B45E}" type="datetime1">
              <a:rPr lang="en-US" altLang="zh-CN" smtClean="0">
                <a:solidFill>
                  <a:prstClr val="black">
                    <a:tint val="75000"/>
                  </a:prstClr>
                </a:solidFill>
              </a:rPr>
              <a:pPr>
                <a:defRPr/>
              </a:pPr>
              <a:t>2/17/2023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059" y="6357825"/>
            <a:ext cx="3860297" cy="365210"/>
          </a:xfrm>
          <a:prstGeom prst="rect">
            <a:avLst/>
          </a:prstGeom>
        </p:spPr>
        <p:txBody>
          <a:bodyPr vert="horz" lIns="91436" tIns="45718" rIns="91436" bIns="45718" rtlCol="0" anchor="ctr"/>
          <a:lstStyle>
            <a:lvl1pPr algn="ctr">
              <a:defRPr sz="1600">
                <a:solidFill>
                  <a:schemeClr val="tx1">
                    <a:tint val="75000"/>
                  </a:schemeClr>
                </a:solidFill>
                <a:latin typeface="印品黑体" panose="00000500000000000000" pitchFamily="2" charset="-122"/>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6463" y="6357825"/>
            <a:ext cx="2844430" cy="365210"/>
          </a:xfrm>
          <a:prstGeom prst="rect">
            <a:avLst/>
          </a:prstGeom>
        </p:spPr>
        <p:txBody>
          <a:bodyPr vert="horz" lIns="91436" tIns="45718" rIns="91436" bIns="45718" rtlCol="0" anchor="ctr"/>
          <a:lstStyle>
            <a:lvl1pPr algn="r">
              <a:defRPr sz="1600">
                <a:solidFill>
                  <a:schemeClr val="tx1">
                    <a:tint val="75000"/>
                  </a:schemeClr>
                </a:solidFill>
                <a:latin typeface="印品黑体" panose="00000500000000000000" pitchFamily="2" charset="-122"/>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706"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hf hdr="0" ftr="0" dt="0"/>
  <p:txStyles>
    <p:titleStyle>
      <a:lvl1pPr algn="ctr" defTabSz="1219170" rtl="0" eaLnBrk="1" latinLnBrk="0" hangingPunct="1">
        <a:spcBef>
          <a:spcPct val="0"/>
        </a:spcBef>
        <a:buNone/>
        <a:defRPr sz="5900" kern="1200">
          <a:solidFill>
            <a:schemeClr val="tx1"/>
          </a:solidFill>
          <a:latin typeface="印品黑体" panose="00000500000000000000" pitchFamily="2" charset="-122"/>
          <a:ea typeface="+mj-ea"/>
          <a:cs typeface="+mj-cs"/>
        </a:defRPr>
      </a:lvl1pPr>
    </p:titleStyle>
    <p:bodyStyle>
      <a:lvl1pPr marL="457189" indent="-457189" algn="l" defTabSz="1219170" rtl="0" eaLnBrk="1" latinLnBrk="0" hangingPunct="1">
        <a:spcBef>
          <a:spcPct val="20000"/>
        </a:spcBef>
        <a:buFont typeface="Arial" pitchFamily="34" charset="0"/>
        <a:buChar char="•"/>
        <a:defRPr sz="4300" kern="1200">
          <a:solidFill>
            <a:schemeClr val="tx1"/>
          </a:solidFill>
          <a:latin typeface="印品黑体" panose="00000500000000000000" pitchFamily="2" charset="-122"/>
          <a:ea typeface="+mn-ea"/>
          <a:cs typeface="+mn-cs"/>
        </a:defRPr>
      </a:lvl1pPr>
      <a:lvl2pPr marL="990575" indent="-380990" algn="l" defTabSz="1219170" rtl="0" eaLnBrk="1" latinLnBrk="0" hangingPunct="1">
        <a:spcBef>
          <a:spcPct val="20000"/>
        </a:spcBef>
        <a:buFont typeface="Arial" pitchFamily="34" charset="0"/>
        <a:buChar char="–"/>
        <a:defRPr sz="3800" kern="1200">
          <a:solidFill>
            <a:schemeClr val="tx1"/>
          </a:solidFill>
          <a:latin typeface="印品黑体" panose="00000500000000000000" pitchFamily="2" charset="-122"/>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印品黑体" panose="00000500000000000000" pitchFamily="2" charset="-122"/>
          <a:ea typeface="+mn-ea"/>
          <a:cs typeface="+mn-cs"/>
        </a:defRPr>
      </a:lvl3pPr>
      <a:lvl4pPr marL="2133547" indent="-304792" algn="l" defTabSz="1219170" rtl="0" eaLnBrk="1" latinLnBrk="0" hangingPunct="1">
        <a:spcBef>
          <a:spcPct val="20000"/>
        </a:spcBef>
        <a:buFont typeface="Arial" pitchFamily="34" charset="0"/>
        <a:buChar char="–"/>
        <a:defRPr sz="2700" kern="1200">
          <a:solidFill>
            <a:schemeClr val="tx1"/>
          </a:solidFill>
          <a:latin typeface="印品黑体" panose="00000500000000000000" pitchFamily="2" charset="-122"/>
          <a:ea typeface="+mn-ea"/>
          <a:cs typeface="+mn-cs"/>
        </a:defRPr>
      </a:lvl4pPr>
      <a:lvl5pPr marL="2743131" indent="-304792" algn="l" defTabSz="1219170" rtl="0" eaLnBrk="1" latinLnBrk="0" hangingPunct="1">
        <a:spcBef>
          <a:spcPct val="20000"/>
        </a:spcBef>
        <a:buFont typeface="Arial" pitchFamily="34" charset="0"/>
        <a:buChar char="»"/>
        <a:defRPr sz="2700" kern="1200">
          <a:solidFill>
            <a:schemeClr val="tx1"/>
          </a:solidFill>
          <a:latin typeface="印品黑体" panose="00000500000000000000" pitchFamily="2" charset="-122"/>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08688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txStyles>
    <p:titleStyle>
      <a:lvl1pPr algn="ctr" defTabSz="914583" rtl="0" eaLnBrk="1" latinLnBrk="0" hangingPunct="1">
        <a:spcBef>
          <a:spcPct val="0"/>
        </a:spcBef>
        <a:buNone/>
        <a:defRPr sz="4401" kern="1200">
          <a:solidFill>
            <a:schemeClr val="tx1"/>
          </a:solidFill>
          <a:latin typeface="+mj-lt"/>
          <a:ea typeface="+mj-ea"/>
          <a:cs typeface="+mj-cs"/>
        </a:defRPr>
      </a:lvl1pPr>
    </p:titleStyle>
    <p:bodyStyle>
      <a:lvl1pPr marL="342969" indent="-342969" algn="l" defTabSz="914583"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3099" indent="-285807" algn="l" defTabSz="914583"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229" indent="-228646" algn="l" defTabSz="91458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520"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811"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5103"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394"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686"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977" indent="-228646" algn="l" defTabSz="91458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583" rtl="0" eaLnBrk="1" latinLnBrk="0" hangingPunct="1">
        <a:defRPr sz="1800" kern="1200">
          <a:solidFill>
            <a:schemeClr val="tx1"/>
          </a:solidFill>
          <a:latin typeface="+mn-lt"/>
          <a:ea typeface="+mn-ea"/>
          <a:cs typeface="+mn-cs"/>
        </a:defRPr>
      </a:lvl1pPr>
      <a:lvl2pPr marL="457291" algn="l" defTabSz="914583" rtl="0" eaLnBrk="1" latinLnBrk="0" hangingPunct="1">
        <a:defRPr sz="1800" kern="1200">
          <a:solidFill>
            <a:schemeClr val="tx1"/>
          </a:solidFill>
          <a:latin typeface="+mn-lt"/>
          <a:ea typeface="+mn-ea"/>
          <a:cs typeface="+mn-cs"/>
        </a:defRPr>
      </a:lvl2pPr>
      <a:lvl3pPr marL="914583" algn="l" defTabSz="914583" rtl="0" eaLnBrk="1" latinLnBrk="0" hangingPunct="1">
        <a:defRPr sz="1800" kern="1200">
          <a:solidFill>
            <a:schemeClr val="tx1"/>
          </a:solidFill>
          <a:latin typeface="+mn-lt"/>
          <a:ea typeface="+mn-ea"/>
          <a:cs typeface="+mn-cs"/>
        </a:defRPr>
      </a:lvl3pPr>
      <a:lvl4pPr marL="1371874" algn="l" defTabSz="914583" rtl="0" eaLnBrk="1" latinLnBrk="0" hangingPunct="1">
        <a:defRPr sz="1800" kern="1200">
          <a:solidFill>
            <a:schemeClr val="tx1"/>
          </a:solidFill>
          <a:latin typeface="+mn-lt"/>
          <a:ea typeface="+mn-ea"/>
          <a:cs typeface="+mn-cs"/>
        </a:defRPr>
      </a:lvl4pPr>
      <a:lvl5pPr marL="1829166" algn="l" defTabSz="914583" rtl="0" eaLnBrk="1" latinLnBrk="0" hangingPunct="1">
        <a:defRPr sz="1800" kern="1200">
          <a:solidFill>
            <a:schemeClr val="tx1"/>
          </a:solidFill>
          <a:latin typeface="+mn-lt"/>
          <a:ea typeface="+mn-ea"/>
          <a:cs typeface="+mn-cs"/>
        </a:defRPr>
      </a:lvl5pPr>
      <a:lvl6pPr marL="2286457" algn="l" defTabSz="914583" rtl="0" eaLnBrk="1" latinLnBrk="0" hangingPunct="1">
        <a:defRPr sz="1800" kern="1200">
          <a:solidFill>
            <a:schemeClr val="tx1"/>
          </a:solidFill>
          <a:latin typeface="+mn-lt"/>
          <a:ea typeface="+mn-ea"/>
          <a:cs typeface="+mn-cs"/>
        </a:defRPr>
      </a:lvl6pPr>
      <a:lvl7pPr marL="2743749" algn="l" defTabSz="914583" rtl="0" eaLnBrk="1" latinLnBrk="0" hangingPunct="1">
        <a:defRPr sz="1800" kern="1200">
          <a:solidFill>
            <a:schemeClr val="tx1"/>
          </a:solidFill>
          <a:latin typeface="+mn-lt"/>
          <a:ea typeface="+mn-ea"/>
          <a:cs typeface="+mn-cs"/>
        </a:defRPr>
      </a:lvl7pPr>
      <a:lvl8pPr marL="3201040" algn="l" defTabSz="914583" rtl="0" eaLnBrk="1" latinLnBrk="0" hangingPunct="1">
        <a:defRPr sz="1800" kern="1200">
          <a:solidFill>
            <a:schemeClr val="tx1"/>
          </a:solidFill>
          <a:latin typeface="+mn-lt"/>
          <a:ea typeface="+mn-ea"/>
          <a:cs typeface="+mn-cs"/>
        </a:defRPr>
      </a:lvl8pPr>
      <a:lvl9pPr marL="3658332" algn="l" defTabSz="91458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210"/>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091" y="6357822"/>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075" y="6357822"/>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09479" y="6357822"/>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708569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10.pn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28.jpe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29.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22" name="图片 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59995" y="180975"/>
            <a:ext cx="484311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图片 1"/>
          <p:cNvPicPr>
            <a:picLocks noChangeAspect="1" noChangeArrowheads="1"/>
          </p:cNvPicPr>
          <p:nvPr/>
        </p:nvPicPr>
        <p:blipFill>
          <a:blip r:embed="rId5">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1498599"/>
            <a:ext cx="5486400" cy="53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_14"/>
          <p:cNvSpPr txBox="1">
            <a:spLocks noChangeArrowheads="1"/>
          </p:cNvSpPr>
          <p:nvPr/>
        </p:nvSpPr>
        <p:spPr bwMode="auto">
          <a:xfrm>
            <a:off x="3292905" y="775803"/>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12000" spc="600" dirty="0">
                <a:solidFill>
                  <a:schemeClr val="tx2">
                    <a:lumMod val="50000"/>
                  </a:schemeClr>
                </a:solidFill>
                <a:latin typeface="+mn-lt"/>
                <a:ea typeface="+mn-ea"/>
                <a:cs typeface="+mn-ea"/>
                <a:sym typeface="+mn-lt"/>
              </a:rPr>
              <a:t>中</a:t>
            </a:r>
            <a:endParaRPr lang="zh-CN" sz="12000" spc="600" dirty="0">
              <a:solidFill>
                <a:schemeClr val="tx2">
                  <a:lumMod val="50000"/>
                </a:schemeClr>
              </a:solidFill>
              <a:latin typeface="+mn-lt"/>
              <a:ea typeface="+mn-ea"/>
              <a:cs typeface="+mn-ea"/>
              <a:sym typeface="+mn-lt"/>
            </a:endParaRPr>
          </a:p>
        </p:txBody>
      </p:sp>
      <p:sp>
        <p:nvSpPr>
          <p:cNvPr id="34" name="_14"/>
          <p:cNvSpPr txBox="1">
            <a:spLocks noChangeArrowheads="1"/>
          </p:cNvSpPr>
          <p:nvPr/>
        </p:nvSpPr>
        <p:spPr bwMode="auto">
          <a:xfrm>
            <a:off x="4169736" y="1719592"/>
            <a:ext cx="2070294" cy="1865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8800" spc="600" dirty="0">
                <a:solidFill>
                  <a:srgbClr val="C00000"/>
                </a:solidFill>
                <a:latin typeface="+mn-lt"/>
                <a:ea typeface="+mn-ea"/>
                <a:cs typeface="+mn-ea"/>
                <a:sym typeface="+mn-lt"/>
              </a:rPr>
              <a:t>国</a:t>
            </a:r>
            <a:endParaRPr lang="zh-CN" altLang="zh-CN" sz="8800" spc="600" dirty="0">
              <a:solidFill>
                <a:srgbClr val="C00000"/>
              </a:solidFill>
              <a:latin typeface="+mn-lt"/>
              <a:ea typeface="+mn-ea"/>
              <a:cs typeface="+mn-ea"/>
              <a:sym typeface="+mn-lt"/>
            </a:endParaRPr>
          </a:p>
        </p:txBody>
      </p:sp>
      <p:sp>
        <p:nvSpPr>
          <p:cNvPr id="35" name="_14"/>
          <p:cNvSpPr txBox="1">
            <a:spLocks noChangeArrowheads="1"/>
          </p:cNvSpPr>
          <p:nvPr/>
        </p:nvSpPr>
        <p:spPr bwMode="auto">
          <a:xfrm>
            <a:off x="4235574" y="2976809"/>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10000" spc="600" dirty="0">
                <a:solidFill>
                  <a:schemeClr val="tx2">
                    <a:lumMod val="50000"/>
                  </a:schemeClr>
                </a:solidFill>
                <a:latin typeface="+mn-lt"/>
                <a:ea typeface="+mn-ea"/>
                <a:cs typeface="+mn-ea"/>
                <a:sym typeface="+mn-lt"/>
              </a:rPr>
              <a:t>风</a:t>
            </a:r>
            <a:endParaRPr lang="zh-CN" altLang="zh-CN" sz="10000" spc="600" dirty="0">
              <a:solidFill>
                <a:schemeClr val="tx2">
                  <a:lumMod val="50000"/>
                </a:schemeClr>
              </a:solidFill>
              <a:latin typeface="+mn-lt"/>
              <a:ea typeface="+mn-ea"/>
              <a:cs typeface="+mn-ea"/>
              <a:sym typeface="+mn-lt"/>
            </a:endParaRPr>
          </a:p>
        </p:txBody>
      </p:sp>
      <p:sp>
        <p:nvSpPr>
          <p:cNvPr id="36" name="TextBox 7"/>
          <p:cNvSpPr txBox="1">
            <a:spLocks noChangeArrowheads="1"/>
          </p:cNvSpPr>
          <p:nvPr/>
        </p:nvSpPr>
        <p:spPr bwMode="auto">
          <a:xfrm>
            <a:off x="3559727" y="2523100"/>
            <a:ext cx="1046440" cy="22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tx2">
                    <a:lumMod val="50000"/>
                  </a:schemeClr>
                </a:solidFill>
                <a:latin typeface="+mn-lt"/>
                <a:ea typeface="+mn-ea"/>
                <a:cs typeface="+mn-ea"/>
                <a:sym typeface="+mn-lt"/>
              </a:rPr>
              <a:t>复古水墨中国风通用</a:t>
            </a:r>
            <a:r>
              <a:rPr lang="en-US" altLang="zh-CN" sz="2800" b="1" dirty="0">
                <a:solidFill>
                  <a:schemeClr val="tx2">
                    <a:lumMod val="50000"/>
                  </a:schemeClr>
                </a:solidFill>
                <a:latin typeface="+mn-lt"/>
                <a:ea typeface="+mn-ea"/>
                <a:cs typeface="+mn-ea"/>
                <a:sym typeface="+mn-lt"/>
              </a:rPr>
              <a:t>PPT</a:t>
            </a:r>
            <a:endParaRPr lang="zh-CN" altLang="en-US" sz="2800" b="1" dirty="0">
              <a:solidFill>
                <a:schemeClr val="tx2">
                  <a:lumMod val="50000"/>
                </a:schemeClr>
              </a:solidFill>
              <a:latin typeface="+mn-lt"/>
              <a:ea typeface="+mn-ea"/>
              <a:cs typeface="+mn-ea"/>
              <a:sym typeface="+mn-lt"/>
            </a:endParaRPr>
          </a:p>
        </p:txBody>
      </p:sp>
      <p:pic>
        <p:nvPicPr>
          <p:cNvPr id="37" name="图片 3074" descr="题字"/>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67090" y="2243709"/>
            <a:ext cx="3083208" cy="24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 descr="N:\人文学院PPT\模版\dayan02.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692354">
            <a:off x="5939938" y="399137"/>
            <a:ext cx="2934965" cy="168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 descr="N:\人文学院PPT\模版\dayan02.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686118">
            <a:off x="5141542" y="632244"/>
            <a:ext cx="1813596" cy="103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135777"/>
      </p:ext>
    </p:extLst>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750"/>
                                        <p:tgtEl>
                                          <p:spTgt spid="5"/>
                                        </p:tgtEl>
                                      </p:cBhvr>
                                    </p:animEffect>
                                  </p:childTnLst>
                                </p:cTn>
                              </p:par>
                              <p:par>
                                <p:cTn id="8" presetID="42" presetClass="entr" presetSubtype="0" fill="hold" nodeType="with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750"/>
                                        <p:tgtEl>
                                          <p:spTgt spid="22"/>
                                        </p:tgtEl>
                                      </p:cBhvr>
                                    </p:animEffect>
                                    <p:anim calcmode="lin" valueType="num">
                                      <p:cBhvr>
                                        <p:cTn id="11" dur="750" fill="hold"/>
                                        <p:tgtEl>
                                          <p:spTgt spid="22"/>
                                        </p:tgtEl>
                                        <p:attrNameLst>
                                          <p:attrName>ppt_x</p:attrName>
                                        </p:attrNameLst>
                                      </p:cBhvr>
                                      <p:tavLst>
                                        <p:tav tm="0">
                                          <p:val>
                                            <p:strVal val="#ppt_x"/>
                                          </p:val>
                                        </p:tav>
                                        <p:tav tm="100000">
                                          <p:val>
                                            <p:strVal val="#ppt_x"/>
                                          </p:val>
                                        </p:tav>
                                      </p:tavLst>
                                    </p:anim>
                                    <p:anim calcmode="lin" valueType="num">
                                      <p:cBhvr>
                                        <p:cTn id="12" dur="75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750"/>
                                        <p:tgtEl>
                                          <p:spTgt spid="27"/>
                                        </p:tgtEl>
                                      </p:cBhvr>
                                    </p:animEffect>
                                    <p:anim calcmode="lin" valueType="num">
                                      <p:cBhvr>
                                        <p:cTn id="16" dur="750" fill="hold"/>
                                        <p:tgtEl>
                                          <p:spTgt spid="27"/>
                                        </p:tgtEl>
                                        <p:attrNameLst>
                                          <p:attrName>ppt_x</p:attrName>
                                        </p:attrNameLst>
                                      </p:cBhvr>
                                      <p:tavLst>
                                        <p:tav tm="0">
                                          <p:val>
                                            <p:strVal val="#ppt_x"/>
                                          </p:val>
                                        </p:tav>
                                        <p:tav tm="100000">
                                          <p:val>
                                            <p:strVal val="#ppt_x"/>
                                          </p:val>
                                        </p:tav>
                                      </p:tavLst>
                                    </p:anim>
                                    <p:anim calcmode="lin" valueType="num">
                                      <p:cBhvr>
                                        <p:cTn id="17" dur="75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12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31"/>
                                        </p:tgtEl>
                                        <p:attrNameLst>
                                          <p:attrName>style.visibility</p:attrName>
                                        </p:attrNameLst>
                                      </p:cBhvr>
                                      <p:to>
                                        <p:strVal val="visible"/>
                                      </p:to>
                                    </p:set>
                                    <p:anim by="(-#ppt_w*2)" calcmode="lin" valueType="num">
                                      <p:cBhvr rctx="PPT">
                                        <p:cTn id="21" dur="625" autoRev="1" fill="hold">
                                          <p:stCondLst>
                                            <p:cond delay="0"/>
                                          </p:stCondLst>
                                        </p:cTn>
                                        <p:tgtEl>
                                          <p:spTgt spid="31"/>
                                        </p:tgtEl>
                                        <p:attrNameLst>
                                          <p:attrName>ppt_w</p:attrName>
                                        </p:attrNameLst>
                                      </p:cBhvr>
                                    </p:anim>
                                    <p:anim by="(#ppt_w*0.50)" calcmode="lin" valueType="num">
                                      <p:cBhvr>
                                        <p:cTn id="22" dur="625" decel="50000" autoRev="1" fill="hold">
                                          <p:stCondLst>
                                            <p:cond delay="0"/>
                                          </p:stCondLst>
                                        </p:cTn>
                                        <p:tgtEl>
                                          <p:spTgt spid="31"/>
                                        </p:tgtEl>
                                        <p:attrNameLst>
                                          <p:attrName>ppt_x</p:attrName>
                                        </p:attrNameLst>
                                      </p:cBhvr>
                                    </p:anim>
                                    <p:anim from="(-#ppt_h/2)" to="(#ppt_y)" calcmode="lin" valueType="num">
                                      <p:cBhvr>
                                        <p:cTn id="23" dur="1250" fill="hold">
                                          <p:stCondLst>
                                            <p:cond delay="0"/>
                                          </p:stCondLst>
                                        </p:cTn>
                                        <p:tgtEl>
                                          <p:spTgt spid="31"/>
                                        </p:tgtEl>
                                        <p:attrNameLst>
                                          <p:attrName>ppt_y</p:attrName>
                                        </p:attrNameLst>
                                      </p:cBhvr>
                                    </p:anim>
                                    <p:animRot by="21600000">
                                      <p:cBhvr>
                                        <p:cTn id="24" dur="1250" fill="hold">
                                          <p:stCondLst>
                                            <p:cond delay="0"/>
                                          </p:stCondLst>
                                        </p:cTn>
                                        <p:tgtEl>
                                          <p:spTgt spid="31"/>
                                        </p:tgtEl>
                                        <p:attrNameLst>
                                          <p:attrName>r</p:attrName>
                                        </p:attrNameLst>
                                      </p:cBhvr>
                                    </p:animRot>
                                  </p:childTnLst>
                                </p:cTn>
                              </p:par>
                            </p:childTnLst>
                          </p:cTn>
                        </p:par>
                        <p:par>
                          <p:cTn id="25" fill="hold">
                            <p:stCondLst>
                              <p:cond delay="25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34"/>
                                        </p:tgtEl>
                                        <p:attrNameLst>
                                          <p:attrName>style.visibility</p:attrName>
                                        </p:attrNameLst>
                                      </p:cBhvr>
                                      <p:to>
                                        <p:strVal val="visible"/>
                                      </p:to>
                                    </p:set>
                                    <p:anim by="(-#ppt_w*2)" calcmode="lin" valueType="num">
                                      <p:cBhvr rctx="PPT">
                                        <p:cTn id="28" dur="625" autoRev="1" fill="hold">
                                          <p:stCondLst>
                                            <p:cond delay="0"/>
                                          </p:stCondLst>
                                        </p:cTn>
                                        <p:tgtEl>
                                          <p:spTgt spid="34"/>
                                        </p:tgtEl>
                                        <p:attrNameLst>
                                          <p:attrName>ppt_w</p:attrName>
                                        </p:attrNameLst>
                                      </p:cBhvr>
                                    </p:anim>
                                    <p:anim by="(#ppt_w*0.50)" calcmode="lin" valueType="num">
                                      <p:cBhvr>
                                        <p:cTn id="29" dur="625" decel="50000" autoRev="1" fill="hold">
                                          <p:stCondLst>
                                            <p:cond delay="0"/>
                                          </p:stCondLst>
                                        </p:cTn>
                                        <p:tgtEl>
                                          <p:spTgt spid="34"/>
                                        </p:tgtEl>
                                        <p:attrNameLst>
                                          <p:attrName>ppt_x</p:attrName>
                                        </p:attrNameLst>
                                      </p:cBhvr>
                                    </p:anim>
                                    <p:anim from="(-#ppt_h/2)" to="(#ppt_y)" calcmode="lin" valueType="num">
                                      <p:cBhvr>
                                        <p:cTn id="30" dur="1250" fill="hold">
                                          <p:stCondLst>
                                            <p:cond delay="0"/>
                                          </p:stCondLst>
                                        </p:cTn>
                                        <p:tgtEl>
                                          <p:spTgt spid="34"/>
                                        </p:tgtEl>
                                        <p:attrNameLst>
                                          <p:attrName>ppt_y</p:attrName>
                                        </p:attrNameLst>
                                      </p:cBhvr>
                                    </p:anim>
                                    <p:animRot by="21600000">
                                      <p:cBhvr>
                                        <p:cTn id="31" dur="1250" fill="hold">
                                          <p:stCondLst>
                                            <p:cond delay="0"/>
                                          </p:stCondLst>
                                        </p:cTn>
                                        <p:tgtEl>
                                          <p:spTgt spid="34"/>
                                        </p:tgtEl>
                                        <p:attrNameLst>
                                          <p:attrName>r</p:attrName>
                                        </p:attrNameLst>
                                      </p:cBhvr>
                                    </p:animRot>
                                  </p:childTnLst>
                                </p:cTn>
                              </p:par>
                            </p:childTnLst>
                          </p:cTn>
                        </p:par>
                        <p:par>
                          <p:cTn id="32" fill="hold">
                            <p:stCondLst>
                              <p:cond delay="375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35"/>
                                        </p:tgtEl>
                                        <p:attrNameLst>
                                          <p:attrName>style.visibility</p:attrName>
                                        </p:attrNameLst>
                                      </p:cBhvr>
                                      <p:to>
                                        <p:strVal val="visible"/>
                                      </p:to>
                                    </p:set>
                                    <p:anim by="(-#ppt_w*2)" calcmode="lin" valueType="num">
                                      <p:cBhvr rctx="PPT">
                                        <p:cTn id="35" dur="625" autoRev="1" fill="hold">
                                          <p:stCondLst>
                                            <p:cond delay="0"/>
                                          </p:stCondLst>
                                        </p:cTn>
                                        <p:tgtEl>
                                          <p:spTgt spid="35"/>
                                        </p:tgtEl>
                                        <p:attrNameLst>
                                          <p:attrName>ppt_w</p:attrName>
                                        </p:attrNameLst>
                                      </p:cBhvr>
                                    </p:anim>
                                    <p:anim by="(#ppt_w*0.50)" calcmode="lin" valueType="num">
                                      <p:cBhvr>
                                        <p:cTn id="36" dur="625" decel="50000" autoRev="1" fill="hold">
                                          <p:stCondLst>
                                            <p:cond delay="0"/>
                                          </p:stCondLst>
                                        </p:cTn>
                                        <p:tgtEl>
                                          <p:spTgt spid="35"/>
                                        </p:tgtEl>
                                        <p:attrNameLst>
                                          <p:attrName>ppt_x</p:attrName>
                                        </p:attrNameLst>
                                      </p:cBhvr>
                                    </p:anim>
                                    <p:anim from="(-#ppt_h/2)" to="(#ppt_y)" calcmode="lin" valueType="num">
                                      <p:cBhvr>
                                        <p:cTn id="37" dur="1250" fill="hold">
                                          <p:stCondLst>
                                            <p:cond delay="0"/>
                                          </p:stCondLst>
                                        </p:cTn>
                                        <p:tgtEl>
                                          <p:spTgt spid="35"/>
                                        </p:tgtEl>
                                        <p:attrNameLst>
                                          <p:attrName>ppt_y</p:attrName>
                                        </p:attrNameLst>
                                      </p:cBhvr>
                                    </p:anim>
                                    <p:animRot by="21600000">
                                      <p:cBhvr>
                                        <p:cTn id="38" dur="1250" fill="hold">
                                          <p:stCondLst>
                                            <p:cond delay="0"/>
                                          </p:stCondLst>
                                        </p:cTn>
                                        <p:tgtEl>
                                          <p:spTgt spid="35"/>
                                        </p:tgtEl>
                                        <p:attrNameLst>
                                          <p:attrName>r</p:attrName>
                                        </p:attrNameLst>
                                      </p:cBhvr>
                                    </p:animRot>
                                  </p:childTnLst>
                                </p:cTn>
                              </p:par>
                              <p:par>
                                <p:cTn id="39" presetID="22" presetClass="entr" presetSubtype="1" fill="hold" grpId="0" nodeType="withEffect">
                                  <p:stCondLst>
                                    <p:cond delay="125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750"/>
                                        <p:tgtEl>
                                          <p:spTgt spid="36"/>
                                        </p:tgtEl>
                                      </p:cBhvr>
                                    </p:animEffect>
                                  </p:childTnLst>
                                </p:cTn>
                              </p:par>
                              <p:par>
                                <p:cTn id="42" presetID="22" presetClass="entr" presetSubtype="1" fill="hold" nodeType="withEffect">
                                  <p:stCondLst>
                                    <p:cond delay="200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par>
                                <p:cTn id="45" presetID="2" presetClass="entr" presetSubtype="3"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additive="base">
                                        <p:cTn id="47" dur="1000" fill="hold"/>
                                        <p:tgtEl>
                                          <p:spTgt spid="41"/>
                                        </p:tgtEl>
                                        <p:attrNameLst>
                                          <p:attrName>ppt_x</p:attrName>
                                        </p:attrNameLst>
                                      </p:cBhvr>
                                      <p:tavLst>
                                        <p:tav tm="0">
                                          <p:val>
                                            <p:strVal val="1+#ppt_w/2"/>
                                          </p:val>
                                        </p:tav>
                                        <p:tav tm="100000">
                                          <p:val>
                                            <p:strVal val="#ppt_x"/>
                                          </p:val>
                                        </p:tav>
                                      </p:tavLst>
                                    </p:anim>
                                    <p:anim calcmode="lin" valueType="num">
                                      <p:cBhvr additive="base">
                                        <p:cTn id="48" dur="1000" fill="hold"/>
                                        <p:tgtEl>
                                          <p:spTgt spid="41"/>
                                        </p:tgtEl>
                                        <p:attrNameLst>
                                          <p:attrName>ppt_y</p:attrName>
                                        </p:attrNameLst>
                                      </p:cBhvr>
                                      <p:tavLst>
                                        <p:tav tm="0">
                                          <p:val>
                                            <p:strVal val="0-#ppt_h/2"/>
                                          </p:val>
                                        </p:tav>
                                        <p:tav tm="100000">
                                          <p:val>
                                            <p:strVal val="#ppt_y"/>
                                          </p:val>
                                        </p:tav>
                                      </p:tavLst>
                                    </p:anim>
                                  </p:childTnLst>
                                </p:cTn>
                              </p:par>
                              <p:par>
                                <p:cTn id="49" presetID="2" presetClass="entr" presetSubtype="3" fill="hold" nodeType="with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000" fill="hold"/>
                                        <p:tgtEl>
                                          <p:spTgt spid="42"/>
                                        </p:tgtEl>
                                        <p:attrNameLst>
                                          <p:attrName>ppt_x</p:attrName>
                                        </p:attrNameLst>
                                      </p:cBhvr>
                                      <p:tavLst>
                                        <p:tav tm="0">
                                          <p:val>
                                            <p:strVal val="1+#ppt_w/2"/>
                                          </p:val>
                                        </p:tav>
                                        <p:tav tm="100000">
                                          <p:val>
                                            <p:strVal val="#ppt_x"/>
                                          </p:val>
                                        </p:tav>
                                      </p:tavLst>
                                    </p:anim>
                                    <p:anim calcmode="lin" valueType="num">
                                      <p:cBhvr additive="base">
                                        <p:cTn id="52" dur="1000" fill="hold"/>
                                        <p:tgtEl>
                                          <p:spTgt spid="4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35"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9"/>
          <p:cNvSpPr txBox="1"/>
          <p:nvPr/>
        </p:nvSpPr>
        <p:spPr>
          <a:xfrm>
            <a:off x="7343903" y="2206321"/>
            <a:ext cx="1107996" cy="369332"/>
          </a:xfrm>
          <a:prstGeom prst="rect">
            <a:avLst/>
          </a:prstGeom>
          <a:noFill/>
        </p:spPr>
        <p:txBody>
          <a:bodyPr wrap="none" rtlCol="0">
            <a:spAutoFit/>
          </a:bodyPr>
          <a:lstStyle/>
          <a:p>
            <a:r>
              <a:rPr lang="zh-CN" altLang="en-US" b="1" dirty="0">
                <a:solidFill>
                  <a:srgbClr val="C00000"/>
                </a:solidFill>
                <a:cs typeface="+mn-ea"/>
                <a:sym typeface="+mn-lt"/>
              </a:rPr>
              <a:t>添加标题</a:t>
            </a:r>
          </a:p>
        </p:txBody>
      </p:sp>
      <p:sp>
        <p:nvSpPr>
          <p:cNvPr id="13" name="TextBox 20"/>
          <p:cNvSpPr txBox="1"/>
          <p:nvPr/>
        </p:nvSpPr>
        <p:spPr>
          <a:xfrm>
            <a:off x="7343904" y="2575653"/>
            <a:ext cx="3312368" cy="886397"/>
          </a:xfrm>
          <a:prstGeom prst="rect">
            <a:avLst/>
          </a:prstGeom>
          <a:noFill/>
        </p:spPr>
        <p:txBody>
          <a:bodyPr wrap="square" rtlCol="0">
            <a:spAutoFit/>
          </a:bodyPr>
          <a:lstStyle/>
          <a:p>
            <a:pPr>
              <a:lnSpc>
                <a:spcPct val="150000"/>
              </a:lnSpc>
            </a:pPr>
            <a:r>
              <a:rPr lang="zh-CN" altLang="en-US" sz="1200" dirty="0">
                <a:solidFill>
                  <a:schemeClr val="bg1">
                    <a:lumMod val="50000"/>
                  </a:schemeClr>
                </a:solidFill>
                <a:cs typeface="+mn-ea"/>
                <a:sym typeface="+mn-lt"/>
              </a:rPr>
              <a:t>单击此处添加段落文本，单击此处添加段落文本，单击此处添加段落文本，单击此处添加段落文本，单击此处添加段落文本</a:t>
            </a:r>
          </a:p>
        </p:txBody>
      </p:sp>
      <p:sp>
        <p:nvSpPr>
          <p:cNvPr id="14" name="TextBox 21"/>
          <p:cNvSpPr txBox="1"/>
          <p:nvPr/>
        </p:nvSpPr>
        <p:spPr>
          <a:xfrm>
            <a:off x="7343903" y="3566922"/>
            <a:ext cx="1107996" cy="369332"/>
          </a:xfrm>
          <a:prstGeom prst="rect">
            <a:avLst/>
          </a:prstGeom>
          <a:noFill/>
        </p:spPr>
        <p:txBody>
          <a:bodyPr wrap="none" rtlCol="0">
            <a:spAutoFit/>
          </a:bodyPr>
          <a:lstStyle/>
          <a:p>
            <a:r>
              <a:rPr lang="zh-CN" altLang="en-US" b="1" dirty="0">
                <a:solidFill>
                  <a:schemeClr val="tx2">
                    <a:lumMod val="50000"/>
                  </a:schemeClr>
                </a:solidFill>
                <a:cs typeface="+mn-ea"/>
                <a:sym typeface="+mn-lt"/>
              </a:rPr>
              <a:t>添加标题</a:t>
            </a:r>
          </a:p>
        </p:txBody>
      </p:sp>
      <p:sp>
        <p:nvSpPr>
          <p:cNvPr id="15" name="TextBox 22"/>
          <p:cNvSpPr txBox="1"/>
          <p:nvPr/>
        </p:nvSpPr>
        <p:spPr>
          <a:xfrm>
            <a:off x="7343904" y="3936254"/>
            <a:ext cx="3312368" cy="886397"/>
          </a:xfrm>
          <a:prstGeom prst="rect">
            <a:avLst/>
          </a:prstGeom>
          <a:noFill/>
        </p:spPr>
        <p:txBody>
          <a:bodyPr wrap="square" rtlCol="0">
            <a:spAutoFit/>
          </a:bodyPr>
          <a:lstStyle/>
          <a:p>
            <a:pPr>
              <a:lnSpc>
                <a:spcPct val="150000"/>
              </a:lnSpc>
            </a:pPr>
            <a:r>
              <a:rPr lang="zh-CN" altLang="en-US" sz="1200" dirty="0">
                <a:solidFill>
                  <a:schemeClr val="bg1">
                    <a:lumMod val="50000"/>
                  </a:schemeClr>
                </a:solidFill>
                <a:cs typeface="+mn-ea"/>
                <a:sym typeface="+mn-lt"/>
              </a:rPr>
              <a:t>单击此处添加段落文本，单击此处添加段落文本，单击此处添加段落文本，单击此处添加段落文本，单击此处添加段落文本</a:t>
            </a:r>
          </a:p>
        </p:txBody>
      </p:sp>
      <p:sp>
        <p:nvSpPr>
          <p:cNvPr id="16" name="TextBox 23"/>
          <p:cNvSpPr txBox="1"/>
          <p:nvPr/>
        </p:nvSpPr>
        <p:spPr>
          <a:xfrm>
            <a:off x="7343904" y="4863066"/>
            <a:ext cx="1107996" cy="369332"/>
          </a:xfrm>
          <a:prstGeom prst="rect">
            <a:avLst/>
          </a:prstGeom>
          <a:noFill/>
        </p:spPr>
        <p:txBody>
          <a:bodyPr wrap="none" rtlCol="0">
            <a:spAutoFit/>
          </a:bodyPr>
          <a:lstStyle/>
          <a:p>
            <a:r>
              <a:rPr lang="zh-CN" altLang="en-US" b="1" dirty="0">
                <a:solidFill>
                  <a:srgbClr val="C00000"/>
                </a:solidFill>
                <a:cs typeface="+mn-ea"/>
                <a:sym typeface="+mn-lt"/>
              </a:rPr>
              <a:t>添加标题</a:t>
            </a:r>
          </a:p>
        </p:txBody>
      </p:sp>
      <p:sp>
        <p:nvSpPr>
          <p:cNvPr id="17" name="TextBox 24"/>
          <p:cNvSpPr txBox="1"/>
          <p:nvPr/>
        </p:nvSpPr>
        <p:spPr>
          <a:xfrm>
            <a:off x="7343905" y="5232398"/>
            <a:ext cx="3312368" cy="886397"/>
          </a:xfrm>
          <a:prstGeom prst="rect">
            <a:avLst/>
          </a:prstGeom>
          <a:noFill/>
        </p:spPr>
        <p:txBody>
          <a:bodyPr wrap="square" rtlCol="0">
            <a:spAutoFit/>
          </a:bodyPr>
          <a:lstStyle/>
          <a:p>
            <a:pPr>
              <a:lnSpc>
                <a:spcPct val="150000"/>
              </a:lnSpc>
            </a:pPr>
            <a:r>
              <a:rPr lang="zh-CN" altLang="en-US" sz="1200" dirty="0">
                <a:solidFill>
                  <a:schemeClr val="bg1">
                    <a:lumMod val="50000"/>
                  </a:schemeClr>
                </a:solidFill>
                <a:cs typeface="+mn-ea"/>
                <a:sym typeface="+mn-lt"/>
              </a:rPr>
              <a:t>单击此处添加段落文本，单击此处添加段落文本，单击此处添加段落文本，单击此处添加段落文本，单击此处添加段落文本</a:t>
            </a:r>
          </a:p>
        </p:txBody>
      </p:sp>
      <p:sp>
        <p:nvSpPr>
          <p:cNvPr id="18" name="矩形 17"/>
          <p:cNvSpPr/>
          <p:nvPr/>
        </p:nvSpPr>
        <p:spPr>
          <a:xfrm>
            <a:off x="1378857" y="1892926"/>
            <a:ext cx="5402943" cy="4196393"/>
          </a:xfrm>
          <a:prstGeom prst="rect">
            <a:avLst/>
          </a:prstGeom>
          <a:blipFill dpi="0" rotWithShape="1">
            <a:blip r:embed="rId5">
              <a:extLst>
                <a:ext uri="{BEBA8EAE-BF5A-486C-A8C5-ECC9F3942E4B}">
                  <a14:imgProps xmlns:a14="http://schemas.microsoft.com/office/drawing/2010/main">
                    <a14:imgLayer>
                      <a14:imgEffect>
                        <a14:saturation sat="0"/>
                      </a14:imgEffect>
                    </a14:imgLayer>
                  </a14:imgProps>
                </a:ext>
              </a:extLst>
            </a:blip>
            <a:srcRect/>
            <a:tile tx="0" ty="0" sx="75000" sy="7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cs typeface="+mn-ea"/>
              <a:sym typeface="+mn-lt"/>
            </a:endParaRPr>
          </a:p>
        </p:txBody>
      </p:sp>
    </p:spTree>
    <p:extLst>
      <p:ext uri="{BB962C8B-B14F-4D97-AF65-F5344CB8AC3E}">
        <p14:creationId xmlns:p14="http://schemas.microsoft.com/office/powerpoint/2010/main" val="1683523741"/>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up)">
                                      <p:cBhvr>
                                        <p:cTn id="18" dur="500"/>
                                        <p:tgtEl>
                                          <p:spTgt spid="13"/>
                                        </p:tgtEl>
                                      </p:cBhvr>
                                    </p:animEffect>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250"/>
                                        <p:tgtEl>
                                          <p:spTgt spid="18"/>
                                        </p:tgtEl>
                                      </p:cBhvr>
                                    </p:animEffect>
                                    <p:anim calcmode="lin" valueType="num">
                                      <p:cBhvr>
                                        <p:cTn id="41" dur="250" fill="hold"/>
                                        <p:tgtEl>
                                          <p:spTgt spid="18"/>
                                        </p:tgtEl>
                                        <p:attrNameLst>
                                          <p:attrName>ppt_x</p:attrName>
                                        </p:attrNameLst>
                                      </p:cBhvr>
                                      <p:tavLst>
                                        <p:tav tm="0">
                                          <p:val>
                                            <p:strVal val="#ppt_x"/>
                                          </p:val>
                                        </p:tav>
                                        <p:tav tm="100000">
                                          <p:val>
                                            <p:strVal val="#ppt_x"/>
                                          </p:val>
                                        </p:tav>
                                      </p:tavLst>
                                    </p:anim>
                                    <p:anim calcmode="lin" valueType="num">
                                      <p:cBhvr>
                                        <p:cTn id="42" dur="2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7"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29"/>
          <p:cNvGrpSpPr/>
          <p:nvPr/>
        </p:nvGrpSpPr>
        <p:grpSpPr>
          <a:xfrm>
            <a:off x="3027363" y="2373313"/>
            <a:ext cx="1868487" cy="1866900"/>
            <a:chOff x="0" y="0"/>
            <a:chExt cx="1579563" cy="1577975"/>
          </a:xfrm>
          <a:noFill/>
        </p:grpSpPr>
        <p:sp>
          <p:nvSpPr>
            <p:cNvPr id="13" name="Freeform 6"/>
            <p:cNvSpPr>
              <a:spLocks noEditPoints="1"/>
            </p:cNvSpPr>
            <p:nvPr/>
          </p:nvSpPr>
          <p:spPr>
            <a:xfrm>
              <a:off x="0" y="0"/>
              <a:ext cx="1579563" cy="1577975"/>
            </a:xfrm>
            <a:custGeom>
              <a:avLst/>
              <a:gdLst>
                <a:gd name="txL" fmla="*/ 0 w 421"/>
                <a:gd name="txT" fmla="*/ 0 h 421"/>
                <a:gd name="txR" fmla="*/ 421 w 421"/>
                <a:gd name="txB" fmla="*/ 421 h 42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solidFill>
                <a:srgbClr val="C00000"/>
              </a:solidFill>
            </a:ln>
          </p:spPr>
          <p:txBody>
            <a:bodyPr/>
            <a:lstStyle/>
            <a:p>
              <a:endParaRPr lang="zh-CN" altLang="en-US">
                <a:solidFill>
                  <a:schemeClr val="bg1">
                    <a:lumMod val="50000"/>
                  </a:schemeClr>
                </a:solidFill>
                <a:cs typeface="+mn-ea"/>
                <a:sym typeface="+mn-lt"/>
              </a:endParaRPr>
            </a:p>
          </p:txBody>
        </p:sp>
        <p:sp>
          <p:nvSpPr>
            <p:cNvPr id="14" name="Freeform 7"/>
            <p:cNvSpPr>
              <a:spLocks noEditPoints="1"/>
            </p:cNvSpPr>
            <p:nvPr/>
          </p:nvSpPr>
          <p:spPr>
            <a:xfrm>
              <a:off x="296863" y="295276"/>
              <a:ext cx="985838" cy="985838"/>
            </a:xfrm>
            <a:custGeom>
              <a:avLst/>
              <a:gdLst>
                <a:gd name="txL" fmla="*/ 0 w 263"/>
                <a:gd name="txT" fmla="*/ 0 h 263"/>
                <a:gd name="txR" fmla="*/ 263 w 263"/>
                <a:gd name="txB" fmla="*/ 263 h 263"/>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pFill/>
            <a:ln w="9525">
              <a:solidFill>
                <a:srgbClr val="C00000"/>
              </a:solidFill>
            </a:ln>
          </p:spPr>
          <p:txBody>
            <a:bodyPr/>
            <a:lstStyle/>
            <a:p>
              <a:endParaRPr lang="zh-CN" altLang="en-US">
                <a:solidFill>
                  <a:schemeClr val="bg1">
                    <a:lumMod val="50000"/>
                  </a:schemeClr>
                </a:solidFill>
                <a:cs typeface="+mn-ea"/>
                <a:sym typeface="+mn-lt"/>
              </a:endParaRPr>
            </a:p>
          </p:txBody>
        </p:sp>
      </p:grpSp>
      <p:grpSp>
        <p:nvGrpSpPr>
          <p:cNvPr id="15" name="组合 32"/>
          <p:cNvGrpSpPr/>
          <p:nvPr/>
        </p:nvGrpSpPr>
        <p:grpSpPr>
          <a:xfrm>
            <a:off x="4168775" y="3513138"/>
            <a:ext cx="2346325" cy="2341562"/>
            <a:chOff x="0" y="0"/>
            <a:chExt cx="1982788" cy="1979613"/>
          </a:xfrm>
          <a:noFill/>
        </p:grpSpPr>
        <p:sp>
          <p:nvSpPr>
            <p:cNvPr id="16" name="Freeform 12"/>
            <p:cNvSpPr>
              <a:spLocks noEditPoints="1"/>
            </p:cNvSpPr>
            <p:nvPr/>
          </p:nvSpPr>
          <p:spPr>
            <a:xfrm>
              <a:off x="0" y="0"/>
              <a:ext cx="1982788" cy="1979613"/>
            </a:xfrm>
            <a:custGeom>
              <a:avLst/>
              <a:gdLst>
                <a:gd name="txL" fmla="*/ 0 w 529"/>
                <a:gd name="txT" fmla="*/ 0 h 528"/>
                <a:gd name="txR" fmla="*/ 529 w 529"/>
                <a:gd name="txB" fmla="*/ 528 h 528"/>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grpFill/>
            <a:ln w="9525">
              <a:solidFill>
                <a:schemeClr val="tx2">
                  <a:lumMod val="50000"/>
                </a:schemeClr>
              </a:solidFill>
            </a:ln>
          </p:spPr>
          <p:txBody>
            <a:bodyPr/>
            <a:lstStyle/>
            <a:p>
              <a:endParaRPr lang="zh-CN" altLang="en-US">
                <a:solidFill>
                  <a:schemeClr val="bg1">
                    <a:lumMod val="50000"/>
                  </a:schemeClr>
                </a:solidFill>
                <a:cs typeface="+mn-ea"/>
                <a:sym typeface="+mn-lt"/>
              </a:endParaRPr>
            </a:p>
          </p:txBody>
        </p:sp>
        <p:sp>
          <p:nvSpPr>
            <p:cNvPr id="17" name="Freeform 13"/>
            <p:cNvSpPr>
              <a:spLocks noEditPoints="1"/>
            </p:cNvSpPr>
            <p:nvPr/>
          </p:nvSpPr>
          <p:spPr>
            <a:xfrm>
              <a:off x="303213" y="300038"/>
              <a:ext cx="1376363" cy="1381125"/>
            </a:xfrm>
            <a:custGeom>
              <a:avLst/>
              <a:gdLst>
                <a:gd name="txL" fmla="*/ 0 w 367"/>
                <a:gd name="txT" fmla="*/ 0 h 368"/>
                <a:gd name="txR" fmla="*/ 367 w 367"/>
                <a:gd name="txB" fmla="*/ 368 h 368"/>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grpFill/>
            <a:ln w="9525">
              <a:solidFill>
                <a:schemeClr val="tx2">
                  <a:lumMod val="50000"/>
                </a:schemeClr>
              </a:solidFill>
            </a:ln>
          </p:spPr>
          <p:txBody>
            <a:bodyPr/>
            <a:lstStyle/>
            <a:p>
              <a:endParaRPr lang="zh-CN" altLang="en-US">
                <a:solidFill>
                  <a:schemeClr val="bg1">
                    <a:lumMod val="50000"/>
                  </a:schemeClr>
                </a:solidFill>
                <a:cs typeface="+mn-ea"/>
                <a:sym typeface="+mn-lt"/>
              </a:endParaRPr>
            </a:p>
          </p:txBody>
        </p:sp>
      </p:grpSp>
      <p:grpSp>
        <p:nvGrpSpPr>
          <p:cNvPr id="18" name="组合 35"/>
          <p:cNvGrpSpPr/>
          <p:nvPr/>
        </p:nvGrpSpPr>
        <p:grpSpPr>
          <a:xfrm>
            <a:off x="6165850" y="3054350"/>
            <a:ext cx="1538288" cy="1560513"/>
            <a:chOff x="0" y="0"/>
            <a:chExt cx="1300163" cy="1319212"/>
          </a:xfrm>
          <a:noFill/>
        </p:grpSpPr>
        <p:sp>
          <p:nvSpPr>
            <p:cNvPr id="19" name="Freeform 18"/>
            <p:cNvSpPr>
              <a:spLocks noEditPoints="1"/>
            </p:cNvSpPr>
            <p:nvPr/>
          </p:nvSpPr>
          <p:spPr>
            <a:xfrm>
              <a:off x="0" y="0"/>
              <a:ext cx="1300163" cy="1319212"/>
            </a:xfrm>
            <a:custGeom>
              <a:avLst/>
              <a:gdLst>
                <a:gd name="txL" fmla="*/ 0 w 347"/>
                <a:gd name="txT" fmla="*/ 0 h 352"/>
                <a:gd name="txR" fmla="*/ 347 w 347"/>
                <a:gd name="txB" fmla="*/ 352 h 352"/>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grpFill/>
            <a:ln w="9525">
              <a:solidFill>
                <a:srgbClr val="C00000"/>
              </a:solidFill>
            </a:ln>
          </p:spPr>
          <p:txBody>
            <a:bodyPr/>
            <a:lstStyle/>
            <a:p>
              <a:endParaRPr lang="zh-CN" altLang="en-US">
                <a:solidFill>
                  <a:schemeClr val="bg1">
                    <a:lumMod val="50000"/>
                  </a:schemeClr>
                </a:solidFill>
                <a:cs typeface="+mn-ea"/>
                <a:sym typeface="+mn-lt"/>
              </a:endParaRPr>
            </a:p>
          </p:txBody>
        </p:sp>
        <p:sp>
          <p:nvSpPr>
            <p:cNvPr id="20" name="Freeform 19"/>
            <p:cNvSpPr>
              <a:spLocks noEditPoints="1"/>
            </p:cNvSpPr>
            <p:nvPr/>
          </p:nvSpPr>
          <p:spPr>
            <a:xfrm>
              <a:off x="276225" y="284162"/>
              <a:ext cx="747713" cy="746125"/>
            </a:xfrm>
            <a:custGeom>
              <a:avLst/>
              <a:gdLst>
                <a:gd name="txL" fmla="*/ 0 w 199"/>
                <a:gd name="txT" fmla="*/ 0 h 199"/>
                <a:gd name="txR" fmla="*/ 199 w 199"/>
                <a:gd name="txB" fmla="*/ 199 h 199"/>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grpFill/>
            <a:ln w="9525">
              <a:solidFill>
                <a:srgbClr val="C00000"/>
              </a:solidFill>
            </a:ln>
          </p:spPr>
          <p:txBody>
            <a:bodyPr/>
            <a:lstStyle/>
            <a:p>
              <a:endParaRPr lang="zh-CN" altLang="en-US">
                <a:solidFill>
                  <a:schemeClr val="bg1">
                    <a:lumMod val="50000"/>
                  </a:schemeClr>
                </a:solidFill>
                <a:cs typeface="+mn-ea"/>
                <a:sym typeface="+mn-lt"/>
              </a:endParaRPr>
            </a:p>
          </p:txBody>
        </p:sp>
      </p:grpSp>
      <p:grpSp>
        <p:nvGrpSpPr>
          <p:cNvPr id="21" name="组合 38"/>
          <p:cNvGrpSpPr/>
          <p:nvPr/>
        </p:nvGrpSpPr>
        <p:grpSpPr>
          <a:xfrm>
            <a:off x="7480300" y="3346450"/>
            <a:ext cx="1870075" cy="1866900"/>
            <a:chOff x="0" y="0"/>
            <a:chExt cx="1579563" cy="1577975"/>
          </a:xfrm>
          <a:noFill/>
        </p:grpSpPr>
        <p:sp>
          <p:nvSpPr>
            <p:cNvPr id="22" name="Freeform 6"/>
            <p:cNvSpPr>
              <a:spLocks noEditPoints="1"/>
            </p:cNvSpPr>
            <p:nvPr/>
          </p:nvSpPr>
          <p:spPr>
            <a:xfrm>
              <a:off x="0" y="0"/>
              <a:ext cx="1579563" cy="1577975"/>
            </a:xfrm>
            <a:custGeom>
              <a:avLst/>
              <a:gdLst>
                <a:gd name="txL" fmla="*/ 0 w 421"/>
                <a:gd name="txT" fmla="*/ 0 h 421"/>
                <a:gd name="txR" fmla="*/ 421 w 421"/>
                <a:gd name="txB" fmla="*/ 421 h 42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grpFill/>
            <a:ln w="9525">
              <a:solidFill>
                <a:schemeClr val="tx2">
                  <a:lumMod val="50000"/>
                </a:schemeClr>
              </a:solidFill>
            </a:ln>
          </p:spPr>
          <p:txBody>
            <a:bodyPr/>
            <a:lstStyle/>
            <a:p>
              <a:endParaRPr lang="zh-CN" altLang="en-US">
                <a:solidFill>
                  <a:schemeClr val="bg1">
                    <a:lumMod val="50000"/>
                  </a:schemeClr>
                </a:solidFill>
                <a:cs typeface="+mn-ea"/>
                <a:sym typeface="+mn-lt"/>
              </a:endParaRPr>
            </a:p>
          </p:txBody>
        </p:sp>
        <p:sp>
          <p:nvSpPr>
            <p:cNvPr id="23" name="Freeform 7"/>
            <p:cNvSpPr>
              <a:spLocks noEditPoints="1"/>
            </p:cNvSpPr>
            <p:nvPr/>
          </p:nvSpPr>
          <p:spPr>
            <a:xfrm>
              <a:off x="296863" y="295275"/>
              <a:ext cx="985838" cy="985838"/>
            </a:xfrm>
            <a:custGeom>
              <a:avLst/>
              <a:gdLst>
                <a:gd name="txL" fmla="*/ 0 w 263"/>
                <a:gd name="txT" fmla="*/ 0 h 263"/>
                <a:gd name="txR" fmla="*/ 263 w 263"/>
                <a:gd name="txB" fmla="*/ 263 h 263"/>
              </a:gdLst>
              <a:ahLst/>
              <a:cxnLst>
                <a:cxn ang="0">
                  <a:pos x="2147483646" y="0"/>
                </a:cxn>
                <a:cxn ang="0">
                  <a:pos x="0"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Lst>
              <a:rect l="txL" t="txT" r="txR" b="tx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grpFill/>
            <a:ln w="9525">
              <a:solidFill>
                <a:schemeClr val="tx2">
                  <a:lumMod val="50000"/>
                </a:schemeClr>
              </a:solidFill>
            </a:ln>
          </p:spPr>
          <p:txBody>
            <a:bodyPr/>
            <a:lstStyle/>
            <a:p>
              <a:endParaRPr lang="zh-CN" altLang="en-US">
                <a:solidFill>
                  <a:schemeClr val="bg1">
                    <a:lumMod val="50000"/>
                  </a:schemeClr>
                </a:solidFill>
                <a:cs typeface="+mn-ea"/>
                <a:sym typeface="+mn-lt"/>
              </a:endParaRPr>
            </a:p>
          </p:txBody>
        </p:sp>
      </p:grpSp>
      <p:sp>
        <p:nvSpPr>
          <p:cNvPr id="24" name="TextBox 51"/>
          <p:cNvSpPr/>
          <p:nvPr/>
        </p:nvSpPr>
        <p:spPr>
          <a:xfrm>
            <a:off x="1725613" y="3413342"/>
            <a:ext cx="1090612" cy="867930"/>
          </a:xfrm>
          <a:prstGeom prst="rect">
            <a:avLst/>
          </a:prstGeom>
          <a:noFill/>
          <a:ln w="9525">
            <a:noFill/>
            <a:miter/>
          </a:ln>
        </p:spPr>
        <p:txBody>
          <a:bodyPr anchor="ctr">
            <a:spAutoFit/>
          </a:bodyPr>
          <a:lstStyle/>
          <a:p>
            <a:pPr lvl="0" eaLnBrk="1" hangingPunct="1">
              <a:lnSpc>
                <a:spcPct val="120000"/>
              </a:lnSpc>
              <a:buNone/>
            </a:pPr>
            <a:r>
              <a:rPr lang="zh-CN" altLang="en-US" sz="1400" dirty="0">
                <a:solidFill>
                  <a:schemeClr val="bg1">
                    <a:lumMod val="50000"/>
                  </a:schemeClr>
                </a:solidFill>
                <a:cs typeface="+mn-ea"/>
                <a:sym typeface="+mn-lt"/>
              </a:rPr>
              <a:t>在此录入上述图表的描述说明</a:t>
            </a:r>
          </a:p>
        </p:txBody>
      </p:sp>
      <p:sp>
        <p:nvSpPr>
          <p:cNvPr id="25" name="TextBox 53"/>
          <p:cNvSpPr/>
          <p:nvPr/>
        </p:nvSpPr>
        <p:spPr>
          <a:xfrm>
            <a:off x="2070100" y="4867492"/>
            <a:ext cx="1735138" cy="867930"/>
          </a:xfrm>
          <a:prstGeom prst="rect">
            <a:avLst/>
          </a:prstGeom>
          <a:noFill/>
          <a:ln w="9525">
            <a:noFill/>
            <a:miter/>
          </a:ln>
        </p:spPr>
        <p:txBody>
          <a:bodyPr anchor="ctr">
            <a:spAutoFit/>
          </a:bodyPr>
          <a:lstStyle/>
          <a:p>
            <a:pPr lvl="0" eaLnBrk="1" hangingPunct="1">
              <a:lnSpc>
                <a:spcPct val="120000"/>
              </a:lnSpc>
              <a:buNone/>
            </a:pPr>
            <a:r>
              <a:rPr lang="zh-CN" altLang="en-US" sz="1400" dirty="0">
                <a:solidFill>
                  <a:schemeClr val="bg1">
                    <a:lumMod val="50000"/>
                  </a:schemeClr>
                </a:solidFill>
                <a:cs typeface="+mn-ea"/>
                <a:sym typeface="+mn-lt"/>
              </a:rPr>
              <a:t>您的内容打在这里，或者通过复制您的文本</a:t>
            </a:r>
          </a:p>
        </p:txBody>
      </p:sp>
      <p:sp>
        <p:nvSpPr>
          <p:cNvPr id="26" name="矩形 44"/>
          <p:cNvSpPr/>
          <p:nvPr/>
        </p:nvSpPr>
        <p:spPr>
          <a:xfrm>
            <a:off x="4527550" y="5956300"/>
            <a:ext cx="1598613" cy="431800"/>
          </a:xfrm>
          <a:prstGeom prst="rect">
            <a:avLst/>
          </a:prstGeom>
          <a:noFill/>
          <a:ln w="9525">
            <a:noFill/>
            <a:miter/>
          </a:ln>
        </p:spPr>
        <p:txBody>
          <a:bodyPr>
            <a:spAutoFit/>
          </a:bodyPr>
          <a:lstStyle/>
          <a:p>
            <a:pPr lvl="0" algn="ctr" eaLnBrk="1" hangingPunct="1">
              <a:buNone/>
            </a:pPr>
            <a:r>
              <a:rPr lang="zh-CN" altLang="en-US" sz="2200" b="1" dirty="0">
                <a:solidFill>
                  <a:schemeClr val="bg1">
                    <a:lumMod val="50000"/>
                  </a:schemeClr>
                </a:solidFill>
                <a:cs typeface="+mn-ea"/>
                <a:sym typeface="+mn-lt"/>
              </a:rPr>
              <a:t>添加标题</a:t>
            </a:r>
            <a:endParaRPr lang="en-US" altLang="x-none" sz="2200" b="1" dirty="0">
              <a:solidFill>
                <a:schemeClr val="bg1">
                  <a:lumMod val="50000"/>
                </a:schemeClr>
              </a:solidFill>
              <a:cs typeface="+mn-ea"/>
              <a:sym typeface="+mn-lt"/>
            </a:endParaRPr>
          </a:p>
        </p:txBody>
      </p:sp>
      <p:sp>
        <p:nvSpPr>
          <p:cNvPr id="27" name="TextBox 55"/>
          <p:cNvSpPr/>
          <p:nvPr/>
        </p:nvSpPr>
        <p:spPr>
          <a:xfrm>
            <a:off x="8137525" y="2498725"/>
            <a:ext cx="1752600" cy="846138"/>
          </a:xfrm>
          <a:prstGeom prst="rect">
            <a:avLst/>
          </a:prstGeom>
          <a:noFill/>
          <a:ln w="9525">
            <a:noFill/>
            <a:miter/>
          </a:ln>
        </p:spPr>
        <p:txBody>
          <a:bodyPr anchor="ctr">
            <a:spAutoFit/>
          </a:bodyPr>
          <a:lstStyle/>
          <a:p>
            <a:pPr lvl="0" eaLnBrk="1" hangingPunct="1">
              <a:lnSpc>
                <a:spcPct val="120000"/>
              </a:lnSpc>
              <a:buNone/>
            </a:pPr>
            <a:r>
              <a:rPr lang="zh-CN" altLang="en-US" sz="1400" dirty="0">
                <a:solidFill>
                  <a:schemeClr val="bg1">
                    <a:lumMod val="50000"/>
                  </a:schemeClr>
                </a:solidFill>
                <a:cs typeface="+mn-ea"/>
                <a:sym typeface="+mn-lt"/>
              </a:rPr>
              <a:t>您的内容打在这里，或者通过复制您的文本</a:t>
            </a:r>
          </a:p>
        </p:txBody>
      </p:sp>
      <p:sp>
        <p:nvSpPr>
          <p:cNvPr id="28" name="矩形 46"/>
          <p:cNvSpPr/>
          <p:nvPr/>
        </p:nvSpPr>
        <p:spPr>
          <a:xfrm>
            <a:off x="6083300" y="2481263"/>
            <a:ext cx="1598613" cy="430212"/>
          </a:xfrm>
          <a:prstGeom prst="rect">
            <a:avLst/>
          </a:prstGeom>
          <a:noFill/>
          <a:ln w="9525">
            <a:noFill/>
            <a:miter/>
          </a:ln>
        </p:spPr>
        <p:txBody>
          <a:bodyPr>
            <a:spAutoFit/>
          </a:bodyPr>
          <a:lstStyle/>
          <a:p>
            <a:pPr lvl="0" algn="ctr" eaLnBrk="1" hangingPunct="1">
              <a:buNone/>
            </a:pPr>
            <a:r>
              <a:rPr lang="zh-CN" altLang="en-US" sz="2200" b="1" dirty="0">
                <a:solidFill>
                  <a:schemeClr val="bg1">
                    <a:lumMod val="50000"/>
                  </a:schemeClr>
                </a:solidFill>
                <a:cs typeface="+mn-ea"/>
                <a:sym typeface="+mn-lt"/>
              </a:rPr>
              <a:t>添加标题</a:t>
            </a:r>
            <a:endParaRPr lang="en-US" altLang="x-none" sz="2200" b="1" dirty="0">
              <a:solidFill>
                <a:schemeClr val="bg1">
                  <a:lumMod val="50000"/>
                </a:schemeClr>
              </a:solidFill>
              <a:cs typeface="+mn-ea"/>
              <a:sym typeface="+mn-lt"/>
            </a:endParaRPr>
          </a:p>
        </p:txBody>
      </p:sp>
      <p:sp>
        <p:nvSpPr>
          <p:cNvPr id="29" name="TextBox 57"/>
          <p:cNvSpPr/>
          <p:nvPr/>
        </p:nvSpPr>
        <p:spPr>
          <a:xfrm>
            <a:off x="9350375" y="4697629"/>
            <a:ext cx="1425575" cy="867930"/>
          </a:xfrm>
          <a:prstGeom prst="rect">
            <a:avLst/>
          </a:prstGeom>
          <a:noFill/>
          <a:ln w="9525">
            <a:noFill/>
            <a:miter/>
          </a:ln>
        </p:spPr>
        <p:txBody>
          <a:bodyPr anchor="ctr">
            <a:spAutoFit/>
          </a:bodyPr>
          <a:lstStyle/>
          <a:p>
            <a:pPr lvl="0" eaLnBrk="1" hangingPunct="1">
              <a:lnSpc>
                <a:spcPct val="120000"/>
              </a:lnSpc>
              <a:buNone/>
            </a:pPr>
            <a:r>
              <a:rPr lang="zh-CN" altLang="en-US" sz="1400" dirty="0">
                <a:solidFill>
                  <a:schemeClr val="bg1">
                    <a:lumMod val="50000"/>
                  </a:schemeClr>
                </a:solidFill>
                <a:cs typeface="+mn-ea"/>
                <a:sym typeface="+mn-lt"/>
              </a:rPr>
              <a:t>在此录入上述图表的描述说明</a:t>
            </a:r>
            <a:endParaRPr lang="zh-CN" altLang="en-US" dirty="0">
              <a:solidFill>
                <a:schemeClr val="bg1">
                  <a:lumMod val="50000"/>
                </a:schemeClr>
              </a:solidFill>
              <a:cs typeface="+mn-ea"/>
              <a:sym typeface="+mn-lt"/>
            </a:endParaRPr>
          </a:p>
        </p:txBody>
      </p:sp>
      <p:sp>
        <p:nvSpPr>
          <p:cNvPr id="30" name="矩形 48"/>
          <p:cNvSpPr/>
          <p:nvPr/>
        </p:nvSpPr>
        <p:spPr>
          <a:xfrm>
            <a:off x="7585075" y="5324475"/>
            <a:ext cx="1598613" cy="431800"/>
          </a:xfrm>
          <a:prstGeom prst="rect">
            <a:avLst/>
          </a:prstGeom>
          <a:noFill/>
          <a:ln w="9525">
            <a:noFill/>
            <a:miter/>
          </a:ln>
        </p:spPr>
        <p:txBody>
          <a:bodyPr>
            <a:spAutoFit/>
          </a:bodyPr>
          <a:lstStyle/>
          <a:p>
            <a:pPr lvl="0" algn="ctr" eaLnBrk="1" hangingPunct="1">
              <a:buNone/>
            </a:pPr>
            <a:r>
              <a:rPr lang="zh-CN" altLang="en-US" sz="2200" b="1" dirty="0">
                <a:solidFill>
                  <a:schemeClr val="bg1">
                    <a:lumMod val="50000"/>
                  </a:schemeClr>
                </a:solidFill>
                <a:cs typeface="+mn-ea"/>
                <a:sym typeface="+mn-lt"/>
              </a:rPr>
              <a:t>添加标题</a:t>
            </a:r>
            <a:endParaRPr lang="en-US" altLang="x-none" sz="2200" b="1" dirty="0">
              <a:solidFill>
                <a:schemeClr val="bg1">
                  <a:lumMod val="50000"/>
                </a:schemeClr>
              </a:solidFill>
              <a:cs typeface="+mn-ea"/>
              <a:sym typeface="+mn-lt"/>
            </a:endParaRPr>
          </a:p>
        </p:txBody>
      </p:sp>
      <p:cxnSp>
        <p:nvCxnSpPr>
          <p:cNvPr id="31" name="肘形连接符 49"/>
          <p:cNvCxnSpPr/>
          <p:nvPr/>
        </p:nvCxnSpPr>
        <p:spPr>
          <a:xfrm rot="-10800000" flipV="1">
            <a:off x="1835150" y="3527425"/>
            <a:ext cx="1333500" cy="798513"/>
          </a:xfrm>
          <a:prstGeom prst="bentConnector3">
            <a:avLst>
              <a:gd name="adj1" fmla="val 25935"/>
            </a:avLst>
          </a:prstGeom>
          <a:ln w="6350" cap="flat" cmpd="sng">
            <a:solidFill>
              <a:srgbClr val="7F7F7F"/>
            </a:solidFill>
            <a:prstDash val="sysDash"/>
            <a:miter/>
            <a:headEnd type="none" w="med" len="med"/>
            <a:tailEnd type="none" w="med" len="med"/>
          </a:ln>
        </p:spPr>
      </p:cxnSp>
      <p:cxnSp>
        <p:nvCxnSpPr>
          <p:cNvPr id="32" name="肘形连接符 50"/>
          <p:cNvCxnSpPr/>
          <p:nvPr/>
        </p:nvCxnSpPr>
        <p:spPr>
          <a:xfrm rot="10800000">
            <a:off x="2212975" y="4840288"/>
            <a:ext cx="2282825" cy="500062"/>
          </a:xfrm>
          <a:prstGeom prst="bentConnector3">
            <a:avLst>
              <a:gd name="adj1" fmla="val 29963"/>
            </a:avLst>
          </a:prstGeom>
          <a:ln w="6350" cap="flat" cmpd="sng">
            <a:solidFill>
              <a:srgbClr val="7F7F7F"/>
            </a:solidFill>
            <a:prstDash val="sysDash"/>
            <a:miter/>
            <a:headEnd type="none" w="med" len="med"/>
            <a:tailEnd type="none" w="med" len="med"/>
          </a:ln>
        </p:spPr>
      </p:cxnSp>
      <p:cxnSp>
        <p:nvCxnSpPr>
          <p:cNvPr id="33" name="肘形连接符 51"/>
          <p:cNvCxnSpPr/>
          <p:nvPr/>
        </p:nvCxnSpPr>
        <p:spPr>
          <a:xfrm rot="-10800000" flipV="1">
            <a:off x="8677275" y="4635500"/>
            <a:ext cx="1855788" cy="527050"/>
          </a:xfrm>
          <a:prstGeom prst="bentConnector3">
            <a:avLst>
              <a:gd name="adj1" fmla="val 65560"/>
            </a:avLst>
          </a:prstGeom>
          <a:ln w="6350" cap="flat" cmpd="sng">
            <a:solidFill>
              <a:srgbClr val="7F7F7F"/>
            </a:solidFill>
            <a:prstDash val="sysDash"/>
            <a:miter/>
            <a:headEnd type="none" w="med" len="med"/>
            <a:tailEnd type="none" w="med" len="med"/>
          </a:ln>
        </p:spPr>
      </p:cxnSp>
      <p:cxnSp>
        <p:nvCxnSpPr>
          <p:cNvPr id="34" name="肘形连接符 52"/>
          <p:cNvCxnSpPr/>
          <p:nvPr/>
        </p:nvCxnSpPr>
        <p:spPr>
          <a:xfrm rot="-10800000" flipV="1">
            <a:off x="7481888" y="2474913"/>
            <a:ext cx="2146300" cy="815975"/>
          </a:xfrm>
          <a:prstGeom prst="bentConnector3">
            <a:avLst>
              <a:gd name="adj1" fmla="val 74657"/>
            </a:avLst>
          </a:prstGeom>
          <a:ln w="6350" cap="flat" cmpd="sng">
            <a:solidFill>
              <a:srgbClr val="7F7F7F"/>
            </a:solidFill>
            <a:prstDash val="sysDash"/>
            <a:miter/>
            <a:headEnd type="none" w="med" len="med"/>
            <a:tailEnd type="none" w="med" len="med"/>
          </a:ln>
        </p:spPr>
      </p:cxnSp>
      <p:sp>
        <p:nvSpPr>
          <p:cNvPr id="3" name="TextBox 3">
            <a:extLst>
              <a:ext uri="{FF2B5EF4-FFF2-40B4-BE49-F238E27FC236}">
                <a16:creationId xmlns:a16="http://schemas.microsoft.com/office/drawing/2014/main" xmlns="" id="{D4B588F9-4A09-9FEE-D49F-36F10FD24E34}"/>
              </a:ext>
            </a:extLst>
          </p:cNvPr>
          <p:cNvSpPr txBox="1"/>
          <p:nvPr/>
        </p:nvSpPr>
        <p:spPr>
          <a:xfrm>
            <a:off x="269900" y="6600904"/>
            <a:ext cx="1800200" cy="123111"/>
          </a:xfrm>
          <a:prstGeom prst="rect">
            <a:avLst/>
          </a:prstGeom>
          <a:noFill/>
        </p:spPr>
        <p:txBody>
          <a:bodyPr wrap="square" rtlCol="0">
            <a:spAutoFit/>
          </a:bodyPr>
          <a:lstStyle/>
          <a:p>
            <a:pPr>
              <a:lnSpc>
                <a:spcPct val="200000"/>
              </a:lnSpc>
            </a:pPr>
            <a:r>
              <a:rPr lang="en-US" altLang="zh-CN" sz="100" dirty="0">
                <a:solidFill>
                  <a:schemeClr val="bg1">
                    <a:lumMod val="95000"/>
                  </a:schemeClr>
                </a:solidFill>
                <a:latin typeface="微软雅黑" panose="020B0503020204020204" pitchFamily="34" charset="-122"/>
                <a:ea typeface="微软雅黑" panose="020B0503020204020204" pitchFamily="34" charset="-122"/>
              </a:rPr>
              <a:t>PPT</a:t>
            </a:r>
            <a:r>
              <a:rPr lang="zh-CN" altLang="en-US" sz="100" dirty="0">
                <a:solidFill>
                  <a:schemeClr val="bg1">
                    <a:lumMod val="95000"/>
                  </a:schemeClr>
                </a:solidFill>
                <a:latin typeface="微软雅黑" panose="020B0503020204020204" pitchFamily="34" charset="-122"/>
                <a:ea typeface="微软雅黑" panose="020B0503020204020204" pitchFamily="34" charset="-122"/>
              </a:rPr>
              <a:t>模板 </a:t>
            </a:r>
            <a:r>
              <a:rPr lang="en-US" altLang="zh-CN" sz="100" dirty="0">
                <a:solidFill>
                  <a:schemeClr val="bg1">
                    <a:lumMod val="95000"/>
                  </a:schemeClr>
                </a:solidFill>
                <a:latin typeface="微软雅黑" panose="020B0503020204020204" pitchFamily="34" charset="-122"/>
                <a:ea typeface="微软雅黑" panose="020B0503020204020204" pitchFamily="34" charset="-122"/>
              </a:rPr>
              <a:t>http://</a:t>
            </a:r>
            <a:r>
              <a:rPr lang="en-US" altLang="zh-CN" sz="100" dirty="0" smtClean="0">
                <a:solidFill>
                  <a:schemeClr val="bg1">
                    <a:lumMod val="95000"/>
                  </a:schemeClr>
                </a:solidFill>
                <a:latin typeface="微软雅黑" panose="020B0503020204020204" pitchFamily="34" charset="-122"/>
                <a:ea typeface="微软雅黑" panose="020B0503020204020204" pitchFamily="34" charset="-122"/>
              </a:rPr>
              <a:t>www.ypppt.com/moban</a:t>
            </a:r>
            <a:r>
              <a:rPr lang="en-US" altLang="zh-CN" sz="100" dirty="0">
                <a:solidFill>
                  <a:schemeClr val="bg1">
                    <a:lumMod val="95000"/>
                  </a:schemeClr>
                </a:solidFill>
                <a:latin typeface="微软雅黑" panose="020B0503020204020204" pitchFamily="34" charset="-122"/>
                <a:ea typeface="微软雅黑" panose="020B0503020204020204" pitchFamily="34" charset="-122"/>
              </a:rPr>
              <a:t>/</a:t>
            </a:r>
            <a:r>
              <a:rPr lang="zh-CN" altLang="en-US" sz="100" dirty="0">
                <a:solidFill>
                  <a:schemeClr val="bg1">
                    <a:lumMod val="95000"/>
                  </a:schemeClr>
                </a:solidFill>
                <a:latin typeface="微软雅黑" panose="020B0503020204020204" pitchFamily="34" charset="-122"/>
                <a:ea typeface="微软雅黑" panose="020B0503020204020204" pitchFamily="34" charset="-122"/>
              </a:rPr>
              <a:t> </a:t>
            </a:r>
            <a:endParaRPr lang="en-US" altLang="zh-CN" sz="100" dirty="0">
              <a:solidFill>
                <a:schemeClr val="bg1">
                  <a:lumMod val="9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6536725"/>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1" decel="10000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0-#ppt_h/2"/>
                                          </p:val>
                                        </p:tav>
                                        <p:tav tm="100000">
                                          <p:val>
                                            <p:strVal val="#ppt_y"/>
                                          </p:val>
                                        </p:tav>
                                      </p:tavLst>
                                    </p:anim>
                                  </p:childTnLst>
                                </p:cTn>
                              </p:par>
                              <p:par>
                                <p:cTn id="15" presetID="8" presetClass="emph" presetSubtype="0" fill="hold" nodeType="withEffect">
                                  <p:stCondLst>
                                    <p:cond delay="0"/>
                                  </p:stCondLst>
                                  <p:childTnLst>
                                    <p:animRot by="-86399941">
                                      <p:cBhvr>
                                        <p:cTn id="16" dur="8000" fill="hold"/>
                                        <p:tgtEl>
                                          <p:spTgt spid="12"/>
                                        </p:tgtEl>
                                        <p:attrNameLst>
                                          <p:attrName>r</p:attrName>
                                        </p:attrNameLst>
                                      </p:cBhvr>
                                    </p:animRot>
                                  </p:childTnLst>
                                </p:cTn>
                              </p:par>
                              <p:par>
                                <p:cTn id="17" presetID="22" presetClass="entr" presetSubtype="2" fill="hold" grpId="0" nodeType="withEffect">
                                  <p:stCondLst>
                                    <p:cond delay="500"/>
                                  </p:stCondLst>
                                  <p:childTnLst>
                                    <p:set>
                                      <p:cBhvr>
                                        <p:cTn id="18" dur="1" fill="hold">
                                          <p:stCondLst>
                                            <p:cond delay="0"/>
                                          </p:stCondLst>
                                        </p:cTn>
                                        <p:tgtEl>
                                          <p:spTgt spid="31"/>
                                        </p:tgtEl>
                                        <p:attrNameLst>
                                          <p:attrName>style.visibility</p:attrName>
                                        </p:attrNameLst>
                                      </p:cBhvr>
                                      <p:to>
                                        <p:strVal val="visible"/>
                                      </p:to>
                                    </p:set>
                                    <p:animEffect filter="wipe(right)">
                                      <p:cBhvr>
                                        <p:cTn id="19" dur="500"/>
                                        <p:tgtEl>
                                          <p:spTgt spid="31"/>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filter="fade">
                                      <p:cBhvr>
                                        <p:cTn id="24" dur="500"/>
                                        <p:tgtEl>
                                          <p:spTgt spid="24"/>
                                        </p:tgtEl>
                                      </p:cBhvr>
                                    </p:animEffect>
                                  </p:childTnLst>
                                </p:cTn>
                              </p:par>
                              <p:par>
                                <p:cTn id="25" presetID="2" presetClass="entr" presetSubtype="1" decel="100000"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ppt_x</p:attrName>
                                        </p:attrNameLst>
                                      </p:cBhvr>
                                      <p:tavLst>
                                        <p:tav tm="0">
                                          <p:val>
                                            <p:strVal val="#ppt_x"/>
                                          </p:val>
                                        </p:tav>
                                        <p:tav tm="100000">
                                          <p:val>
                                            <p:strVal val="#ppt_x"/>
                                          </p:val>
                                        </p:tav>
                                      </p:tavLst>
                                    </p:anim>
                                    <p:anim calcmode="lin" valueType="num">
                                      <p:cBhvr>
                                        <p:cTn id="28" dur="500" fill="hold"/>
                                        <p:tgtEl>
                                          <p:spTgt spid="15"/>
                                        </p:tgtEl>
                                        <p:attrNameLst>
                                          <p:attrName>ppt_y</p:attrName>
                                        </p:attrNameLst>
                                      </p:cBhvr>
                                      <p:tavLst>
                                        <p:tav tm="0">
                                          <p:val>
                                            <p:strVal val="0-#ppt_h/2"/>
                                          </p:val>
                                        </p:tav>
                                        <p:tav tm="100000">
                                          <p:val>
                                            <p:strVal val="#ppt_y"/>
                                          </p:val>
                                        </p:tav>
                                      </p:tavLst>
                                    </p:anim>
                                  </p:childTnLst>
                                </p:cTn>
                              </p:par>
                              <p:par>
                                <p:cTn id="29" presetID="8" presetClass="emph" presetSubtype="0" fill="hold" nodeType="withEffect">
                                  <p:stCondLst>
                                    <p:cond delay="500"/>
                                  </p:stCondLst>
                                  <p:childTnLst>
                                    <p:animRot by="76680000">
                                      <p:cBhvr>
                                        <p:cTn id="30" dur="7500" fill="hold"/>
                                        <p:tgtEl>
                                          <p:spTgt spid="15"/>
                                        </p:tgtEl>
                                        <p:attrNameLst>
                                          <p:attrName>r</p:attrName>
                                        </p:attrNameLst>
                                      </p:cBhvr>
                                    </p:animRot>
                                  </p:childTnLst>
                                </p:cTn>
                              </p:par>
                              <p:par>
                                <p:cTn id="31" presetID="22" presetClass="entr" presetSubtype="2" fill="hold" grpId="0" nodeType="withEffect">
                                  <p:stCondLst>
                                    <p:cond delay="1000"/>
                                  </p:stCondLst>
                                  <p:childTnLst>
                                    <p:set>
                                      <p:cBhvr>
                                        <p:cTn id="32" dur="1" fill="hold">
                                          <p:stCondLst>
                                            <p:cond delay="0"/>
                                          </p:stCondLst>
                                        </p:cTn>
                                        <p:tgtEl>
                                          <p:spTgt spid="32"/>
                                        </p:tgtEl>
                                        <p:attrNameLst>
                                          <p:attrName>style.visibility</p:attrName>
                                        </p:attrNameLst>
                                      </p:cBhvr>
                                      <p:to>
                                        <p:strVal val="visible"/>
                                      </p:to>
                                    </p:set>
                                    <p:animEffect filter="wipe(right)">
                                      <p:cBhvr>
                                        <p:cTn id="33" dur="500"/>
                                        <p:tgtEl>
                                          <p:spTgt spid="32"/>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filter="fade">
                                      <p:cBhvr>
                                        <p:cTn id="38" dur="500"/>
                                        <p:tgtEl>
                                          <p:spTgt spid="25"/>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26"/>
                                        </p:tgtEl>
                                        <p:attrNameLst>
                                          <p:attrName>style.visibility</p:attrName>
                                        </p:attrNameLst>
                                      </p:cBhvr>
                                      <p:to>
                                        <p:strVal val="visible"/>
                                      </p:to>
                                    </p:set>
                                    <p:animEffect filter="fade">
                                      <p:cBhvr>
                                        <p:cTn id="41" dur="500"/>
                                        <p:tgtEl>
                                          <p:spTgt spid="26"/>
                                        </p:tgtEl>
                                      </p:cBhvr>
                                    </p:animEffect>
                                  </p:childTnLst>
                                </p:cTn>
                              </p:par>
                              <p:par>
                                <p:cTn id="42" presetID="2" presetClass="entr" presetSubtype="1" decel="100000" fill="hold" nodeType="withEffect">
                                  <p:stCondLst>
                                    <p:cond delay="100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ppt_x</p:attrName>
                                        </p:attrNameLst>
                                      </p:cBhvr>
                                      <p:tavLst>
                                        <p:tav tm="0">
                                          <p:val>
                                            <p:strVal val="#ppt_x"/>
                                          </p:val>
                                        </p:tav>
                                        <p:tav tm="100000">
                                          <p:val>
                                            <p:strVal val="#ppt_x"/>
                                          </p:val>
                                        </p:tav>
                                      </p:tavLst>
                                    </p:anim>
                                    <p:anim calcmode="lin" valueType="num">
                                      <p:cBhvr>
                                        <p:cTn id="45" dur="500" fill="hold"/>
                                        <p:tgtEl>
                                          <p:spTgt spid="18"/>
                                        </p:tgtEl>
                                        <p:attrNameLst>
                                          <p:attrName>ppt_y</p:attrName>
                                        </p:attrNameLst>
                                      </p:cBhvr>
                                      <p:tavLst>
                                        <p:tav tm="0">
                                          <p:val>
                                            <p:strVal val="0-#ppt_h/2"/>
                                          </p:val>
                                        </p:tav>
                                        <p:tav tm="100000">
                                          <p:val>
                                            <p:strVal val="#ppt_y"/>
                                          </p:val>
                                        </p:tav>
                                      </p:tavLst>
                                    </p:anim>
                                  </p:childTnLst>
                                </p:cTn>
                              </p:par>
                              <p:par>
                                <p:cTn id="46" presetID="8" presetClass="emph" presetSubtype="0" fill="hold" nodeType="withEffect">
                                  <p:stCondLst>
                                    <p:cond delay="1000"/>
                                  </p:stCondLst>
                                  <p:childTnLst>
                                    <p:animRot by="-107999941">
                                      <p:cBhvr>
                                        <p:cTn id="47" dur="7000" fill="hold"/>
                                        <p:tgtEl>
                                          <p:spTgt spid="18"/>
                                        </p:tgtEl>
                                        <p:attrNameLst>
                                          <p:attrName>r</p:attrName>
                                        </p:attrNameLst>
                                      </p:cBhvr>
                                    </p:animRot>
                                  </p:childTnLst>
                                </p:cTn>
                              </p:par>
                              <p:par>
                                <p:cTn id="48" presetID="22" presetClass="entr" presetSubtype="8" fill="hold" grpId="0" nodeType="withEffect">
                                  <p:stCondLst>
                                    <p:cond delay="1500"/>
                                  </p:stCondLst>
                                  <p:childTnLst>
                                    <p:set>
                                      <p:cBhvr>
                                        <p:cTn id="49" dur="1" fill="hold">
                                          <p:stCondLst>
                                            <p:cond delay="0"/>
                                          </p:stCondLst>
                                        </p:cTn>
                                        <p:tgtEl>
                                          <p:spTgt spid="34"/>
                                        </p:tgtEl>
                                        <p:attrNameLst>
                                          <p:attrName>style.visibility</p:attrName>
                                        </p:attrNameLst>
                                      </p:cBhvr>
                                      <p:to>
                                        <p:strVal val="visible"/>
                                      </p:to>
                                    </p:set>
                                    <p:animEffect filter="wipe(left)">
                                      <p:cBhvr>
                                        <p:cTn id="50" dur="500"/>
                                        <p:tgtEl>
                                          <p:spTgt spid="34"/>
                                        </p:tgtEl>
                                      </p:cBhvr>
                                    </p:animEffect>
                                  </p:childTnLst>
                                </p:cTn>
                              </p:par>
                              <p:par>
                                <p:cTn id="51" presetID="10" presetClass="entr" presetSubtype="0" fill="hold" grpId="0" nodeType="withEffect">
                                  <p:stCondLst>
                                    <p:cond delay="150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filter="fade">
                                      <p:cBhvr>
                                        <p:cTn id="55" dur="500"/>
                                        <p:tgtEl>
                                          <p:spTgt spid="27"/>
                                        </p:tgtEl>
                                      </p:cBhvr>
                                    </p:animEffect>
                                  </p:childTnLst>
                                </p:cTn>
                              </p:par>
                              <p:par>
                                <p:cTn id="56" presetID="10" presetClass="entr" presetSubtype="0" fill="hold" grpId="0" nodeType="withEffect">
                                  <p:stCondLst>
                                    <p:cond delay="1000"/>
                                  </p:stCondLst>
                                  <p:childTnLst>
                                    <p:set>
                                      <p:cBhvr>
                                        <p:cTn id="57" dur="1" fill="hold">
                                          <p:stCondLst>
                                            <p:cond delay="0"/>
                                          </p:stCondLst>
                                        </p:cTn>
                                        <p:tgtEl>
                                          <p:spTgt spid="28"/>
                                        </p:tgtEl>
                                        <p:attrNameLst>
                                          <p:attrName>style.visibility</p:attrName>
                                        </p:attrNameLst>
                                      </p:cBhvr>
                                      <p:to>
                                        <p:strVal val="visible"/>
                                      </p:to>
                                    </p:set>
                                    <p:animEffect filter="fade">
                                      <p:cBhvr>
                                        <p:cTn id="58" dur="500"/>
                                        <p:tgtEl>
                                          <p:spTgt spid="28"/>
                                        </p:tgtEl>
                                      </p:cBhvr>
                                    </p:animEffect>
                                  </p:childTnLst>
                                </p:cTn>
                              </p:par>
                              <p:par>
                                <p:cTn id="59" presetID="2" presetClass="entr" presetSubtype="1" decel="100000" fill="hold" nodeType="withEffect">
                                  <p:stCondLst>
                                    <p:cond delay="150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0-#ppt_h/2"/>
                                          </p:val>
                                        </p:tav>
                                        <p:tav tm="100000">
                                          <p:val>
                                            <p:strVal val="#ppt_y"/>
                                          </p:val>
                                        </p:tav>
                                      </p:tavLst>
                                    </p:anim>
                                  </p:childTnLst>
                                </p:cTn>
                              </p:par>
                              <p:par>
                                <p:cTn id="63" presetID="8" presetClass="emph" presetSubtype="0" fill="hold" nodeType="withEffect">
                                  <p:stCondLst>
                                    <p:cond delay="1500"/>
                                  </p:stCondLst>
                                  <p:childTnLst>
                                    <p:animRot by="86400000">
                                      <p:cBhvr>
                                        <p:cTn id="64" dur="6500" fill="hold"/>
                                        <p:tgtEl>
                                          <p:spTgt spid="21"/>
                                        </p:tgtEl>
                                        <p:attrNameLst>
                                          <p:attrName>r</p:attrName>
                                        </p:attrNameLst>
                                      </p:cBhvr>
                                    </p:animRot>
                                  </p:childTnLst>
                                </p:cTn>
                              </p:par>
                              <p:par>
                                <p:cTn id="65" presetID="22" presetClass="entr" presetSubtype="8" fill="hold" grpId="0" nodeType="withEffect">
                                  <p:stCondLst>
                                    <p:cond delay="2000"/>
                                  </p:stCondLst>
                                  <p:childTnLst>
                                    <p:set>
                                      <p:cBhvr>
                                        <p:cTn id="66" dur="1" fill="hold">
                                          <p:stCondLst>
                                            <p:cond delay="0"/>
                                          </p:stCondLst>
                                        </p:cTn>
                                        <p:tgtEl>
                                          <p:spTgt spid="33"/>
                                        </p:tgtEl>
                                        <p:attrNameLst>
                                          <p:attrName>style.visibility</p:attrName>
                                        </p:attrNameLst>
                                      </p:cBhvr>
                                      <p:to>
                                        <p:strVal val="visible"/>
                                      </p:to>
                                    </p:set>
                                    <p:animEffect filter="wipe(left)">
                                      <p:cBhvr>
                                        <p:cTn id="67" dur="500"/>
                                        <p:tgtEl>
                                          <p:spTgt spid="33"/>
                                        </p:tgtEl>
                                      </p:cBhvr>
                                    </p:animEffect>
                                  </p:childTnLst>
                                </p:cTn>
                              </p:par>
                              <p:par>
                                <p:cTn id="68" presetID="10" presetClass="entr" presetSubtype="0" fill="hold" grpId="0" nodeType="withEffect">
                                  <p:stCondLst>
                                    <p:cond delay="200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ppt_w</p:attrName>
                                        </p:attrNameLst>
                                      </p:cBhvr>
                                      <p:tavLst>
                                        <p:tav tm="0">
                                          <p:val>
                                            <p:fltVal val="0"/>
                                          </p:val>
                                        </p:tav>
                                        <p:tav tm="100000">
                                          <p:val>
                                            <p:strVal val="#ppt_w"/>
                                          </p:val>
                                        </p:tav>
                                      </p:tavLst>
                                    </p:anim>
                                    <p:anim calcmode="lin" valueType="num">
                                      <p:cBhvr>
                                        <p:cTn id="71" dur="500" fill="hold"/>
                                        <p:tgtEl>
                                          <p:spTgt spid="29"/>
                                        </p:tgtEl>
                                        <p:attrNameLst>
                                          <p:attrName>ppt_h</p:attrName>
                                        </p:attrNameLst>
                                      </p:cBhvr>
                                      <p:tavLst>
                                        <p:tav tm="0">
                                          <p:val>
                                            <p:fltVal val="0"/>
                                          </p:val>
                                        </p:tav>
                                        <p:tav tm="100000">
                                          <p:val>
                                            <p:strVal val="#ppt_h"/>
                                          </p:val>
                                        </p:tav>
                                      </p:tavLst>
                                    </p:anim>
                                    <p:animEffect filter="fade">
                                      <p:cBhvr>
                                        <p:cTn id="72" dur="500"/>
                                        <p:tgtEl>
                                          <p:spTgt spid="29"/>
                                        </p:tgtEl>
                                      </p:cBhvr>
                                    </p:animEffect>
                                  </p:childTnLst>
                                </p:cTn>
                              </p:par>
                              <p:par>
                                <p:cTn id="73" presetID="10" presetClass="entr" presetSubtype="0" fill="hold" grpId="0" nodeType="withEffect">
                                  <p:stCondLst>
                                    <p:cond delay="1500"/>
                                  </p:stCondLst>
                                  <p:childTnLst>
                                    <p:set>
                                      <p:cBhvr>
                                        <p:cTn id="74" dur="1" fill="hold">
                                          <p:stCondLst>
                                            <p:cond delay="0"/>
                                          </p:stCondLst>
                                        </p:cTn>
                                        <p:tgtEl>
                                          <p:spTgt spid="30"/>
                                        </p:tgtEl>
                                        <p:attrNameLst>
                                          <p:attrName>style.visibility</p:attrName>
                                        </p:attrNameLst>
                                      </p:cBhvr>
                                      <p:to>
                                        <p:strVal val="visible"/>
                                      </p:to>
                                    </p:set>
                                    <p:animEffect filter="fade">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p:bldP spid="25" grpId="0" bldLvl="0"/>
      <p:bldP spid="26" grpId="0" bldLvl="0"/>
      <p:bldP spid="27" grpId="0" bldLvl="0"/>
      <p:bldP spid="28" grpId="0" bldLvl="0"/>
      <p:bldP spid="29" grpId="0" bldLvl="0"/>
      <p:bldP spid="30" grpId="0" bldLvl="0"/>
      <p:bldP spid="31" grpId="0" animBg="1"/>
      <p:bldP spid="32" grpId="0" animBg="1"/>
      <p:bldP spid="3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矩形 20"/>
          <p:cNvSpPr/>
          <p:nvPr/>
        </p:nvSpPr>
        <p:spPr>
          <a:xfrm>
            <a:off x="864816" y="2061803"/>
            <a:ext cx="2016224" cy="3276364"/>
          </a:xfrm>
          <a:prstGeom prst="rect">
            <a:avLst/>
          </a:prstGeom>
          <a:noFill/>
          <a:ln w="25400" cmpd="sng">
            <a:solidFill>
              <a:srgbClr val="C00000"/>
            </a:solidFill>
            <a:miter lim="800000"/>
            <a:headEnd/>
            <a:tailEnd/>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cs typeface="+mn-ea"/>
              <a:sym typeface="+mn-lt"/>
            </a:endParaRPr>
          </a:p>
        </p:txBody>
      </p:sp>
      <p:cxnSp>
        <p:nvCxnSpPr>
          <p:cNvPr id="13" name="直接连接符 33"/>
          <p:cNvCxnSpPr/>
          <p:nvPr/>
        </p:nvCxnSpPr>
        <p:spPr>
          <a:xfrm>
            <a:off x="1170850" y="3321943"/>
            <a:ext cx="1404156" cy="0"/>
          </a:xfrm>
          <a:prstGeom prst="line">
            <a:avLst/>
          </a:prstGeom>
          <a:noFill/>
          <a:ln w="6350" cap="flat" cmpd="sng" algn="ctr">
            <a:solidFill>
              <a:schemeClr val="bg1">
                <a:lumMod val="65000"/>
              </a:schemeClr>
            </a:solidFill>
            <a:prstDash val="solid"/>
            <a:miter lim="800000"/>
          </a:ln>
          <a:effectLst/>
        </p:spPr>
      </p:cxnSp>
      <p:pic>
        <p:nvPicPr>
          <p:cNvPr id="14" name="Picture 2" descr="C:\Documents and Settings\Administrator\桌面\图标\ico\verified-user.png"/>
          <p:cNvPicPr>
            <a:picLocks noChangeAspect="1" noChangeArrowheads="1"/>
          </p:cNvPicPr>
          <p:nvPr/>
        </p:nvPicPr>
        <p:blipFill>
          <a:blip r:embed="rId5" cstate="screen">
            <a:duotone>
              <a:prstClr val="black"/>
              <a:schemeClr val="tx1">
                <a:tint val="45000"/>
                <a:satMod val="400000"/>
              </a:schemeClr>
            </a:duotone>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436291" y="2217399"/>
            <a:ext cx="873274" cy="873274"/>
          </a:xfrm>
          <a:prstGeom prst="rect">
            <a:avLst/>
          </a:prstGeom>
          <a:noFill/>
          <a:effectLst/>
        </p:spPr>
      </p:pic>
      <p:sp>
        <p:nvSpPr>
          <p:cNvPr id="15" name="矩形 35"/>
          <p:cNvSpPr/>
          <p:nvPr/>
        </p:nvSpPr>
        <p:spPr>
          <a:xfrm>
            <a:off x="2989052" y="2061803"/>
            <a:ext cx="2016224" cy="3276364"/>
          </a:xfrm>
          <a:prstGeom prst="rect">
            <a:avLst/>
          </a:prstGeom>
          <a:noFill/>
          <a:ln w="25400" cmpd="sng">
            <a:solidFill>
              <a:schemeClr val="tx2">
                <a:lumMod val="50000"/>
              </a:schemeClr>
            </a:solidFill>
            <a:miter lim="800000"/>
            <a:headEnd/>
            <a:tailEnd/>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cs typeface="+mn-ea"/>
              <a:sym typeface="+mn-lt"/>
            </a:endParaRPr>
          </a:p>
        </p:txBody>
      </p:sp>
      <p:cxnSp>
        <p:nvCxnSpPr>
          <p:cNvPr id="16" name="直接连接符 39"/>
          <p:cNvCxnSpPr/>
          <p:nvPr/>
        </p:nvCxnSpPr>
        <p:spPr>
          <a:xfrm>
            <a:off x="3295086" y="3321943"/>
            <a:ext cx="1404156" cy="0"/>
          </a:xfrm>
          <a:prstGeom prst="line">
            <a:avLst/>
          </a:prstGeom>
          <a:noFill/>
          <a:ln w="6350" cap="flat" cmpd="sng" algn="ctr">
            <a:solidFill>
              <a:schemeClr val="bg1">
                <a:lumMod val="65000"/>
              </a:schemeClr>
            </a:solidFill>
            <a:prstDash val="solid"/>
            <a:miter lim="800000"/>
          </a:ln>
          <a:effectLst/>
        </p:spPr>
      </p:cxnSp>
      <p:sp>
        <p:nvSpPr>
          <p:cNvPr id="17" name="矩形 40"/>
          <p:cNvSpPr/>
          <p:nvPr/>
        </p:nvSpPr>
        <p:spPr>
          <a:xfrm>
            <a:off x="5113288" y="2061803"/>
            <a:ext cx="2016224" cy="3276364"/>
          </a:xfrm>
          <a:prstGeom prst="rect">
            <a:avLst/>
          </a:prstGeom>
          <a:noFill/>
          <a:ln w="25400" cmpd="sng">
            <a:solidFill>
              <a:srgbClr val="C00000"/>
            </a:solidFill>
            <a:miter lim="800000"/>
            <a:headEnd/>
            <a:tailEnd/>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cs typeface="+mn-ea"/>
              <a:sym typeface="+mn-lt"/>
            </a:endParaRPr>
          </a:p>
        </p:txBody>
      </p:sp>
      <p:cxnSp>
        <p:nvCxnSpPr>
          <p:cNvPr id="18" name="直接连接符 44"/>
          <p:cNvCxnSpPr/>
          <p:nvPr/>
        </p:nvCxnSpPr>
        <p:spPr>
          <a:xfrm>
            <a:off x="5419322" y="3321943"/>
            <a:ext cx="1404156" cy="0"/>
          </a:xfrm>
          <a:prstGeom prst="line">
            <a:avLst/>
          </a:prstGeom>
          <a:noFill/>
          <a:ln w="6350" cap="flat" cmpd="sng" algn="ctr">
            <a:solidFill>
              <a:schemeClr val="bg1">
                <a:lumMod val="65000"/>
              </a:schemeClr>
            </a:solidFill>
            <a:prstDash val="solid"/>
            <a:miter lim="800000"/>
          </a:ln>
          <a:effectLst/>
        </p:spPr>
      </p:cxnSp>
      <p:sp>
        <p:nvSpPr>
          <p:cNvPr id="19" name="矩形 45"/>
          <p:cNvSpPr/>
          <p:nvPr/>
        </p:nvSpPr>
        <p:spPr>
          <a:xfrm>
            <a:off x="7237524" y="2061803"/>
            <a:ext cx="2016224" cy="3276364"/>
          </a:xfrm>
          <a:prstGeom prst="rect">
            <a:avLst/>
          </a:prstGeom>
          <a:noFill/>
          <a:ln w="25400" cmpd="sng">
            <a:solidFill>
              <a:schemeClr val="tx2">
                <a:lumMod val="50000"/>
              </a:schemeClr>
            </a:solidFill>
            <a:miter lim="800000"/>
            <a:headEnd/>
            <a:tailEnd/>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cs typeface="+mn-ea"/>
              <a:sym typeface="+mn-lt"/>
            </a:endParaRPr>
          </a:p>
        </p:txBody>
      </p:sp>
      <p:cxnSp>
        <p:nvCxnSpPr>
          <p:cNvPr id="20" name="直接连接符 49"/>
          <p:cNvCxnSpPr/>
          <p:nvPr/>
        </p:nvCxnSpPr>
        <p:spPr>
          <a:xfrm>
            <a:off x="7543558" y="3321943"/>
            <a:ext cx="1404156" cy="0"/>
          </a:xfrm>
          <a:prstGeom prst="line">
            <a:avLst/>
          </a:prstGeom>
          <a:noFill/>
          <a:ln w="6350" cap="flat" cmpd="sng" algn="ctr">
            <a:solidFill>
              <a:schemeClr val="bg1">
                <a:lumMod val="65000"/>
              </a:schemeClr>
            </a:solidFill>
            <a:prstDash val="solid"/>
            <a:miter lim="800000"/>
          </a:ln>
          <a:effectLst/>
        </p:spPr>
      </p:cxnSp>
      <p:pic>
        <p:nvPicPr>
          <p:cNvPr id="21" name="Picture 5" descr="C:\Documents and Settings\Administrator\桌面\图标\ico\trending-up.png"/>
          <p:cNvPicPr>
            <a:picLocks noChangeAspect="1" noChangeArrowheads="1"/>
          </p:cNvPicPr>
          <p:nvPr/>
        </p:nvPicPr>
        <p:blipFill>
          <a:blip r:embed="rId6" cstate="screen">
            <a:duotone>
              <a:prstClr val="black"/>
              <a:schemeClr val="tx1">
                <a:tint val="45000"/>
                <a:satMod val="400000"/>
              </a:schemeClr>
            </a:duotone>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560527" y="2217399"/>
            <a:ext cx="873274" cy="87327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pic>
      <p:pic>
        <p:nvPicPr>
          <p:cNvPr id="22" name="Picture 3" descr="C:\Documents and Settings\Administrator\桌面\图标\ico\call.png"/>
          <p:cNvPicPr>
            <a:picLocks noChangeAspect="1" noChangeArrowheads="1"/>
          </p:cNvPicPr>
          <p:nvPr/>
        </p:nvPicPr>
        <p:blipFill>
          <a:blip r:embed="rId7" cstate="screen">
            <a:duotone>
              <a:prstClr val="black"/>
              <a:schemeClr val="tx1">
                <a:tint val="45000"/>
                <a:satMod val="400000"/>
              </a:schemeClr>
            </a:duotone>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808999" y="2217399"/>
            <a:ext cx="873274" cy="87327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50800" dist="38100" dir="2700000" algn="tl" rotWithShape="0">
                    <a:prstClr val="black">
                      <a:alpha val="40000"/>
                    </a:prstClr>
                  </a:outerShdw>
                </a:effectLst>
              </a14:hiddenEffects>
            </a:ext>
          </a:extLst>
        </p:spPr>
      </p:pic>
      <p:pic>
        <p:nvPicPr>
          <p:cNvPr id="23" name="Picture 4" descr="C:\Documents and Settings\Administrator\桌面\图标\ico\camera-alt.png"/>
          <p:cNvPicPr>
            <a:picLocks noChangeAspect="1" noChangeArrowheads="1"/>
          </p:cNvPicPr>
          <p:nvPr/>
        </p:nvPicPr>
        <p:blipFill>
          <a:blip r:embed="rId8" cstate="screen">
            <a:duotone>
              <a:prstClr val="black"/>
              <a:schemeClr val="tx1">
                <a:tint val="45000"/>
                <a:satMod val="400000"/>
              </a:schemeClr>
            </a:duotone>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5684763" y="2217399"/>
            <a:ext cx="873274" cy="873274"/>
          </a:xfrm>
          <a:prstGeom prst="rect">
            <a:avLst/>
          </a:prstGeom>
          <a:noFill/>
          <a:effectLst/>
        </p:spPr>
      </p:pic>
      <p:sp>
        <p:nvSpPr>
          <p:cNvPr id="24" name="矩形 23"/>
          <p:cNvSpPr/>
          <p:nvPr/>
        </p:nvSpPr>
        <p:spPr>
          <a:xfrm>
            <a:off x="9378436" y="2061803"/>
            <a:ext cx="2016224" cy="3276364"/>
          </a:xfrm>
          <a:prstGeom prst="rect">
            <a:avLst/>
          </a:prstGeom>
          <a:noFill/>
          <a:ln w="25400" cmpd="sng">
            <a:solidFill>
              <a:srgbClr val="C00000"/>
            </a:solidFill>
            <a:miter lim="800000"/>
            <a:headEnd/>
            <a:tailEnd/>
          </a:ln>
        </p:spPr>
        <p:txBody>
          <a:bodyPr anchor="ctr"/>
          <a:lstStyle/>
          <a:p>
            <a:pPr algn="ctr" fontAlgn="ctr">
              <a:buClr>
                <a:srgbClr val="FF0000"/>
              </a:buClr>
              <a:buSzPct val="70000"/>
              <a:buFont typeface="Wingdings" panose="05000000000000000000" pitchFamily="2" charset="2"/>
              <a:buChar char="u"/>
              <a:tabLst>
                <a:tab pos="723900" algn="l"/>
                <a:tab pos="1447800" algn="l"/>
              </a:tabLst>
            </a:pPr>
            <a:endParaRPr lang="zh-CN" altLang="en-US" sz="1600">
              <a:solidFill>
                <a:schemeClr val="bg1">
                  <a:lumMod val="50000"/>
                </a:schemeClr>
              </a:solidFill>
              <a:cs typeface="+mn-ea"/>
              <a:sym typeface="+mn-lt"/>
            </a:endParaRPr>
          </a:p>
        </p:txBody>
      </p:sp>
      <p:cxnSp>
        <p:nvCxnSpPr>
          <p:cNvPr id="25" name="直接连接符 33"/>
          <p:cNvCxnSpPr/>
          <p:nvPr/>
        </p:nvCxnSpPr>
        <p:spPr>
          <a:xfrm>
            <a:off x="9684470" y="3321943"/>
            <a:ext cx="1404156" cy="0"/>
          </a:xfrm>
          <a:prstGeom prst="line">
            <a:avLst/>
          </a:prstGeom>
          <a:noFill/>
          <a:ln w="6350" cap="flat" cmpd="sng" algn="ctr">
            <a:solidFill>
              <a:schemeClr val="bg1">
                <a:lumMod val="65000"/>
              </a:schemeClr>
            </a:solidFill>
            <a:prstDash val="solid"/>
            <a:miter lim="800000"/>
          </a:ln>
          <a:effectLst/>
        </p:spPr>
      </p:cxnSp>
      <p:pic>
        <p:nvPicPr>
          <p:cNvPr id="26" name="Picture 4" descr="C:\Documents and Settings\Administrator\桌面\图标\ico\vpn-lock.png"/>
          <p:cNvPicPr>
            <a:picLocks noChangeAspect="1" noChangeArrowheads="1"/>
          </p:cNvPicPr>
          <p:nvPr/>
        </p:nvPicPr>
        <p:blipFill>
          <a:blip r:embed="rId9" cstate="screen">
            <a:duotone>
              <a:prstClr val="black"/>
              <a:schemeClr val="tx1">
                <a:tint val="45000"/>
                <a:satMod val="400000"/>
              </a:schemeClr>
            </a:duotone>
            <a:extLst>
              <a:ext uri="{BEBA8EAE-BF5A-486C-A8C5-ECC9F3942E4B}">
                <a14:imgProps xmlns:a14="http://schemas.microsoft.com/office/drawing/2010/main">
                  <a14:imgLayer>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9986452" y="2279229"/>
            <a:ext cx="811444" cy="811444"/>
          </a:xfrm>
          <a:prstGeom prst="rect">
            <a:avLst/>
          </a:prstGeom>
          <a:noFill/>
          <a:effectLst/>
        </p:spPr>
      </p:pic>
      <p:grpSp>
        <p:nvGrpSpPr>
          <p:cNvPr id="27" name="组合 26"/>
          <p:cNvGrpSpPr/>
          <p:nvPr/>
        </p:nvGrpSpPr>
        <p:grpSpPr>
          <a:xfrm>
            <a:off x="1170850" y="3816214"/>
            <a:ext cx="1488388" cy="883852"/>
            <a:chOff x="1188137" y="3861805"/>
            <a:chExt cx="1488388" cy="883852"/>
          </a:xfrm>
        </p:grpSpPr>
        <p:sp>
          <p:nvSpPr>
            <p:cNvPr id="28" name="TextBox 13"/>
            <p:cNvSpPr txBox="1"/>
            <p:nvPr/>
          </p:nvSpPr>
          <p:spPr>
            <a:xfrm>
              <a:off x="1188137" y="3861805"/>
              <a:ext cx="1488388"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dirty="0">
                  <a:solidFill>
                    <a:schemeClr val="bg1">
                      <a:lumMod val="50000"/>
                    </a:schemeClr>
                  </a:solidFill>
                  <a:cs typeface="+mn-ea"/>
                  <a:sym typeface="+mn-lt"/>
                </a:rPr>
                <a:t>单击编辑标题</a:t>
              </a:r>
              <a:endParaRPr lang="en-US" sz="1600" b="1" dirty="0">
                <a:solidFill>
                  <a:schemeClr val="bg1">
                    <a:lumMod val="50000"/>
                  </a:schemeClr>
                </a:solidFill>
                <a:cs typeface="+mn-ea"/>
                <a:sym typeface="+mn-lt"/>
              </a:endParaRPr>
            </a:p>
          </p:txBody>
        </p:sp>
        <p:sp>
          <p:nvSpPr>
            <p:cNvPr id="29" name="TextBox 13"/>
            <p:cNvSpPr txBox="1"/>
            <p:nvPr/>
          </p:nvSpPr>
          <p:spPr>
            <a:xfrm>
              <a:off x="1192219" y="4191659"/>
              <a:ext cx="1484306" cy="553998"/>
            </a:xfrm>
            <a:prstGeom prst="rect">
              <a:avLst/>
            </a:prstGeom>
            <a:noFill/>
          </p:spPr>
          <p:txBody>
            <a:bodyPr wrap="square" lIns="0" tIns="0" rIns="0" bIns="0" rtlCol="0" anchor="t" anchorCtr="0">
              <a:spAutoFit/>
            </a:bodyPr>
            <a:lstStyle/>
            <a:p>
              <a:pPr algn="ctr" defTabSz="1216817">
                <a:spcBef>
                  <a:spcPct val="20000"/>
                </a:spcBef>
                <a:defRPr/>
              </a:pPr>
              <a:r>
                <a:rPr lang="zh-CN" altLang="en-US" sz="1200" dirty="0">
                  <a:solidFill>
                    <a:schemeClr val="bg1">
                      <a:lumMod val="50000"/>
                    </a:schemeClr>
                  </a:solidFill>
                  <a:cs typeface="+mn-ea"/>
                  <a:sym typeface="+mn-lt"/>
                </a:rPr>
                <a:t>单击此处可编辑内容，根据您的需要自由拉伸文本框大小</a:t>
              </a:r>
              <a:endParaRPr lang="en-US" altLang="zh-CN" sz="1200" dirty="0">
                <a:solidFill>
                  <a:schemeClr val="bg1">
                    <a:lumMod val="50000"/>
                  </a:schemeClr>
                </a:solidFill>
                <a:cs typeface="+mn-ea"/>
                <a:sym typeface="+mn-lt"/>
              </a:endParaRPr>
            </a:p>
          </p:txBody>
        </p:sp>
      </p:grpSp>
      <p:grpSp>
        <p:nvGrpSpPr>
          <p:cNvPr id="30" name="组合 29"/>
          <p:cNvGrpSpPr/>
          <p:nvPr/>
        </p:nvGrpSpPr>
        <p:grpSpPr>
          <a:xfrm>
            <a:off x="3293007" y="3816214"/>
            <a:ext cx="1488388" cy="883852"/>
            <a:chOff x="1188137" y="3861805"/>
            <a:chExt cx="1488388" cy="883852"/>
          </a:xfrm>
        </p:grpSpPr>
        <p:sp>
          <p:nvSpPr>
            <p:cNvPr id="31" name="TextBox 13"/>
            <p:cNvSpPr txBox="1"/>
            <p:nvPr/>
          </p:nvSpPr>
          <p:spPr>
            <a:xfrm>
              <a:off x="1188137" y="3861805"/>
              <a:ext cx="1488388"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dirty="0">
                  <a:solidFill>
                    <a:schemeClr val="bg1">
                      <a:lumMod val="50000"/>
                    </a:schemeClr>
                  </a:solidFill>
                  <a:cs typeface="+mn-ea"/>
                  <a:sym typeface="+mn-lt"/>
                </a:rPr>
                <a:t>单击编辑标题</a:t>
              </a:r>
              <a:endParaRPr lang="en-US" sz="1600" b="1" dirty="0">
                <a:solidFill>
                  <a:schemeClr val="bg1">
                    <a:lumMod val="50000"/>
                  </a:schemeClr>
                </a:solidFill>
                <a:cs typeface="+mn-ea"/>
                <a:sym typeface="+mn-lt"/>
              </a:endParaRPr>
            </a:p>
          </p:txBody>
        </p:sp>
        <p:sp>
          <p:nvSpPr>
            <p:cNvPr id="32" name="TextBox 13"/>
            <p:cNvSpPr txBox="1"/>
            <p:nvPr/>
          </p:nvSpPr>
          <p:spPr>
            <a:xfrm>
              <a:off x="1192219" y="4191659"/>
              <a:ext cx="1484306" cy="553998"/>
            </a:xfrm>
            <a:prstGeom prst="rect">
              <a:avLst/>
            </a:prstGeom>
            <a:noFill/>
          </p:spPr>
          <p:txBody>
            <a:bodyPr wrap="square" lIns="0" tIns="0" rIns="0" bIns="0" rtlCol="0" anchor="t" anchorCtr="0">
              <a:spAutoFit/>
            </a:bodyPr>
            <a:lstStyle/>
            <a:p>
              <a:pPr algn="ctr" defTabSz="1216817">
                <a:spcBef>
                  <a:spcPct val="20000"/>
                </a:spcBef>
                <a:defRPr/>
              </a:pPr>
              <a:r>
                <a:rPr lang="zh-CN" altLang="en-US" sz="1200" dirty="0">
                  <a:solidFill>
                    <a:schemeClr val="bg1">
                      <a:lumMod val="50000"/>
                    </a:schemeClr>
                  </a:solidFill>
                  <a:cs typeface="+mn-ea"/>
                  <a:sym typeface="+mn-lt"/>
                </a:rPr>
                <a:t>单击此处可编辑内容，根据您的需要自由拉伸文本框大小</a:t>
              </a:r>
              <a:endParaRPr lang="en-US" altLang="zh-CN" sz="1200" dirty="0">
                <a:solidFill>
                  <a:schemeClr val="bg1">
                    <a:lumMod val="50000"/>
                  </a:schemeClr>
                </a:solidFill>
                <a:cs typeface="+mn-ea"/>
                <a:sym typeface="+mn-lt"/>
              </a:endParaRPr>
            </a:p>
          </p:txBody>
        </p:sp>
      </p:grpSp>
      <p:grpSp>
        <p:nvGrpSpPr>
          <p:cNvPr id="33" name="组合 32"/>
          <p:cNvGrpSpPr/>
          <p:nvPr/>
        </p:nvGrpSpPr>
        <p:grpSpPr>
          <a:xfrm>
            <a:off x="5415164" y="3816214"/>
            <a:ext cx="1488388" cy="883852"/>
            <a:chOff x="1188137" y="3861805"/>
            <a:chExt cx="1488388" cy="883852"/>
          </a:xfrm>
        </p:grpSpPr>
        <p:sp>
          <p:nvSpPr>
            <p:cNvPr id="34" name="TextBox 13"/>
            <p:cNvSpPr txBox="1"/>
            <p:nvPr/>
          </p:nvSpPr>
          <p:spPr>
            <a:xfrm>
              <a:off x="1188137" y="3861805"/>
              <a:ext cx="1488388"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dirty="0">
                  <a:solidFill>
                    <a:schemeClr val="bg1">
                      <a:lumMod val="50000"/>
                    </a:schemeClr>
                  </a:solidFill>
                  <a:cs typeface="+mn-ea"/>
                  <a:sym typeface="+mn-lt"/>
                </a:rPr>
                <a:t>单击编辑标题</a:t>
              </a:r>
              <a:endParaRPr lang="en-US" sz="1600" b="1" dirty="0">
                <a:solidFill>
                  <a:schemeClr val="bg1">
                    <a:lumMod val="50000"/>
                  </a:schemeClr>
                </a:solidFill>
                <a:cs typeface="+mn-ea"/>
                <a:sym typeface="+mn-lt"/>
              </a:endParaRPr>
            </a:p>
          </p:txBody>
        </p:sp>
        <p:sp>
          <p:nvSpPr>
            <p:cNvPr id="35" name="TextBox 13"/>
            <p:cNvSpPr txBox="1"/>
            <p:nvPr/>
          </p:nvSpPr>
          <p:spPr>
            <a:xfrm>
              <a:off x="1192219" y="4191659"/>
              <a:ext cx="1484306" cy="553998"/>
            </a:xfrm>
            <a:prstGeom prst="rect">
              <a:avLst/>
            </a:prstGeom>
            <a:noFill/>
          </p:spPr>
          <p:txBody>
            <a:bodyPr wrap="square" lIns="0" tIns="0" rIns="0" bIns="0" rtlCol="0" anchor="t" anchorCtr="0">
              <a:spAutoFit/>
            </a:bodyPr>
            <a:lstStyle/>
            <a:p>
              <a:pPr algn="ctr" defTabSz="1216817">
                <a:spcBef>
                  <a:spcPct val="20000"/>
                </a:spcBef>
                <a:defRPr/>
              </a:pPr>
              <a:r>
                <a:rPr lang="zh-CN" altLang="en-US" sz="1200" dirty="0">
                  <a:solidFill>
                    <a:schemeClr val="bg1">
                      <a:lumMod val="50000"/>
                    </a:schemeClr>
                  </a:solidFill>
                  <a:cs typeface="+mn-ea"/>
                  <a:sym typeface="+mn-lt"/>
                </a:rPr>
                <a:t>单击此处可编辑内容，根据您的需要自由拉伸文本框大小</a:t>
              </a:r>
              <a:endParaRPr lang="en-US" altLang="zh-CN" sz="1200" dirty="0">
                <a:solidFill>
                  <a:schemeClr val="bg1">
                    <a:lumMod val="50000"/>
                  </a:schemeClr>
                </a:solidFill>
                <a:cs typeface="+mn-ea"/>
                <a:sym typeface="+mn-lt"/>
              </a:endParaRPr>
            </a:p>
          </p:txBody>
        </p:sp>
      </p:grpSp>
      <p:grpSp>
        <p:nvGrpSpPr>
          <p:cNvPr id="36" name="组合 35"/>
          <p:cNvGrpSpPr/>
          <p:nvPr/>
        </p:nvGrpSpPr>
        <p:grpSpPr>
          <a:xfrm>
            <a:off x="7537321" y="3816214"/>
            <a:ext cx="1488388" cy="883852"/>
            <a:chOff x="1188137" y="3861805"/>
            <a:chExt cx="1488388" cy="883852"/>
          </a:xfrm>
        </p:grpSpPr>
        <p:sp>
          <p:nvSpPr>
            <p:cNvPr id="37" name="TextBox 13"/>
            <p:cNvSpPr txBox="1"/>
            <p:nvPr/>
          </p:nvSpPr>
          <p:spPr>
            <a:xfrm>
              <a:off x="1188137" y="3861805"/>
              <a:ext cx="1488388"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dirty="0">
                  <a:solidFill>
                    <a:schemeClr val="bg1">
                      <a:lumMod val="50000"/>
                    </a:schemeClr>
                  </a:solidFill>
                  <a:cs typeface="+mn-ea"/>
                  <a:sym typeface="+mn-lt"/>
                </a:rPr>
                <a:t>单击编辑标题</a:t>
              </a:r>
              <a:endParaRPr lang="en-US" sz="1600" b="1" dirty="0">
                <a:solidFill>
                  <a:schemeClr val="bg1">
                    <a:lumMod val="50000"/>
                  </a:schemeClr>
                </a:solidFill>
                <a:cs typeface="+mn-ea"/>
                <a:sym typeface="+mn-lt"/>
              </a:endParaRPr>
            </a:p>
          </p:txBody>
        </p:sp>
        <p:sp>
          <p:nvSpPr>
            <p:cNvPr id="38" name="TextBox 13"/>
            <p:cNvSpPr txBox="1"/>
            <p:nvPr/>
          </p:nvSpPr>
          <p:spPr>
            <a:xfrm>
              <a:off x="1192219" y="4191659"/>
              <a:ext cx="1484306" cy="553998"/>
            </a:xfrm>
            <a:prstGeom prst="rect">
              <a:avLst/>
            </a:prstGeom>
            <a:noFill/>
          </p:spPr>
          <p:txBody>
            <a:bodyPr wrap="square" lIns="0" tIns="0" rIns="0" bIns="0" rtlCol="0" anchor="t" anchorCtr="0">
              <a:spAutoFit/>
            </a:bodyPr>
            <a:lstStyle/>
            <a:p>
              <a:pPr algn="ctr" defTabSz="1216817">
                <a:spcBef>
                  <a:spcPct val="20000"/>
                </a:spcBef>
                <a:defRPr/>
              </a:pPr>
              <a:r>
                <a:rPr lang="zh-CN" altLang="en-US" sz="1200" dirty="0">
                  <a:solidFill>
                    <a:schemeClr val="bg1">
                      <a:lumMod val="50000"/>
                    </a:schemeClr>
                  </a:solidFill>
                  <a:cs typeface="+mn-ea"/>
                  <a:sym typeface="+mn-lt"/>
                </a:rPr>
                <a:t>单击此处可编辑内容，根据您的需要自由拉伸文本框大小</a:t>
              </a:r>
              <a:endParaRPr lang="en-US" altLang="zh-CN" sz="1200" dirty="0">
                <a:solidFill>
                  <a:schemeClr val="bg1">
                    <a:lumMod val="50000"/>
                  </a:schemeClr>
                </a:solidFill>
                <a:cs typeface="+mn-ea"/>
                <a:sym typeface="+mn-lt"/>
              </a:endParaRPr>
            </a:p>
          </p:txBody>
        </p:sp>
      </p:grpSp>
      <p:grpSp>
        <p:nvGrpSpPr>
          <p:cNvPr id="39" name="组合 38"/>
          <p:cNvGrpSpPr/>
          <p:nvPr/>
        </p:nvGrpSpPr>
        <p:grpSpPr>
          <a:xfrm>
            <a:off x="9659478" y="3816214"/>
            <a:ext cx="1488388" cy="883852"/>
            <a:chOff x="1188137" y="3861805"/>
            <a:chExt cx="1488388" cy="883852"/>
          </a:xfrm>
        </p:grpSpPr>
        <p:sp>
          <p:nvSpPr>
            <p:cNvPr id="40" name="TextBox 13"/>
            <p:cNvSpPr txBox="1"/>
            <p:nvPr/>
          </p:nvSpPr>
          <p:spPr>
            <a:xfrm>
              <a:off x="1188137" y="3861805"/>
              <a:ext cx="1488388"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dirty="0">
                  <a:solidFill>
                    <a:schemeClr val="bg1">
                      <a:lumMod val="50000"/>
                    </a:schemeClr>
                  </a:solidFill>
                  <a:cs typeface="+mn-ea"/>
                  <a:sym typeface="+mn-lt"/>
                </a:rPr>
                <a:t>单击编辑标题</a:t>
              </a:r>
              <a:endParaRPr lang="en-US" sz="1600" b="1" dirty="0">
                <a:solidFill>
                  <a:schemeClr val="bg1">
                    <a:lumMod val="50000"/>
                  </a:schemeClr>
                </a:solidFill>
                <a:cs typeface="+mn-ea"/>
                <a:sym typeface="+mn-lt"/>
              </a:endParaRPr>
            </a:p>
          </p:txBody>
        </p:sp>
        <p:sp>
          <p:nvSpPr>
            <p:cNvPr id="41" name="TextBox 13"/>
            <p:cNvSpPr txBox="1"/>
            <p:nvPr/>
          </p:nvSpPr>
          <p:spPr>
            <a:xfrm>
              <a:off x="1192219" y="4191659"/>
              <a:ext cx="1484306" cy="553998"/>
            </a:xfrm>
            <a:prstGeom prst="rect">
              <a:avLst/>
            </a:prstGeom>
            <a:noFill/>
          </p:spPr>
          <p:txBody>
            <a:bodyPr wrap="square" lIns="0" tIns="0" rIns="0" bIns="0" rtlCol="0" anchor="t" anchorCtr="0">
              <a:spAutoFit/>
            </a:bodyPr>
            <a:lstStyle/>
            <a:p>
              <a:pPr algn="ctr" defTabSz="1216817">
                <a:spcBef>
                  <a:spcPct val="20000"/>
                </a:spcBef>
                <a:defRPr/>
              </a:pPr>
              <a:r>
                <a:rPr lang="zh-CN" altLang="en-US" sz="1200" dirty="0">
                  <a:solidFill>
                    <a:schemeClr val="bg1">
                      <a:lumMod val="50000"/>
                    </a:schemeClr>
                  </a:solidFill>
                  <a:cs typeface="+mn-ea"/>
                  <a:sym typeface="+mn-lt"/>
                </a:rPr>
                <a:t>单击此处可编辑内容，根据您的需要自由拉伸文本框大小</a:t>
              </a:r>
              <a:endParaRPr lang="en-US" altLang="zh-CN" sz="1200" dirty="0">
                <a:solidFill>
                  <a:schemeClr val="bg1">
                    <a:lumMod val="50000"/>
                  </a:schemeClr>
                </a:solidFill>
                <a:cs typeface="+mn-ea"/>
                <a:sym typeface="+mn-lt"/>
              </a:endParaRPr>
            </a:p>
          </p:txBody>
        </p:sp>
      </p:grpSp>
      <p:sp>
        <p:nvSpPr>
          <p:cNvPr id="42" name="矩形 41"/>
          <p:cNvSpPr/>
          <p:nvPr/>
        </p:nvSpPr>
        <p:spPr>
          <a:xfrm>
            <a:off x="1036948" y="5585061"/>
            <a:ext cx="10244819" cy="494751"/>
          </a:xfrm>
          <a:prstGeom prst="rect">
            <a:avLst/>
          </a:prstGeom>
          <a:noFill/>
        </p:spPr>
        <p:txBody>
          <a:bodyPr wrap="square" lIns="0" tIns="0" rIns="0" bIns="0" rtlCol="0" anchor="t" anchorCtr="0">
            <a:spAutoFit/>
          </a:bodyPr>
          <a:lstStyle/>
          <a:p>
            <a:pPr algn="ctr" defTabSz="1216817">
              <a:lnSpc>
                <a:spcPct val="120000"/>
              </a:lnSpc>
              <a:spcBef>
                <a:spcPct val="20000"/>
              </a:spcBef>
            </a:pPr>
            <a:r>
              <a:rPr lang="zh-CN" altLang="en-US" sz="1400" dirty="0">
                <a:solidFill>
                  <a:schemeClr val="bg1">
                    <a:lumMod val="50000"/>
                  </a:schemeClr>
                </a:solidFill>
                <a:cs typeface="+mn-ea"/>
                <a:sym typeface="+mn-lt"/>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chemeClr val="bg1">
                  <a:lumMod val="50000"/>
                </a:schemeClr>
              </a:solidFill>
              <a:cs typeface="+mn-ea"/>
              <a:sym typeface="+mn-lt"/>
            </a:endParaRPr>
          </a:p>
        </p:txBody>
      </p:sp>
    </p:spTree>
    <p:extLst>
      <p:ext uri="{BB962C8B-B14F-4D97-AF65-F5344CB8AC3E}">
        <p14:creationId xmlns:p14="http://schemas.microsoft.com/office/powerpoint/2010/main" val="4088326404"/>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1000"/>
                                        <p:tgtEl>
                                          <p:spTgt spid="27"/>
                                        </p:tgtEl>
                                      </p:cBhvr>
                                    </p:animEffect>
                                    <p:anim calcmode="lin" valueType="num">
                                      <p:cBhvr>
                                        <p:cTn id="89" dur="1000" fill="hold"/>
                                        <p:tgtEl>
                                          <p:spTgt spid="27"/>
                                        </p:tgtEl>
                                        <p:attrNameLst>
                                          <p:attrName>ppt_x</p:attrName>
                                        </p:attrNameLst>
                                      </p:cBhvr>
                                      <p:tavLst>
                                        <p:tav tm="0">
                                          <p:val>
                                            <p:strVal val="#ppt_x"/>
                                          </p:val>
                                        </p:tav>
                                        <p:tav tm="100000">
                                          <p:val>
                                            <p:strVal val="#ppt_x"/>
                                          </p:val>
                                        </p:tav>
                                      </p:tavLst>
                                    </p:anim>
                                    <p:anim calcmode="lin" valueType="num">
                                      <p:cBhvr>
                                        <p:cTn id="90" dur="1000" fill="hold"/>
                                        <p:tgtEl>
                                          <p:spTgt spid="27"/>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anim calcmode="lin" valueType="num">
                                      <p:cBhvr>
                                        <p:cTn id="99" dur="1000" fill="hold"/>
                                        <p:tgtEl>
                                          <p:spTgt spid="33"/>
                                        </p:tgtEl>
                                        <p:attrNameLst>
                                          <p:attrName>ppt_x</p:attrName>
                                        </p:attrNameLst>
                                      </p:cBhvr>
                                      <p:tavLst>
                                        <p:tav tm="0">
                                          <p:val>
                                            <p:strVal val="#ppt_x"/>
                                          </p:val>
                                        </p:tav>
                                        <p:tav tm="100000">
                                          <p:val>
                                            <p:strVal val="#ppt_x"/>
                                          </p:val>
                                        </p:tav>
                                      </p:tavLst>
                                    </p:anim>
                                    <p:anim calcmode="lin" valueType="num">
                                      <p:cBhvr>
                                        <p:cTn id="100" dur="1000" fill="hold"/>
                                        <p:tgtEl>
                                          <p:spTgt spid="33"/>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1000"/>
                                        <p:tgtEl>
                                          <p:spTgt spid="42"/>
                                        </p:tgtEl>
                                      </p:cBhvr>
                                    </p:animEffect>
                                    <p:anim calcmode="lin" valueType="num">
                                      <p:cBhvr>
                                        <p:cTn id="114" dur="1000" fill="hold"/>
                                        <p:tgtEl>
                                          <p:spTgt spid="42"/>
                                        </p:tgtEl>
                                        <p:attrNameLst>
                                          <p:attrName>ppt_x</p:attrName>
                                        </p:attrNameLst>
                                      </p:cBhvr>
                                      <p:tavLst>
                                        <p:tav tm="0">
                                          <p:val>
                                            <p:strVal val="#ppt_x"/>
                                          </p:val>
                                        </p:tav>
                                        <p:tav tm="100000">
                                          <p:val>
                                            <p:strVal val="#ppt_x"/>
                                          </p:val>
                                        </p:tav>
                                      </p:tavLst>
                                    </p:anim>
                                    <p:anim calcmode="lin" valueType="num">
                                      <p:cBhvr>
                                        <p:cTn id="11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P spid="19" grpId="0" animBg="1"/>
      <p:bldP spid="24" grpId="0" animBg="1"/>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
          <p:cNvGrpSpPr/>
          <p:nvPr/>
        </p:nvGrpSpPr>
        <p:grpSpPr>
          <a:xfrm>
            <a:off x="2460414" y="2792794"/>
            <a:ext cx="7174523" cy="1093993"/>
            <a:chOff x="2550494" y="2839198"/>
            <a:chExt cx="7174523" cy="1093993"/>
          </a:xfrm>
        </p:grpSpPr>
        <p:cxnSp>
          <p:nvCxnSpPr>
            <p:cNvPr id="13" name="Straight Connector 12@|9FFC:0|FBC:0|LFC:9868950|LBC:16777215"/>
            <p:cNvCxnSpPr/>
            <p:nvPr/>
          </p:nvCxnSpPr>
          <p:spPr>
            <a:xfrm>
              <a:off x="6137756" y="2839198"/>
              <a:ext cx="0" cy="727200"/>
            </a:xfrm>
            <a:prstGeom prst="line">
              <a:avLst/>
            </a:prstGeom>
            <a:noFill/>
            <a:ln w="12700" cap="flat" cmpd="sng" algn="ctr">
              <a:solidFill>
                <a:schemeClr val="bg1">
                  <a:lumMod val="50000"/>
                </a:schemeClr>
              </a:solidFill>
              <a:prstDash val="solid"/>
              <a:miter lim="800000"/>
              <a:headEnd type="oval"/>
              <a:tailEnd type="oval"/>
            </a:ln>
            <a:effectLst/>
          </p:spPr>
        </p:cxnSp>
        <p:cxnSp>
          <p:nvCxnSpPr>
            <p:cNvPr id="14" name="Straight Connector 13@|9FFC:0|FBC:0|LFC:9868950|LBC:16777215"/>
            <p:cNvCxnSpPr/>
            <p:nvPr/>
          </p:nvCxnSpPr>
          <p:spPr>
            <a:xfrm>
              <a:off x="2550494" y="3573191"/>
              <a:ext cx="7174523" cy="0"/>
            </a:xfrm>
            <a:prstGeom prst="line">
              <a:avLst/>
            </a:prstGeom>
            <a:noFill/>
            <a:ln w="12700" cap="flat" cmpd="sng" algn="ctr">
              <a:solidFill>
                <a:schemeClr val="bg1">
                  <a:lumMod val="50000"/>
                </a:schemeClr>
              </a:solidFill>
              <a:prstDash val="solid"/>
              <a:miter lim="800000"/>
              <a:headEnd type="oval" w="med" len="med"/>
              <a:tailEnd type="oval" w="med" len="med"/>
            </a:ln>
            <a:effectLst/>
          </p:spPr>
        </p:cxnSp>
        <p:cxnSp>
          <p:nvCxnSpPr>
            <p:cNvPr id="15" name="Straight Connector 14@|9FFC:0|FBC:0|LFC:9868950|LBC:16777215"/>
            <p:cNvCxnSpPr/>
            <p:nvPr/>
          </p:nvCxnSpPr>
          <p:spPr>
            <a:xfrm>
              <a:off x="2550494" y="3573191"/>
              <a:ext cx="0" cy="360000"/>
            </a:xfrm>
            <a:prstGeom prst="line">
              <a:avLst/>
            </a:prstGeom>
            <a:noFill/>
            <a:ln w="12700" cap="flat" cmpd="sng" algn="ctr">
              <a:solidFill>
                <a:schemeClr val="bg1">
                  <a:lumMod val="50000"/>
                </a:schemeClr>
              </a:solidFill>
              <a:prstDash val="solid"/>
              <a:miter lim="800000"/>
              <a:headEnd type="none"/>
              <a:tailEnd type="oval"/>
            </a:ln>
            <a:effectLst/>
          </p:spPr>
        </p:cxnSp>
        <p:cxnSp>
          <p:nvCxnSpPr>
            <p:cNvPr id="16" name="Straight Connector 15@|9FFC:0|FBC:0|LFC:9868950|LBC:16777215"/>
            <p:cNvCxnSpPr/>
            <p:nvPr/>
          </p:nvCxnSpPr>
          <p:spPr>
            <a:xfrm>
              <a:off x="9725017" y="3558092"/>
              <a:ext cx="0" cy="360000"/>
            </a:xfrm>
            <a:prstGeom prst="line">
              <a:avLst/>
            </a:prstGeom>
            <a:noFill/>
            <a:ln w="12700" cap="flat" cmpd="sng" algn="ctr">
              <a:solidFill>
                <a:schemeClr val="bg1">
                  <a:lumMod val="50000"/>
                </a:schemeClr>
              </a:solidFill>
              <a:prstDash val="solid"/>
              <a:miter lim="800000"/>
              <a:headEnd type="none"/>
              <a:tailEnd type="oval"/>
            </a:ln>
            <a:effectLst/>
          </p:spPr>
        </p:cxnSp>
        <p:cxnSp>
          <p:nvCxnSpPr>
            <p:cNvPr id="17" name="Straight Connector 21@|9FFC:0|FBC:0|LFC:9868950|LBC:16777215"/>
            <p:cNvCxnSpPr/>
            <p:nvPr/>
          </p:nvCxnSpPr>
          <p:spPr>
            <a:xfrm>
              <a:off x="4803228" y="3566932"/>
              <a:ext cx="0" cy="360000"/>
            </a:xfrm>
            <a:prstGeom prst="line">
              <a:avLst/>
            </a:prstGeom>
            <a:noFill/>
            <a:ln w="12700" cap="flat" cmpd="sng" algn="ctr">
              <a:solidFill>
                <a:schemeClr val="bg1">
                  <a:lumMod val="50000"/>
                </a:schemeClr>
              </a:solidFill>
              <a:prstDash val="solid"/>
              <a:miter lim="800000"/>
              <a:headEnd type="none"/>
              <a:tailEnd type="oval"/>
            </a:ln>
            <a:effectLst/>
          </p:spPr>
        </p:cxnSp>
        <p:cxnSp>
          <p:nvCxnSpPr>
            <p:cNvPr id="18" name="Straight Connector 22@|9FFC:0|FBC:0|LFC:9868950|LBC:16777215"/>
            <p:cNvCxnSpPr/>
            <p:nvPr/>
          </p:nvCxnSpPr>
          <p:spPr>
            <a:xfrm>
              <a:off x="7381415" y="3573191"/>
              <a:ext cx="0" cy="360000"/>
            </a:xfrm>
            <a:prstGeom prst="line">
              <a:avLst/>
            </a:prstGeom>
            <a:noFill/>
            <a:ln w="12700" cap="flat" cmpd="sng" algn="ctr">
              <a:solidFill>
                <a:schemeClr val="bg1">
                  <a:lumMod val="50000"/>
                </a:schemeClr>
              </a:solidFill>
              <a:prstDash val="solid"/>
              <a:miter lim="800000"/>
              <a:headEnd type="none"/>
              <a:tailEnd type="oval"/>
            </a:ln>
            <a:effectLst/>
          </p:spPr>
        </p:cxnSp>
      </p:grpSp>
      <p:sp>
        <p:nvSpPr>
          <p:cNvPr id="19" name="Rectangle 9"/>
          <p:cNvSpPr/>
          <p:nvPr/>
        </p:nvSpPr>
        <p:spPr>
          <a:xfrm>
            <a:off x="5414179" y="1920837"/>
            <a:ext cx="1204211" cy="1204212"/>
          </a:xfrm>
          <a:prstGeom prst="rect">
            <a:avLst/>
          </a:prstGeom>
          <a:noFill/>
          <a:ln w="25400" cmpd="sng">
            <a:solidFill>
              <a:srgbClr val="C00000"/>
            </a:solidFill>
            <a:miter lim="800000"/>
            <a:headEnd/>
            <a:tailEnd/>
          </a:ln>
        </p:spPr>
        <p:txBody>
          <a:bodyPr anchor="ctr"/>
          <a:lstStyle/>
          <a:p>
            <a:pPr algn="ctr" fontAlgn="ctr">
              <a:buClr>
                <a:srgbClr val="FF0000"/>
              </a:buClr>
              <a:buSzPct val="70000"/>
              <a:tabLst>
                <a:tab pos="723900" algn="l"/>
                <a:tab pos="1447800" algn="l"/>
              </a:tabLst>
            </a:pPr>
            <a:endParaRPr lang="id-ID" sz="3600">
              <a:solidFill>
                <a:schemeClr val="bg1">
                  <a:lumMod val="50000"/>
                </a:schemeClr>
              </a:solidFill>
              <a:cs typeface="+mn-ea"/>
              <a:sym typeface="+mn-lt"/>
            </a:endParaRPr>
          </a:p>
        </p:txBody>
      </p:sp>
      <p:sp>
        <p:nvSpPr>
          <p:cNvPr id="20" name="Rectangle 24"/>
          <p:cNvSpPr/>
          <p:nvPr/>
        </p:nvSpPr>
        <p:spPr>
          <a:xfrm>
            <a:off x="1883210" y="3830050"/>
            <a:ext cx="1094952" cy="1094953"/>
          </a:xfrm>
          <a:prstGeom prst="rect">
            <a:avLst/>
          </a:prstGeom>
          <a:noFill/>
          <a:ln w="25400" cmpd="sng">
            <a:solidFill>
              <a:schemeClr val="tx2">
                <a:lumMod val="50000"/>
              </a:schemeClr>
            </a:solidFill>
            <a:miter lim="800000"/>
            <a:headEnd/>
            <a:tailEnd/>
          </a:ln>
        </p:spPr>
        <p:txBody>
          <a:bodyPr anchor="ctr"/>
          <a:lstStyle/>
          <a:p>
            <a:pPr algn="ctr" fontAlgn="ctr">
              <a:buClr>
                <a:srgbClr val="FF0000"/>
              </a:buClr>
              <a:buSzPct val="70000"/>
              <a:tabLst>
                <a:tab pos="723900" algn="l"/>
                <a:tab pos="1447800" algn="l"/>
              </a:tabLst>
            </a:pPr>
            <a:endParaRPr lang="id-ID" sz="3600">
              <a:solidFill>
                <a:schemeClr val="bg1">
                  <a:lumMod val="50000"/>
                </a:schemeClr>
              </a:solidFill>
              <a:cs typeface="+mn-ea"/>
              <a:sym typeface="+mn-lt"/>
            </a:endParaRPr>
          </a:p>
        </p:txBody>
      </p:sp>
      <p:sp>
        <p:nvSpPr>
          <p:cNvPr id="21" name="Rectangle 27"/>
          <p:cNvSpPr/>
          <p:nvPr/>
        </p:nvSpPr>
        <p:spPr>
          <a:xfrm>
            <a:off x="4123375" y="3830050"/>
            <a:ext cx="1094952" cy="1094953"/>
          </a:xfrm>
          <a:prstGeom prst="rect">
            <a:avLst/>
          </a:prstGeom>
          <a:noFill/>
          <a:ln w="25400" cmpd="sng">
            <a:solidFill>
              <a:srgbClr val="C00000"/>
            </a:solidFill>
            <a:miter lim="800000"/>
            <a:headEnd/>
            <a:tailEnd/>
          </a:ln>
        </p:spPr>
        <p:txBody>
          <a:bodyPr anchor="ctr"/>
          <a:lstStyle/>
          <a:p>
            <a:pPr algn="ctr" fontAlgn="ctr">
              <a:buClr>
                <a:srgbClr val="FF0000"/>
              </a:buClr>
              <a:buSzPct val="70000"/>
              <a:tabLst>
                <a:tab pos="723900" algn="l"/>
                <a:tab pos="1447800" algn="l"/>
              </a:tabLst>
            </a:pPr>
            <a:endParaRPr lang="id-ID" sz="3600">
              <a:solidFill>
                <a:schemeClr val="bg1">
                  <a:lumMod val="50000"/>
                </a:schemeClr>
              </a:solidFill>
              <a:cs typeface="+mn-ea"/>
              <a:sym typeface="+mn-lt"/>
            </a:endParaRPr>
          </a:p>
        </p:txBody>
      </p:sp>
      <p:sp>
        <p:nvSpPr>
          <p:cNvPr id="22" name="Rectangle 30"/>
          <p:cNvSpPr/>
          <p:nvPr/>
        </p:nvSpPr>
        <p:spPr>
          <a:xfrm>
            <a:off x="6712262" y="3835562"/>
            <a:ext cx="1094952" cy="1094953"/>
          </a:xfrm>
          <a:prstGeom prst="rect">
            <a:avLst/>
          </a:prstGeom>
          <a:noFill/>
          <a:ln w="25400" cmpd="sng">
            <a:solidFill>
              <a:schemeClr val="tx2">
                <a:lumMod val="50000"/>
              </a:schemeClr>
            </a:solidFill>
            <a:miter lim="800000"/>
            <a:headEnd/>
            <a:tailEnd/>
          </a:ln>
        </p:spPr>
        <p:txBody>
          <a:bodyPr anchor="ctr"/>
          <a:lstStyle/>
          <a:p>
            <a:pPr algn="ctr" fontAlgn="ctr">
              <a:buClr>
                <a:srgbClr val="FF0000"/>
              </a:buClr>
              <a:buSzPct val="70000"/>
              <a:tabLst>
                <a:tab pos="723900" algn="l"/>
                <a:tab pos="1447800" algn="l"/>
              </a:tabLst>
            </a:pPr>
            <a:endParaRPr lang="id-ID" sz="3600">
              <a:solidFill>
                <a:schemeClr val="bg1">
                  <a:lumMod val="50000"/>
                </a:schemeClr>
              </a:solidFill>
              <a:cs typeface="+mn-ea"/>
              <a:sym typeface="+mn-lt"/>
            </a:endParaRPr>
          </a:p>
        </p:txBody>
      </p:sp>
      <p:sp>
        <p:nvSpPr>
          <p:cNvPr id="23" name="Rectangle 33"/>
          <p:cNvSpPr/>
          <p:nvPr/>
        </p:nvSpPr>
        <p:spPr>
          <a:xfrm>
            <a:off x="9053883" y="3832955"/>
            <a:ext cx="1094952" cy="1094953"/>
          </a:xfrm>
          <a:prstGeom prst="rect">
            <a:avLst/>
          </a:prstGeom>
          <a:noFill/>
          <a:ln w="25400" cmpd="sng">
            <a:solidFill>
              <a:srgbClr val="C00000"/>
            </a:solidFill>
            <a:miter lim="800000"/>
            <a:headEnd/>
            <a:tailEnd/>
          </a:ln>
        </p:spPr>
        <p:txBody>
          <a:bodyPr anchor="ctr"/>
          <a:lstStyle/>
          <a:p>
            <a:pPr algn="ctr" fontAlgn="ctr">
              <a:buClr>
                <a:srgbClr val="FF0000"/>
              </a:buClr>
              <a:buSzPct val="70000"/>
              <a:tabLst>
                <a:tab pos="723900" algn="l"/>
                <a:tab pos="1447800" algn="l"/>
              </a:tabLst>
            </a:pPr>
            <a:endParaRPr lang="id-ID" sz="3600">
              <a:solidFill>
                <a:schemeClr val="bg1">
                  <a:lumMod val="50000"/>
                </a:schemeClr>
              </a:solidFill>
              <a:cs typeface="+mn-ea"/>
              <a:sym typeface="+mn-lt"/>
            </a:endParaRPr>
          </a:p>
        </p:txBody>
      </p:sp>
      <p:sp>
        <p:nvSpPr>
          <p:cNvPr id="24" name="文本框 15"/>
          <p:cNvSpPr txBox="1"/>
          <p:nvPr/>
        </p:nvSpPr>
        <p:spPr>
          <a:xfrm>
            <a:off x="5557475" y="2371073"/>
            <a:ext cx="917617" cy="270010"/>
          </a:xfrm>
          <a:prstGeom prst="rect">
            <a:avLst/>
          </a:prstGeom>
          <a:noFill/>
        </p:spPr>
        <p:txBody>
          <a:bodyPr wrap="square" lIns="0" tIns="0" rIns="0" bIns="0" rtlCol="0" anchor="t" anchorCtr="0">
            <a:spAutoFit/>
          </a:bodyPr>
          <a:lstStyle>
            <a:defPPr>
              <a:defRPr lang="zh-CN"/>
            </a:defPPr>
            <a:lvl1pPr defTabSz="1216817">
              <a:lnSpc>
                <a:spcPct val="120000"/>
              </a:lnSpc>
              <a:spcBef>
                <a:spcPct val="20000"/>
              </a:spcBef>
              <a:defRPr sz="1400">
                <a:solidFill>
                  <a:srgbClr val="445469"/>
                </a:solidFill>
                <a:latin typeface="Arial" panose="020B0604020202020204" pitchFamily="34" charset="0"/>
                <a:ea typeface="微软雅黑" panose="020B0503020204020204" pitchFamily="34" charset="-122"/>
                <a:cs typeface="+mn-ea"/>
              </a:defRPr>
            </a:lvl1pPr>
          </a:lstStyle>
          <a:p>
            <a:pPr algn="ctr"/>
            <a:r>
              <a:rPr lang="zh-CN" altLang="en-US" sz="1600" b="1" dirty="0">
                <a:solidFill>
                  <a:schemeClr val="bg1">
                    <a:lumMod val="50000"/>
                  </a:schemeClr>
                </a:solidFill>
                <a:latin typeface="+mn-lt"/>
                <a:ea typeface="+mn-ea"/>
                <a:sym typeface="+mn-lt"/>
              </a:rPr>
              <a:t>关键词</a:t>
            </a:r>
          </a:p>
        </p:txBody>
      </p:sp>
      <p:sp>
        <p:nvSpPr>
          <p:cNvPr id="25" name="矩形 24"/>
          <p:cNvSpPr/>
          <p:nvPr/>
        </p:nvSpPr>
        <p:spPr>
          <a:xfrm>
            <a:off x="1689260" y="5568206"/>
            <a:ext cx="9136583" cy="494751"/>
          </a:xfrm>
          <a:prstGeom prst="rect">
            <a:avLst/>
          </a:prstGeom>
          <a:noFill/>
        </p:spPr>
        <p:txBody>
          <a:bodyPr wrap="square" lIns="0" tIns="0" rIns="0" bIns="0" rtlCol="0" anchor="t" anchorCtr="0">
            <a:spAutoFit/>
          </a:bodyPr>
          <a:lstStyle/>
          <a:p>
            <a:pPr defTabSz="1216817">
              <a:lnSpc>
                <a:spcPct val="120000"/>
              </a:lnSpc>
              <a:spcBef>
                <a:spcPct val="20000"/>
              </a:spcBef>
            </a:pPr>
            <a:r>
              <a:rPr lang="zh-CN" altLang="en-US" sz="1400" dirty="0">
                <a:solidFill>
                  <a:schemeClr val="bg1">
                    <a:lumMod val="50000"/>
                  </a:schemeClr>
                </a:solidFill>
                <a:cs typeface="+mn-ea"/>
                <a:sym typeface="+mn-lt"/>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chemeClr val="bg1">
                  <a:lumMod val="50000"/>
                </a:schemeClr>
              </a:solidFill>
              <a:cs typeface="+mn-ea"/>
              <a:sym typeface="+mn-lt"/>
            </a:endParaRPr>
          </a:p>
        </p:txBody>
      </p:sp>
      <p:sp>
        <p:nvSpPr>
          <p:cNvPr id="26" name="文本框 17"/>
          <p:cNvSpPr txBox="1"/>
          <p:nvPr/>
        </p:nvSpPr>
        <p:spPr>
          <a:xfrm>
            <a:off x="1959089" y="4277487"/>
            <a:ext cx="917617" cy="270010"/>
          </a:xfrm>
          <a:prstGeom prst="rect">
            <a:avLst/>
          </a:prstGeom>
          <a:noFill/>
        </p:spPr>
        <p:txBody>
          <a:bodyPr wrap="square" lIns="0" tIns="0" rIns="0" bIns="0" rtlCol="0" anchor="t" anchorCtr="0">
            <a:spAutoFit/>
          </a:bodyPr>
          <a:lstStyle>
            <a:defPPr>
              <a:defRPr lang="zh-CN"/>
            </a:defPPr>
            <a:lvl1pPr defTabSz="1216817">
              <a:lnSpc>
                <a:spcPct val="120000"/>
              </a:lnSpc>
              <a:spcBef>
                <a:spcPct val="20000"/>
              </a:spcBef>
              <a:defRPr sz="1400">
                <a:solidFill>
                  <a:srgbClr val="445469"/>
                </a:solidFill>
                <a:latin typeface="Arial" panose="020B0604020202020204" pitchFamily="34" charset="0"/>
                <a:ea typeface="微软雅黑" panose="020B0503020204020204" pitchFamily="34" charset="-122"/>
                <a:cs typeface="+mn-ea"/>
              </a:defRPr>
            </a:lvl1pPr>
          </a:lstStyle>
          <a:p>
            <a:pPr algn="ctr"/>
            <a:r>
              <a:rPr lang="zh-CN" altLang="en-US" sz="1600" b="1">
                <a:solidFill>
                  <a:schemeClr val="bg1">
                    <a:lumMod val="50000"/>
                  </a:schemeClr>
                </a:solidFill>
                <a:latin typeface="+mn-lt"/>
                <a:ea typeface="+mn-ea"/>
                <a:sym typeface="+mn-lt"/>
              </a:rPr>
              <a:t>关键词</a:t>
            </a:r>
            <a:endParaRPr lang="zh-CN" altLang="en-US" sz="1600" b="1" dirty="0">
              <a:solidFill>
                <a:schemeClr val="bg1">
                  <a:lumMod val="50000"/>
                </a:schemeClr>
              </a:solidFill>
              <a:latin typeface="+mn-lt"/>
              <a:ea typeface="+mn-ea"/>
              <a:sym typeface="+mn-lt"/>
            </a:endParaRPr>
          </a:p>
        </p:txBody>
      </p:sp>
      <p:sp>
        <p:nvSpPr>
          <p:cNvPr id="27" name="文本框 18"/>
          <p:cNvSpPr txBox="1"/>
          <p:nvPr/>
        </p:nvSpPr>
        <p:spPr>
          <a:xfrm>
            <a:off x="4212042" y="4277487"/>
            <a:ext cx="917617" cy="270010"/>
          </a:xfrm>
          <a:prstGeom prst="rect">
            <a:avLst/>
          </a:prstGeom>
          <a:noFill/>
        </p:spPr>
        <p:txBody>
          <a:bodyPr wrap="square" lIns="0" tIns="0" rIns="0" bIns="0" rtlCol="0" anchor="t" anchorCtr="0">
            <a:spAutoFit/>
          </a:bodyPr>
          <a:lstStyle>
            <a:defPPr>
              <a:defRPr lang="zh-CN"/>
            </a:defPPr>
            <a:lvl1pPr defTabSz="1216817">
              <a:lnSpc>
                <a:spcPct val="120000"/>
              </a:lnSpc>
              <a:spcBef>
                <a:spcPct val="20000"/>
              </a:spcBef>
              <a:defRPr sz="1400">
                <a:solidFill>
                  <a:srgbClr val="445469"/>
                </a:solidFill>
                <a:latin typeface="Arial" panose="020B0604020202020204" pitchFamily="34" charset="0"/>
                <a:ea typeface="微软雅黑" panose="020B0503020204020204" pitchFamily="34" charset="-122"/>
                <a:cs typeface="+mn-ea"/>
              </a:defRPr>
            </a:lvl1pPr>
          </a:lstStyle>
          <a:p>
            <a:pPr algn="ctr"/>
            <a:r>
              <a:rPr lang="zh-CN" altLang="en-US" sz="1600" b="1">
                <a:solidFill>
                  <a:schemeClr val="bg1">
                    <a:lumMod val="50000"/>
                  </a:schemeClr>
                </a:solidFill>
                <a:latin typeface="+mn-lt"/>
                <a:ea typeface="+mn-ea"/>
                <a:sym typeface="+mn-lt"/>
              </a:rPr>
              <a:t>关键词</a:t>
            </a:r>
            <a:endParaRPr lang="zh-CN" altLang="en-US" sz="1600" b="1" dirty="0">
              <a:solidFill>
                <a:schemeClr val="bg1">
                  <a:lumMod val="50000"/>
                </a:schemeClr>
              </a:solidFill>
              <a:latin typeface="+mn-lt"/>
              <a:ea typeface="+mn-ea"/>
              <a:sym typeface="+mn-lt"/>
            </a:endParaRPr>
          </a:p>
        </p:txBody>
      </p:sp>
      <p:sp>
        <p:nvSpPr>
          <p:cNvPr id="28" name="文本框 19"/>
          <p:cNvSpPr txBox="1"/>
          <p:nvPr/>
        </p:nvSpPr>
        <p:spPr>
          <a:xfrm>
            <a:off x="6800929" y="4277487"/>
            <a:ext cx="917617" cy="270010"/>
          </a:xfrm>
          <a:prstGeom prst="rect">
            <a:avLst/>
          </a:prstGeom>
          <a:noFill/>
        </p:spPr>
        <p:txBody>
          <a:bodyPr wrap="square" lIns="0" tIns="0" rIns="0" bIns="0" rtlCol="0" anchor="t" anchorCtr="0">
            <a:spAutoFit/>
          </a:bodyPr>
          <a:lstStyle>
            <a:defPPr>
              <a:defRPr lang="zh-CN"/>
            </a:defPPr>
            <a:lvl1pPr defTabSz="1216817">
              <a:lnSpc>
                <a:spcPct val="120000"/>
              </a:lnSpc>
              <a:spcBef>
                <a:spcPct val="20000"/>
              </a:spcBef>
              <a:defRPr sz="1400">
                <a:solidFill>
                  <a:srgbClr val="445469"/>
                </a:solidFill>
                <a:latin typeface="Arial" panose="020B0604020202020204" pitchFamily="34" charset="0"/>
                <a:ea typeface="微软雅黑" panose="020B0503020204020204" pitchFamily="34" charset="-122"/>
                <a:cs typeface="+mn-ea"/>
              </a:defRPr>
            </a:lvl1pPr>
          </a:lstStyle>
          <a:p>
            <a:pPr algn="ctr"/>
            <a:r>
              <a:rPr lang="zh-CN" altLang="en-US" sz="1600" b="1">
                <a:solidFill>
                  <a:schemeClr val="bg1">
                    <a:lumMod val="50000"/>
                  </a:schemeClr>
                </a:solidFill>
                <a:latin typeface="+mn-lt"/>
                <a:ea typeface="+mn-ea"/>
                <a:sym typeface="+mn-lt"/>
              </a:rPr>
              <a:t>关键词</a:t>
            </a:r>
            <a:endParaRPr lang="zh-CN" altLang="en-US" sz="1600" b="1" dirty="0">
              <a:solidFill>
                <a:schemeClr val="bg1">
                  <a:lumMod val="50000"/>
                </a:schemeClr>
              </a:solidFill>
              <a:latin typeface="+mn-lt"/>
              <a:ea typeface="+mn-ea"/>
              <a:sym typeface="+mn-lt"/>
            </a:endParaRPr>
          </a:p>
        </p:txBody>
      </p:sp>
      <p:sp>
        <p:nvSpPr>
          <p:cNvPr id="29" name="文本框 20"/>
          <p:cNvSpPr txBox="1"/>
          <p:nvPr/>
        </p:nvSpPr>
        <p:spPr>
          <a:xfrm>
            <a:off x="9176128" y="4277487"/>
            <a:ext cx="917617" cy="270010"/>
          </a:xfrm>
          <a:prstGeom prst="rect">
            <a:avLst/>
          </a:prstGeom>
          <a:noFill/>
        </p:spPr>
        <p:txBody>
          <a:bodyPr wrap="square" lIns="0" tIns="0" rIns="0" bIns="0" rtlCol="0" anchor="t" anchorCtr="0">
            <a:spAutoFit/>
          </a:bodyPr>
          <a:lstStyle>
            <a:defPPr>
              <a:defRPr lang="zh-CN"/>
            </a:defPPr>
            <a:lvl1pPr defTabSz="1216817">
              <a:lnSpc>
                <a:spcPct val="120000"/>
              </a:lnSpc>
              <a:spcBef>
                <a:spcPct val="20000"/>
              </a:spcBef>
              <a:defRPr sz="1400">
                <a:solidFill>
                  <a:srgbClr val="445469"/>
                </a:solidFill>
                <a:latin typeface="Arial" panose="020B0604020202020204" pitchFamily="34" charset="0"/>
                <a:ea typeface="微软雅黑" panose="020B0503020204020204" pitchFamily="34" charset="-122"/>
                <a:cs typeface="+mn-ea"/>
              </a:defRPr>
            </a:lvl1pPr>
          </a:lstStyle>
          <a:p>
            <a:pPr algn="ctr"/>
            <a:r>
              <a:rPr lang="zh-CN" altLang="en-US" sz="1600" b="1">
                <a:solidFill>
                  <a:schemeClr val="bg1">
                    <a:lumMod val="50000"/>
                  </a:schemeClr>
                </a:solidFill>
                <a:latin typeface="+mn-lt"/>
                <a:ea typeface="+mn-ea"/>
                <a:sym typeface="+mn-lt"/>
              </a:rPr>
              <a:t>关键词</a:t>
            </a:r>
            <a:endParaRPr lang="zh-CN" altLang="en-US" sz="1600" b="1" dirty="0">
              <a:solidFill>
                <a:schemeClr val="bg1">
                  <a:lumMod val="50000"/>
                </a:schemeClr>
              </a:solidFill>
              <a:latin typeface="+mn-lt"/>
              <a:ea typeface="+mn-ea"/>
              <a:sym typeface="+mn-lt"/>
            </a:endParaRPr>
          </a:p>
        </p:txBody>
      </p:sp>
    </p:spTree>
    <p:extLst>
      <p:ext uri="{BB962C8B-B14F-4D97-AF65-F5344CB8AC3E}">
        <p14:creationId xmlns:p14="http://schemas.microsoft.com/office/powerpoint/2010/main" val="358327580"/>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50"/>
                                        <p:tgtEl>
                                          <p:spTgt spid="19"/>
                                        </p:tgtEl>
                                      </p:cBhvr>
                                    </p:animEffect>
                                    <p:anim calcmode="lin" valueType="num">
                                      <p:cBhvr>
                                        <p:cTn id="20" dur="250" fill="hold"/>
                                        <p:tgtEl>
                                          <p:spTgt spid="19"/>
                                        </p:tgtEl>
                                        <p:attrNameLst>
                                          <p:attrName>ppt_x</p:attrName>
                                        </p:attrNameLst>
                                      </p:cBhvr>
                                      <p:tavLst>
                                        <p:tav tm="0">
                                          <p:val>
                                            <p:strVal val="#ppt_x"/>
                                          </p:val>
                                        </p:tav>
                                        <p:tav tm="100000">
                                          <p:val>
                                            <p:strVal val="#ppt_x"/>
                                          </p:val>
                                        </p:tav>
                                      </p:tavLst>
                                    </p:anim>
                                    <p:anim calcmode="lin" valueType="num">
                                      <p:cBhvr>
                                        <p:cTn id="21" dur="250" fill="hold"/>
                                        <p:tgtEl>
                                          <p:spTgt spid="19"/>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anim calcmode="lin" valueType="num">
                                      <p:cBhvr>
                                        <p:cTn id="26" dur="250" fill="hold"/>
                                        <p:tgtEl>
                                          <p:spTgt spid="20"/>
                                        </p:tgtEl>
                                        <p:attrNameLst>
                                          <p:attrName>ppt_x</p:attrName>
                                        </p:attrNameLst>
                                      </p:cBhvr>
                                      <p:tavLst>
                                        <p:tav tm="0">
                                          <p:val>
                                            <p:strVal val="#ppt_x"/>
                                          </p:val>
                                        </p:tav>
                                        <p:tav tm="100000">
                                          <p:val>
                                            <p:strVal val="#ppt_x"/>
                                          </p:val>
                                        </p:tav>
                                      </p:tavLst>
                                    </p:anim>
                                    <p:anim calcmode="lin" valueType="num">
                                      <p:cBhvr>
                                        <p:cTn id="27" dur="25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50"/>
                                        <p:tgtEl>
                                          <p:spTgt spid="21"/>
                                        </p:tgtEl>
                                      </p:cBhvr>
                                    </p:animEffect>
                                    <p:anim calcmode="lin" valueType="num">
                                      <p:cBhvr>
                                        <p:cTn id="32" dur="250" fill="hold"/>
                                        <p:tgtEl>
                                          <p:spTgt spid="21"/>
                                        </p:tgtEl>
                                        <p:attrNameLst>
                                          <p:attrName>ppt_x</p:attrName>
                                        </p:attrNameLst>
                                      </p:cBhvr>
                                      <p:tavLst>
                                        <p:tav tm="0">
                                          <p:val>
                                            <p:strVal val="#ppt_x"/>
                                          </p:val>
                                        </p:tav>
                                        <p:tav tm="100000">
                                          <p:val>
                                            <p:strVal val="#ppt_x"/>
                                          </p:val>
                                        </p:tav>
                                      </p:tavLst>
                                    </p:anim>
                                    <p:anim calcmode="lin" valueType="num">
                                      <p:cBhvr>
                                        <p:cTn id="33" dur="250" fill="hold"/>
                                        <p:tgtEl>
                                          <p:spTgt spid="21"/>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50"/>
                                        <p:tgtEl>
                                          <p:spTgt spid="22"/>
                                        </p:tgtEl>
                                      </p:cBhvr>
                                    </p:animEffect>
                                    <p:anim calcmode="lin" valueType="num">
                                      <p:cBhvr>
                                        <p:cTn id="38" dur="250" fill="hold"/>
                                        <p:tgtEl>
                                          <p:spTgt spid="22"/>
                                        </p:tgtEl>
                                        <p:attrNameLst>
                                          <p:attrName>ppt_x</p:attrName>
                                        </p:attrNameLst>
                                      </p:cBhvr>
                                      <p:tavLst>
                                        <p:tav tm="0">
                                          <p:val>
                                            <p:strVal val="#ppt_x"/>
                                          </p:val>
                                        </p:tav>
                                        <p:tav tm="100000">
                                          <p:val>
                                            <p:strVal val="#ppt_x"/>
                                          </p:val>
                                        </p:tav>
                                      </p:tavLst>
                                    </p:anim>
                                    <p:anim calcmode="lin" valueType="num">
                                      <p:cBhvr>
                                        <p:cTn id="39" dur="25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1750"/>
                            </p:stCondLst>
                            <p:childTnLst>
                              <p:par>
                                <p:cTn id="41" presetID="42"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50"/>
                                        <p:tgtEl>
                                          <p:spTgt spid="23"/>
                                        </p:tgtEl>
                                      </p:cBhvr>
                                    </p:animEffect>
                                    <p:anim calcmode="lin" valueType="num">
                                      <p:cBhvr>
                                        <p:cTn id="44" dur="250" fill="hold"/>
                                        <p:tgtEl>
                                          <p:spTgt spid="23"/>
                                        </p:tgtEl>
                                        <p:attrNameLst>
                                          <p:attrName>ppt_x</p:attrName>
                                        </p:attrNameLst>
                                      </p:cBhvr>
                                      <p:tavLst>
                                        <p:tav tm="0">
                                          <p:val>
                                            <p:strVal val="#ppt_x"/>
                                          </p:val>
                                        </p:tav>
                                        <p:tav tm="100000">
                                          <p:val>
                                            <p:strVal val="#ppt_x"/>
                                          </p:val>
                                        </p:tav>
                                      </p:tavLst>
                                    </p:anim>
                                    <p:anim calcmode="lin" valueType="num">
                                      <p:cBhvr>
                                        <p:cTn id="45" dur="250" fill="hold"/>
                                        <p:tgtEl>
                                          <p:spTgt spid="23"/>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50"/>
                                        <p:tgtEl>
                                          <p:spTgt spid="24"/>
                                        </p:tgtEl>
                                      </p:cBhvr>
                                    </p:animEffect>
                                    <p:anim calcmode="lin" valueType="num">
                                      <p:cBhvr>
                                        <p:cTn id="50" dur="250" fill="hold"/>
                                        <p:tgtEl>
                                          <p:spTgt spid="24"/>
                                        </p:tgtEl>
                                        <p:attrNameLst>
                                          <p:attrName>ppt_x</p:attrName>
                                        </p:attrNameLst>
                                      </p:cBhvr>
                                      <p:tavLst>
                                        <p:tav tm="0">
                                          <p:val>
                                            <p:strVal val="#ppt_x"/>
                                          </p:val>
                                        </p:tav>
                                        <p:tav tm="100000">
                                          <p:val>
                                            <p:strVal val="#ppt_x"/>
                                          </p:val>
                                        </p:tav>
                                      </p:tavLst>
                                    </p:anim>
                                    <p:anim calcmode="lin" valueType="num">
                                      <p:cBhvr>
                                        <p:cTn id="51" dur="250" fill="hold"/>
                                        <p:tgtEl>
                                          <p:spTgt spid="24"/>
                                        </p:tgtEl>
                                        <p:attrNameLst>
                                          <p:attrName>ppt_y</p:attrName>
                                        </p:attrNameLst>
                                      </p:cBhvr>
                                      <p:tavLst>
                                        <p:tav tm="0">
                                          <p:val>
                                            <p:strVal val="#ppt_y+.1"/>
                                          </p:val>
                                        </p:tav>
                                        <p:tav tm="100000">
                                          <p:val>
                                            <p:strVal val="#ppt_y"/>
                                          </p:val>
                                        </p:tav>
                                      </p:tavLst>
                                    </p:anim>
                                  </p:childTnLst>
                                </p:cTn>
                              </p:par>
                            </p:childTnLst>
                          </p:cTn>
                        </p:par>
                        <p:par>
                          <p:cTn id="52" fill="hold">
                            <p:stCondLst>
                              <p:cond delay="2250"/>
                            </p:stCondLst>
                            <p:childTnLst>
                              <p:par>
                                <p:cTn id="53" presetID="42"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50"/>
                                        <p:tgtEl>
                                          <p:spTgt spid="25"/>
                                        </p:tgtEl>
                                      </p:cBhvr>
                                    </p:animEffect>
                                    <p:anim calcmode="lin" valueType="num">
                                      <p:cBhvr>
                                        <p:cTn id="56" dur="250" fill="hold"/>
                                        <p:tgtEl>
                                          <p:spTgt spid="25"/>
                                        </p:tgtEl>
                                        <p:attrNameLst>
                                          <p:attrName>ppt_x</p:attrName>
                                        </p:attrNameLst>
                                      </p:cBhvr>
                                      <p:tavLst>
                                        <p:tav tm="0">
                                          <p:val>
                                            <p:strVal val="#ppt_x"/>
                                          </p:val>
                                        </p:tav>
                                        <p:tav tm="100000">
                                          <p:val>
                                            <p:strVal val="#ppt_x"/>
                                          </p:val>
                                        </p:tav>
                                      </p:tavLst>
                                    </p:anim>
                                    <p:anim calcmode="lin" valueType="num">
                                      <p:cBhvr>
                                        <p:cTn id="57" dur="250" fill="hold"/>
                                        <p:tgtEl>
                                          <p:spTgt spid="25"/>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250"/>
                                        <p:tgtEl>
                                          <p:spTgt spid="26"/>
                                        </p:tgtEl>
                                      </p:cBhvr>
                                    </p:animEffect>
                                    <p:anim calcmode="lin" valueType="num">
                                      <p:cBhvr>
                                        <p:cTn id="62" dur="250" fill="hold"/>
                                        <p:tgtEl>
                                          <p:spTgt spid="26"/>
                                        </p:tgtEl>
                                        <p:attrNameLst>
                                          <p:attrName>ppt_x</p:attrName>
                                        </p:attrNameLst>
                                      </p:cBhvr>
                                      <p:tavLst>
                                        <p:tav tm="0">
                                          <p:val>
                                            <p:strVal val="#ppt_x"/>
                                          </p:val>
                                        </p:tav>
                                        <p:tav tm="100000">
                                          <p:val>
                                            <p:strVal val="#ppt_x"/>
                                          </p:val>
                                        </p:tav>
                                      </p:tavLst>
                                    </p:anim>
                                    <p:anim calcmode="lin" valueType="num">
                                      <p:cBhvr>
                                        <p:cTn id="63" dur="25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2750"/>
                            </p:stCondLst>
                            <p:childTnLst>
                              <p:par>
                                <p:cTn id="65" presetID="42"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250"/>
                                        <p:tgtEl>
                                          <p:spTgt spid="27"/>
                                        </p:tgtEl>
                                      </p:cBhvr>
                                    </p:animEffect>
                                    <p:anim calcmode="lin" valueType="num">
                                      <p:cBhvr>
                                        <p:cTn id="68" dur="250" fill="hold"/>
                                        <p:tgtEl>
                                          <p:spTgt spid="27"/>
                                        </p:tgtEl>
                                        <p:attrNameLst>
                                          <p:attrName>ppt_x</p:attrName>
                                        </p:attrNameLst>
                                      </p:cBhvr>
                                      <p:tavLst>
                                        <p:tav tm="0">
                                          <p:val>
                                            <p:strVal val="#ppt_x"/>
                                          </p:val>
                                        </p:tav>
                                        <p:tav tm="100000">
                                          <p:val>
                                            <p:strVal val="#ppt_x"/>
                                          </p:val>
                                        </p:tav>
                                      </p:tavLst>
                                    </p:anim>
                                    <p:anim calcmode="lin" valueType="num">
                                      <p:cBhvr>
                                        <p:cTn id="69" dur="250" fill="hold"/>
                                        <p:tgtEl>
                                          <p:spTgt spid="27"/>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250"/>
                                        <p:tgtEl>
                                          <p:spTgt spid="28"/>
                                        </p:tgtEl>
                                      </p:cBhvr>
                                    </p:animEffect>
                                    <p:anim calcmode="lin" valueType="num">
                                      <p:cBhvr>
                                        <p:cTn id="74" dur="250" fill="hold"/>
                                        <p:tgtEl>
                                          <p:spTgt spid="28"/>
                                        </p:tgtEl>
                                        <p:attrNameLst>
                                          <p:attrName>ppt_x</p:attrName>
                                        </p:attrNameLst>
                                      </p:cBhvr>
                                      <p:tavLst>
                                        <p:tav tm="0">
                                          <p:val>
                                            <p:strVal val="#ppt_x"/>
                                          </p:val>
                                        </p:tav>
                                        <p:tav tm="100000">
                                          <p:val>
                                            <p:strVal val="#ppt_x"/>
                                          </p:val>
                                        </p:tav>
                                      </p:tavLst>
                                    </p:anim>
                                    <p:anim calcmode="lin" valueType="num">
                                      <p:cBhvr>
                                        <p:cTn id="75" dur="25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3250"/>
                            </p:stCondLst>
                            <p:childTnLst>
                              <p:par>
                                <p:cTn id="77" presetID="42" presetClass="entr" presetSubtype="0"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250"/>
                                        <p:tgtEl>
                                          <p:spTgt spid="29"/>
                                        </p:tgtEl>
                                      </p:cBhvr>
                                    </p:animEffect>
                                    <p:anim calcmode="lin" valueType="num">
                                      <p:cBhvr>
                                        <p:cTn id="80" dur="250" fill="hold"/>
                                        <p:tgtEl>
                                          <p:spTgt spid="29"/>
                                        </p:tgtEl>
                                        <p:attrNameLst>
                                          <p:attrName>ppt_x</p:attrName>
                                        </p:attrNameLst>
                                      </p:cBhvr>
                                      <p:tavLst>
                                        <p:tav tm="0">
                                          <p:val>
                                            <p:strVal val="#ppt_x"/>
                                          </p:val>
                                        </p:tav>
                                        <p:tav tm="100000">
                                          <p:val>
                                            <p:strVal val="#ppt_x"/>
                                          </p:val>
                                        </p:tav>
                                      </p:tavLst>
                                    </p:anim>
                                    <p:anim calcmode="lin" valueType="num">
                                      <p:cBhvr>
                                        <p:cTn id="81" dur="2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p:bldP spid="25"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9" name="图片 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59995" y="180975"/>
            <a:ext cx="484311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noChangeArrowheads="1"/>
          </p:cNvPicPr>
          <p:nvPr/>
        </p:nvPicPr>
        <p:blipFill>
          <a:blip r:embed="rId5">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1498599"/>
            <a:ext cx="5486400" cy="53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859167" y="465856"/>
            <a:ext cx="2472077" cy="2186836"/>
          </a:xfrm>
          <a:prstGeom prst="rect">
            <a:avLst/>
          </a:prstGeom>
        </p:spPr>
      </p:pic>
      <p:sp>
        <p:nvSpPr>
          <p:cNvPr id="16" name="矩形 11"/>
          <p:cNvSpPr>
            <a:spLocks noChangeArrowheads="1"/>
          </p:cNvSpPr>
          <p:nvPr/>
        </p:nvSpPr>
        <p:spPr bwMode="auto">
          <a:xfrm>
            <a:off x="2863628" y="2703287"/>
            <a:ext cx="57583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6000" dirty="0">
                <a:solidFill>
                  <a:schemeClr val="tx2">
                    <a:lumMod val="50000"/>
                  </a:schemeClr>
                </a:solidFill>
                <a:latin typeface="+mn-lt"/>
                <a:ea typeface="+mn-ea"/>
                <a:cs typeface="+mn-ea"/>
                <a:sym typeface="+mn-lt"/>
              </a:rPr>
              <a:t>第三章</a:t>
            </a:r>
            <a:r>
              <a:rPr lang="en-US" altLang="zh-CN" sz="6000" dirty="0">
                <a:solidFill>
                  <a:schemeClr val="tx2">
                    <a:lumMod val="50000"/>
                  </a:schemeClr>
                </a:solidFill>
                <a:latin typeface="+mn-lt"/>
                <a:ea typeface="+mn-ea"/>
                <a:cs typeface="+mn-ea"/>
                <a:sym typeface="+mn-lt"/>
              </a:rPr>
              <a:t> </a:t>
            </a:r>
            <a:r>
              <a:rPr lang="zh-CN" altLang="en-US" sz="6000" dirty="0">
                <a:solidFill>
                  <a:schemeClr val="tx2">
                    <a:lumMod val="50000"/>
                  </a:schemeClr>
                </a:solidFill>
                <a:latin typeface="+mn-lt"/>
                <a:ea typeface="+mn-ea"/>
                <a:cs typeface="+mn-ea"/>
                <a:sym typeface="+mn-lt"/>
              </a:rPr>
              <a:t>输入标题</a:t>
            </a:r>
          </a:p>
        </p:txBody>
      </p:sp>
      <p:cxnSp>
        <p:nvCxnSpPr>
          <p:cNvPr id="17" name="直接箭头连接符 15"/>
          <p:cNvCxnSpPr>
            <a:cxnSpLocks noChangeShapeType="1"/>
          </p:cNvCxnSpPr>
          <p:nvPr/>
        </p:nvCxnSpPr>
        <p:spPr bwMode="auto">
          <a:xfrm flipV="1">
            <a:off x="3211289" y="3876598"/>
            <a:ext cx="5148939" cy="22077"/>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32359487"/>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par>
                                <p:cTn id="8" presetID="42"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anim calcmode="lin" valueType="num">
                                      <p:cBhvr>
                                        <p:cTn id="11" dur="750" fill="hold"/>
                                        <p:tgtEl>
                                          <p:spTgt spid="9"/>
                                        </p:tgtEl>
                                        <p:attrNameLst>
                                          <p:attrName>ppt_x</p:attrName>
                                        </p:attrNameLst>
                                      </p:cBhvr>
                                      <p:tavLst>
                                        <p:tav tm="0">
                                          <p:val>
                                            <p:strVal val="#ppt_x"/>
                                          </p:val>
                                        </p:tav>
                                        <p:tav tm="100000">
                                          <p:val>
                                            <p:strVal val="#ppt_x"/>
                                          </p:val>
                                        </p:tav>
                                      </p:tavLst>
                                    </p:anim>
                                    <p:anim calcmode="lin" valueType="num">
                                      <p:cBhvr>
                                        <p:cTn id="12" dur="75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filter="wipe(left)">
                                      <p:cBhvr>
                                        <p:cTn id="21" dur="259"/>
                                        <p:tgtEl>
                                          <p:spTgt spid="17"/>
                                        </p:tgtEl>
                                      </p:cBhvr>
                                    </p:animEffect>
                                  </p:childTnLst>
                                </p:cTn>
                              </p:par>
                            </p:childTnLst>
                          </p:cTn>
                        </p:par>
                        <p:par>
                          <p:cTn id="22" fill="hold">
                            <p:stCondLst>
                              <p:cond delay="1509"/>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filter="fade">
                                      <p:cBhvr>
                                        <p:cTn id="25" dur="519"/>
                                        <p:tgtEl>
                                          <p:spTgt spid="16"/>
                                        </p:tgtEl>
                                      </p:cBhvr>
                                    </p:animEffect>
                                    <p:anim calcmode="lin" valueType="num">
                                      <p:cBhvr>
                                        <p:cTn id="26" dur="519" fill="hold"/>
                                        <p:tgtEl>
                                          <p:spTgt spid="16"/>
                                        </p:tgtEl>
                                        <p:attrNameLst>
                                          <p:attrName>ppt_x</p:attrName>
                                        </p:attrNameLst>
                                      </p:cBhvr>
                                      <p:tavLst>
                                        <p:tav tm="0">
                                          <p:val>
                                            <p:strVal val="#ppt_x"/>
                                          </p:val>
                                        </p:tav>
                                        <p:tav tm="100000">
                                          <p:val>
                                            <p:strVal val="#ppt_x"/>
                                          </p:val>
                                        </p:tav>
                                      </p:tavLst>
                                    </p:anim>
                                    <p:anim calcmode="lin" valueType="num">
                                      <p:cBhvr>
                                        <p:cTn id="27" dur="519"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Oval 38"/>
          <p:cNvSpPr/>
          <p:nvPr/>
        </p:nvSpPr>
        <p:spPr>
          <a:xfrm>
            <a:off x="1606550" y="3983131"/>
            <a:ext cx="673100" cy="669925"/>
          </a:xfrm>
          <a:prstGeom prst="ellipse">
            <a:avLst/>
          </a:prstGeom>
          <a:solidFill>
            <a:schemeClr val="bg1"/>
          </a:solidFill>
          <a:ln w="12700" cap="flat" cmpd="sng">
            <a:solidFill>
              <a:srgbClr val="C00000"/>
            </a:solidFill>
            <a:prstDash val="solid"/>
            <a:headEnd type="none" w="med" len="med"/>
            <a:tailEnd type="none" w="med" len="med"/>
          </a:ln>
        </p:spPr>
        <p:txBody>
          <a:bodyPr lIns="81887" tIns="40943" rIns="81887" bIns="40943"/>
          <a:lstStyle/>
          <a:p>
            <a:pPr lvl="0" eaLnBrk="1" hangingPunct="1">
              <a:buNone/>
            </a:pPr>
            <a:endParaRPr lang="zh-CN" altLang="zh-CN" dirty="0">
              <a:solidFill>
                <a:srgbClr val="000000"/>
              </a:solidFill>
              <a:cs typeface="+mn-ea"/>
              <a:sym typeface="+mn-lt"/>
            </a:endParaRPr>
          </a:p>
        </p:txBody>
      </p:sp>
      <p:sp>
        <p:nvSpPr>
          <p:cNvPr id="13" name="Freeform 39"/>
          <p:cNvSpPr>
            <a:spLocks noEditPoints="1"/>
          </p:cNvSpPr>
          <p:nvPr/>
        </p:nvSpPr>
        <p:spPr>
          <a:xfrm>
            <a:off x="1766888" y="4138706"/>
            <a:ext cx="357187" cy="358775"/>
          </a:xfrm>
          <a:custGeom>
            <a:avLst/>
            <a:gdLst>
              <a:gd name="txL" fmla="*/ 0 w 57"/>
              <a:gd name="txT" fmla="*/ 0 h 58"/>
              <a:gd name="txR" fmla="*/ 57 w 57"/>
              <a:gd name="txB" fmla="*/ 58 h 58"/>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C00000"/>
          </a:solidFill>
          <a:ln w="9525">
            <a:noFill/>
          </a:ln>
        </p:spPr>
        <p:txBody>
          <a:bodyPr/>
          <a:lstStyle/>
          <a:p>
            <a:endParaRPr lang="zh-CN" altLang="en-US">
              <a:cs typeface="+mn-ea"/>
              <a:sym typeface="+mn-lt"/>
            </a:endParaRPr>
          </a:p>
        </p:txBody>
      </p:sp>
      <p:sp>
        <p:nvSpPr>
          <p:cNvPr id="14" name="Oval 40"/>
          <p:cNvSpPr/>
          <p:nvPr/>
        </p:nvSpPr>
        <p:spPr>
          <a:xfrm>
            <a:off x="4457700" y="3987006"/>
            <a:ext cx="674688" cy="669925"/>
          </a:xfrm>
          <a:prstGeom prst="ellipse">
            <a:avLst/>
          </a:prstGeom>
          <a:solidFill>
            <a:schemeClr val="bg1"/>
          </a:solidFill>
          <a:ln w="12700" cap="flat" cmpd="sng">
            <a:solidFill>
              <a:schemeClr val="tx2">
                <a:lumMod val="50000"/>
              </a:schemeClr>
            </a:solidFill>
            <a:prstDash val="solid"/>
            <a:headEnd type="none" w="med" len="med"/>
            <a:tailEnd type="none" w="med" len="med"/>
          </a:ln>
        </p:spPr>
        <p:txBody>
          <a:bodyPr lIns="81887" tIns="40943" rIns="81887" bIns="40943"/>
          <a:lstStyle/>
          <a:p>
            <a:pPr lvl="0" eaLnBrk="1" hangingPunct="1">
              <a:buNone/>
            </a:pPr>
            <a:endParaRPr lang="zh-CN" altLang="zh-CN" dirty="0">
              <a:solidFill>
                <a:srgbClr val="000000"/>
              </a:solidFill>
              <a:cs typeface="+mn-ea"/>
              <a:sym typeface="+mn-lt"/>
            </a:endParaRPr>
          </a:p>
        </p:txBody>
      </p:sp>
      <p:sp>
        <p:nvSpPr>
          <p:cNvPr id="15" name="Oval 41"/>
          <p:cNvSpPr/>
          <p:nvPr/>
        </p:nvSpPr>
        <p:spPr>
          <a:xfrm>
            <a:off x="7235825" y="3987006"/>
            <a:ext cx="673100" cy="669925"/>
          </a:xfrm>
          <a:prstGeom prst="ellipse">
            <a:avLst/>
          </a:prstGeom>
          <a:solidFill>
            <a:schemeClr val="bg1"/>
          </a:solidFill>
          <a:ln w="12700" cap="flat" cmpd="sng">
            <a:solidFill>
              <a:srgbClr val="C00000"/>
            </a:solidFill>
            <a:prstDash val="solid"/>
            <a:headEnd type="none" w="med" len="med"/>
            <a:tailEnd type="none" w="med" len="med"/>
          </a:ln>
        </p:spPr>
        <p:txBody>
          <a:bodyPr lIns="81887" tIns="40943" rIns="81887" bIns="40943"/>
          <a:lstStyle/>
          <a:p>
            <a:pPr lvl="0" eaLnBrk="1" hangingPunct="1">
              <a:buNone/>
            </a:pPr>
            <a:endParaRPr lang="zh-CN" altLang="zh-CN" dirty="0">
              <a:solidFill>
                <a:srgbClr val="000000"/>
              </a:solidFill>
              <a:cs typeface="+mn-ea"/>
              <a:sym typeface="+mn-lt"/>
            </a:endParaRPr>
          </a:p>
        </p:txBody>
      </p:sp>
      <p:sp>
        <p:nvSpPr>
          <p:cNvPr id="16" name="Oval 42"/>
          <p:cNvSpPr/>
          <p:nvPr/>
        </p:nvSpPr>
        <p:spPr>
          <a:xfrm>
            <a:off x="10018713" y="3987006"/>
            <a:ext cx="673100" cy="669925"/>
          </a:xfrm>
          <a:prstGeom prst="ellipse">
            <a:avLst/>
          </a:prstGeom>
          <a:solidFill>
            <a:schemeClr val="bg1"/>
          </a:solidFill>
          <a:ln w="12700" cap="flat" cmpd="sng">
            <a:solidFill>
              <a:schemeClr val="tx2">
                <a:lumMod val="50000"/>
              </a:schemeClr>
            </a:solidFill>
            <a:prstDash val="solid"/>
            <a:headEnd type="none" w="med" len="med"/>
            <a:tailEnd type="none" w="med" len="med"/>
          </a:ln>
        </p:spPr>
        <p:txBody>
          <a:bodyPr lIns="81887" tIns="40943" rIns="81887" bIns="40943"/>
          <a:lstStyle/>
          <a:p>
            <a:pPr lvl="0" eaLnBrk="1" hangingPunct="1">
              <a:buNone/>
            </a:pPr>
            <a:endParaRPr lang="zh-CN" altLang="zh-CN" dirty="0">
              <a:solidFill>
                <a:srgbClr val="000000"/>
              </a:solidFill>
              <a:cs typeface="+mn-ea"/>
              <a:sym typeface="+mn-lt"/>
            </a:endParaRPr>
          </a:p>
        </p:txBody>
      </p:sp>
      <p:sp>
        <p:nvSpPr>
          <p:cNvPr id="17" name="Freeform 43"/>
          <p:cNvSpPr>
            <a:spLocks noEditPoints="1"/>
          </p:cNvSpPr>
          <p:nvPr/>
        </p:nvSpPr>
        <p:spPr>
          <a:xfrm>
            <a:off x="7432675" y="4209256"/>
            <a:ext cx="279400" cy="223838"/>
          </a:xfrm>
          <a:custGeom>
            <a:avLst/>
            <a:gdLst>
              <a:gd name="txL" fmla="*/ 0 w 45"/>
              <a:gd name="txT" fmla="*/ 0 h 36"/>
              <a:gd name="txR" fmla="*/ 45 w 45"/>
              <a:gd name="txB" fmla="*/ 36 h 3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Lst>
            <a:rect l="txL" t="txT" r="txR" b="tx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C00000"/>
          </a:solidFill>
          <a:ln w="9525">
            <a:noFill/>
          </a:ln>
        </p:spPr>
        <p:txBody>
          <a:bodyPr/>
          <a:lstStyle/>
          <a:p>
            <a:endParaRPr lang="zh-CN" altLang="en-US">
              <a:cs typeface="+mn-ea"/>
              <a:sym typeface="+mn-lt"/>
            </a:endParaRPr>
          </a:p>
        </p:txBody>
      </p:sp>
      <p:sp>
        <p:nvSpPr>
          <p:cNvPr id="18" name="Freeform 44"/>
          <p:cNvSpPr>
            <a:spLocks noEditPoints="1"/>
          </p:cNvSpPr>
          <p:nvPr/>
        </p:nvSpPr>
        <p:spPr>
          <a:xfrm>
            <a:off x="4600575" y="4155281"/>
            <a:ext cx="387350" cy="334963"/>
          </a:xfrm>
          <a:custGeom>
            <a:avLst/>
            <a:gdLst>
              <a:gd name="txL" fmla="*/ 0 w 62"/>
              <a:gd name="txT" fmla="*/ 0 h 54"/>
              <a:gd name="txR" fmla="*/ 62 w 62"/>
              <a:gd name="txB" fmla="*/ 54 h 54"/>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tx2">
              <a:lumMod val="50000"/>
            </a:schemeClr>
          </a:solidFill>
          <a:ln w="9525">
            <a:noFill/>
          </a:ln>
        </p:spPr>
        <p:txBody>
          <a:bodyPr/>
          <a:lstStyle/>
          <a:p>
            <a:endParaRPr lang="zh-CN" altLang="en-US">
              <a:cs typeface="+mn-ea"/>
              <a:sym typeface="+mn-lt"/>
            </a:endParaRPr>
          </a:p>
        </p:txBody>
      </p:sp>
      <p:sp>
        <p:nvSpPr>
          <p:cNvPr id="19" name="Freeform 45"/>
          <p:cNvSpPr>
            <a:spLocks noEditPoints="1"/>
          </p:cNvSpPr>
          <p:nvPr/>
        </p:nvSpPr>
        <p:spPr>
          <a:xfrm>
            <a:off x="10196513" y="4161631"/>
            <a:ext cx="285750" cy="315913"/>
          </a:xfrm>
          <a:custGeom>
            <a:avLst/>
            <a:gdLst>
              <a:gd name="txL" fmla="*/ 0 w 46"/>
              <a:gd name="txT" fmla="*/ 0 h 51"/>
              <a:gd name="txR" fmla="*/ 46 w 46"/>
              <a:gd name="txB" fmla="*/ 51 h 51"/>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tx2">
              <a:lumMod val="50000"/>
            </a:schemeClr>
          </a:solidFill>
          <a:ln w="9525">
            <a:noFill/>
          </a:ln>
        </p:spPr>
        <p:txBody>
          <a:bodyPr/>
          <a:lstStyle/>
          <a:p>
            <a:endParaRPr lang="zh-CN" altLang="en-US">
              <a:cs typeface="+mn-ea"/>
              <a:sym typeface="+mn-lt"/>
            </a:endParaRPr>
          </a:p>
        </p:txBody>
      </p:sp>
      <p:sp>
        <p:nvSpPr>
          <p:cNvPr id="20" name="TextBox 96"/>
          <p:cNvSpPr/>
          <p:nvPr/>
        </p:nvSpPr>
        <p:spPr>
          <a:xfrm>
            <a:off x="1001713" y="5091206"/>
            <a:ext cx="1884362" cy="1384986"/>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cs typeface="+mn-ea"/>
                <a:sym typeface="+mn-lt"/>
              </a:rPr>
              <a:t>您的内容打在这里，或者通过复制您的文本后。您的内容打在这里，或者通过复制您的文本后。</a:t>
            </a:r>
            <a:endParaRPr lang="zh-CN" altLang="en-US" dirty="0">
              <a:solidFill>
                <a:schemeClr val="bg1">
                  <a:lumMod val="50000"/>
                </a:schemeClr>
              </a:solidFill>
              <a:cs typeface="+mn-ea"/>
              <a:sym typeface="+mn-lt"/>
            </a:endParaRPr>
          </a:p>
        </p:txBody>
      </p:sp>
      <p:sp>
        <p:nvSpPr>
          <p:cNvPr id="21" name="TextBox 97"/>
          <p:cNvSpPr/>
          <p:nvPr/>
        </p:nvSpPr>
        <p:spPr>
          <a:xfrm>
            <a:off x="1338263" y="4748306"/>
            <a:ext cx="1209675" cy="40005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cs typeface="+mn-ea"/>
                <a:sym typeface="+mn-lt"/>
              </a:rPr>
              <a:t>添加标题</a:t>
            </a:r>
            <a:endParaRPr lang="zh-CN" altLang="en-US" dirty="0">
              <a:solidFill>
                <a:schemeClr val="bg1">
                  <a:lumMod val="50000"/>
                </a:schemeClr>
              </a:solidFill>
              <a:cs typeface="+mn-ea"/>
              <a:sym typeface="+mn-lt"/>
            </a:endParaRPr>
          </a:p>
        </p:txBody>
      </p:sp>
      <p:sp>
        <p:nvSpPr>
          <p:cNvPr id="22" name="TextBox 98"/>
          <p:cNvSpPr/>
          <p:nvPr/>
        </p:nvSpPr>
        <p:spPr>
          <a:xfrm>
            <a:off x="3871913" y="5095081"/>
            <a:ext cx="1884362" cy="1374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cs typeface="+mn-ea"/>
                <a:sym typeface="+mn-lt"/>
              </a:rPr>
              <a:t>您的内容打在这里，或者通过复制您的文本后。您的内容打在这里，或者通过复制您的文本后。</a:t>
            </a:r>
            <a:endParaRPr lang="zh-CN" altLang="en-US" dirty="0">
              <a:solidFill>
                <a:schemeClr val="bg1">
                  <a:lumMod val="50000"/>
                </a:schemeClr>
              </a:solidFill>
              <a:cs typeface="+mn-ea"/>
              <a:sym typeface="+mn-lt"/>
            </a:endParaRPr>
          </a:p>
        </p:txBody>
      </p:sp>
      <p:sp>
        <p:nvSpPr>
          <p:cNvPr id="23" name="TextBox 99"/>
          <p:cNvSpPr/>
          <p:nvPr/>
        </p:nvSpPr>
        <p:spPr>
          <a:xfrm>
            <a:off x="4208463" y="4787106"/>
            <a:ext cx="1211262" cy="40005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cs typeface="+mn-ea"/>
                <a:sym typeface="+mn-lt"/>
              </a:rPr>
              <a:t>添加标题</a:t>
            </a:r>
            <a:endParaRPr lang="zh-CN" altLang="en-US" dirty="0">
              <a:solidFill>
                <a:schemeClr val="bg1">
                  <a:lumMod val="50000"/>
                </a:schemeClr>
              </a:solidFill>
              <a:cs typeface="+mn-ea"/>
              <a:sym typeface="+mn-lt"/>
            </a:endParaRPr>
          </a:p>
        </p:txBody>
      </p:sp>
      <p:sp>
        <p:nvSpPr>
          <p:cNvPr id="24" name="TextBox 100"/>
          <p:cNvSpPr/>
          <p:nvPr/>
        </p:nvSpPr>
        <p:spPr>
          <a:xfrm>
            <a:off x="6662738" y="5095081"/>
            <a:ext cx="1884362" cy="1374775"/>
          </a:xfrm>
          <a:prstGeom prst="rect">
            <a:avLst/>
          </a:prstGeom>
          <a:noFill/>
          <a:ln w="9525">
            <a:noFill/>
            <a:miter/>
          </a:ln>
        </p:spPr>
        <p:txBody>
          <a:bodyPr lIns="91431" tIns="45716" rIns="91431" bIns="45716">
            <a:spAutoFit/>
          </a:bodyPr>
          <a:lstStyle/>
          <a:p>
            <a:pPr lvl="0" eaLnBrk="1" hangingPunct="1">
              <a:lnSpc>
                <a:spcPct val="120000"/>
              </a:lnSpc>
              <a:buNone/>
            </a:pPr>
            <a:r>
              <a:rPr lang="zh-CN" altLang="en-US" sz="1400" dirty="0">
                <a:solidFill>
                  <a:schemeClr val="bg1">
                    <a:lumMod val="50000"/>
                  </a:schemeClr>
                </a:solidFill>
                <a:cs typeface="+mn-ea"/>
                <a:sym typeface="+mn-lt"/>
              </a:rPr>
              <a:t>您的内容打在这里，或者通过复制您的文本后。您的内容打在这里，或者通过复制您的文本后。</a:t>
            </a:r>
            <a:endParaRPr lang="zh-CN" altLang="en-US" dirty="0">
              <a:solidFill>
                <a:schemeClr val="bg1">
                  <a:lumMod val="50000"/>
                </a:schemeClr>
              </a:solidFill>
              <a:cs typeface="+mn-ea"/>
              <a:sym typeface="+mn-lt"/>
            </a:endParaRPr>
          </a:p>
        </p:txBody>
      </p:sp>
      <p:sp>
        <p:nvSpPr>
          <p:cNvPr id="25" name="TextBox 101"/>
          <p:cNvSpPr/>
          <p:nvPr/>
        </p:nvSpPr>
        <p:spPr>
          <a:xfrm>
            <a:off x="6999288" y="4787106"/>
            <a:ext cx="1211262" cy="40005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cs typeface="+mn-ea"/>
                <a:sym typeface="+mn-lt"/>
              </a:rPr>
              <a:t>添加标题</a:t>
            </a:r>
            <a:endParaRPr lang="zh-CN" altLang="en-US" dirty="0">
              <a:solidFill>
                <a:schemeClr val="bg1">
                  <a:lumMod val="50000"/>
                </a:schemeClr>
              </a:solidFill>
              <a:cs typeface="+mn-ea"/>
              <a:sym typeface="+mn-lt"/>
            </a:endParaRPr>
          </a:p>
        </p:txBody>
      </p:sp>
      <p:sp>
        <p:nvSpPr>
          <p:cNvPr id="26" name="TextBox 102"/>
          <p:cNvSpPr/>
          <p:nvPr/>
        </p:nvSpPr>
        <p:spPr>
          <a:xfrm>
            <a:off x="9421813" y="5095081"/>
            <a:ext cx="1884362" cy="1374775"/>
          </a:xfrm>
          <a:prstGeom prst="rect">
            <a:avLst/>
          </a:prstGeom>
          <a:noFill/>
          <a:ln w="9525">
            <a:noFill/>
            <a:miter/>
          </a:ln>
        </p:spPr>
        <p:txBody>
          <a:bodyPr lIns="81887" tIns="40943" rIns="81887" bIns="40943">
            <a:spAutoFit/>
          </a:bodyPr>
          <a:lstStyle/>
          <a:p>
            <a:pPr lvl="0" eaLnBrk="1" hangingPunct="1">
              <a:lnSpc>
                <a:spcPct val="120000"/>
              </a:lnSpc>
              <a:buNone/>
            </a:pPr>
            <a:r>
              <a:rPr lang="zh-CN" altLang="en-US" sz="1400" dirty="0">
                <a:solidFill>
                  <a:schemeClr val="bg1">
                    <a:lumMod val="50000"/>
                  </a:schemeClr>
                </a:solidFill>
                <a:cs typeface="+mn-ea"/>
                <a:sym typeface="+mn-lt"/>
              </a:rPr>
              <a:t>您的内容打在这里，或者通过复制您的文本后。您的内容打在这里，或者通过复制您的文本后。</a:t>
            </a:r>
            <a:endParaRPr lang="zh-CN" altLang="en-US" dirty="0">
              <a:solidFill>
                <a:schemeClr val="bg1">
                  <a:lumMod val="50000"/>
                </a:schemeClr>
              </a:solidFill>
              <a:cs typeface="+mn-ea"/>
              <a:sym typeface="+mn-lt"/>
            </a:endParaRPr>
          </a:p>
        </p:txBody>
      </p:sp>
      <p:sp>
        <p:nvSpPr>
          <p:cNvPr id="27" name="TextBox 103"/>
          <p:cNvSpPr/>
          <p:nvPr/>
        </p:nvSpPr>
        <p:spPr>
          <a:xfrm>
            <a:off x="9758363" y="4787106"/>
            <a:ext cx="1211262" cy="400050"/>
          </a:xfrm>
          <a:prstGeom prst="rect">
            <a:avLst/>
          </a:prstGeom>
          <a:noFill/>
          <a:ln w="9525">
            <a:noFill/>
            <a:miter/>
          </a:ln>
        </p:spPr>
        <p:txBody>
          <a:bodyPr wrap="none">
            <a:spAutoFit/>
          </a:bodyPr>
          <a:lstStyle/>
          <a:p>
            <a:pPr lvl="0" eaLnBrk="1" hangingPunct="1">
              <a:buNone/>
            </a:pPr>
            <a:r>
              <a:rPr lang="zh-CN" altLang="en-US" sz="2000" b="1" dirty="0">
                <a:solidFill>
                  <a:schemeClr val="bg1">
                    <a:lumMod val="50000"/>
                  </a:schemeClr>
                </a:solidFill>
                <a:cs typeface="+mn-ea"/>
                <a:sym typeface="+mn-lt"/>
              </a:rPr>
              <a:t>添加标题</a:t>
            </a:r>
            <a:endParaRPr lang="zh-CN" altLang="en-US" dirty="0">
              <a:solidFill>
                <a:schemeClr val="bg1">
                  <a:lumMod val="50000"/>
                </a:schemeClr>
              </a:solidFill>
              <a:cs typeface="+mn-ea"/>
              <a:sym typeface="+mn-lt"/>
            </a:endParaRPr>
          </a:p>
        </p:txBody>
      </p:sp>
      <p:sp>
        <p:nvSpPr>
          <p:cNvPr id="28" name="矩形 17"/>
          <p:cNvSpPr>
            <a:spLocks noChangeArrowheads="1"/>
          </p:cNvSpPr>
          <p:nvPr/>
        </p:nvSpPr>
        <p:spPr bwMode="auto">
          <a:xfrm>
            <a:off x="668374" y="2015466"/>
            <a:ext cx="2607105" cy="1756573"/>
          </a:xfrm>
          <a:prstGeom prst="rect">
            <a:avLst/>
          </a:prstGeom>
          <a:blipFill dpi="0" rotWithShape="1">
            <a:blip r:embed="rId5" cstate="screen">
              <a:extLst>
                <a:ext uri="{28A0092B-C50C-407E-A947-70E740481C1C}">
                  <a14:useLocalDpi xmlns:a14="http://schemas.microsoft.com/office/drawing/2010/main"/>
                </a:ext>
              </a:extLst>
            </a:blip>
            <a:srcRect/>
            <a:tile tx="0" ty="0" sx="55000" sy="55000" flip="none" algn="ctr"/>
          </a:blipFill>
          <a:ln w="9525">
            <a:solidFill>
              <a:srgbClr val="C00000"/>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400">
              <a:latin typeface="+mn-lt"/>
              <a:ea typeface="+mn-ea"/>
              <a:cs typeface="+mn-ea"/>
              <a:sym typeface="+mn-lt"/>
            </a:endParaRPr>
          </a:p>
        </p:txBody>
      </p:sp>
      <p:sp>
        <p:nvSpPr>
          <p:cNvPr id="29" name="矩形 17"/>
          <p:cNvSpPr>
            <a:spLocks noChangeArrowheads="1"/>
          </p:cNvSpPr>
          <p:nvPr/>
        </p:nvSpPr>
        <p:spPr bwMode="auto">
          <a:xfrm>
            <a:off x="6190734" y="2035181"/>
            <a:ext cx="2607105" cy="1756573"/>
          </a:xfrm>
          <a:prstGeom prst="rect">
            <a:avLst/>
          </a:prstGeom>
          <a:blipFill dpi="0" rotWithShape="1">
            <a:blip r:embed="rId6" cstate="screen">
              <a:grayscl/>
              <a:extLst>
                <a:ext uri="{28A0092B-C50C-407E-A947-70E740481C1C}">
                  <a14:useLocalDpi xmlns:a14="http://schemas.microsoft.com/office/drawing/2010/main"/>
                </a:ext>
              </a:extLst>
            </a:blip>
            <a:srcRect/>
            <a:stretch>
              <a:fillRect/>
            </a:stretch>
          </a:blipFill>
          <a:ln w="9525">
            <a:solidFill>
              <a:srgbClr val="C00000"/>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400">
              <a:latin typeface="+mn-lt"/>
              <a:ea typeface="+mn-ea"/>
              <a:cs typeface="+mn-ea"/>
              <a:sym typeface="+mn-lt"/>
            </a:endParaRPr>
          </a:p>
        </p:txBody>
      </p:sp>
      <p:sp>
        <p:nvSpPr>
          <p:cNvPr id="30" name="矩形 17"/>
          <p:cNvSpPr>
            <a:spLocks noChangeArrowheads="1"/>
          </p:cNvSpPr>
          <p:nvPr/>
        </p:nvSpPr>
        <p:spPr bwMode="auto">
          <a:xfrm>
            <a:off x="8951913" y="2026450"/>
            <a:ext cx="2607105" cy="1756573"/>
          </a:xfrm>
          <a:prstGeom prst="rect">
            <a:avLst/>
          </a:prstGeom>
          <a:blipFill dpi="0" rotWithShape="1">
            <a:blip r:embed="rId7" cstate="screen">
              <a:grayscl/>
              <a:extLst>
                <a:ext uri="{28A0092B-C50C-407E-A947-70E740481C1C}">
                  <a14:useLocalDpi xmlns:a14="http://schemas.microsoft.com/office/drawing/2010/main"/>
                </a:ext>
              </a:extLst>
            </a:blip>
            <a:srcRect/>
            <a:stretch>
              <a:fillRect/>
            </a:stretch>
          </a:blipFill>
          <a:ln w="9525">
            <a:solidFill>
              <a:schemeClr val="tx2">
                <a:lumMod val="50000"/>
              </a:schemeClr>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400">
              <a:latin typeface="+mn-lt"/>
              <a:ea typeface="+mn-ea"/>
              <a:cs typeface="+mn-ea"/>
              <a:sym typeface="+mn-lt"/>
            </a:endParaRPr>
          </a:p>
        </p:txBody>
      </p:sp>
      <p:sp>
        <p:nvSpPr>
          <p:cNvPr id="31" name="矩形 17"/>
          <p:cNvSpPr>
            <a:spLocks noChangeArrowheads="1"/>
          </p:cNvSpPr>
          <p:nvPr/>
        </p:nvSpPr>
        <p:spPr bwMode="auto">
          <a:xfrm>
            <a:off x="3429554" y="2035181"/>
            <a:ext cx="2607105" cy="1756573"/>
          </a:xfrm>
          <a:prstGeom prst="rect">
            <a:avLst/>
          </a:prstGeom>
          <a:blipFill dpi="0" rotWithShape="1">
            <a:blip r:embed="rId8">
              <a:grayscl/>
            </a:blip>
            <a:srcRect/>
            <a:stretch>
              <a:fillRect/>
            </a:stretch>
          </a:blipFill>
          <a:ln w="9525">
            <a:solidFill>
              <a:schemeClr val="tx2">
                <a:lumMod val="50000"/>
              </a:schemeClr>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1400">
              <a:latin typeface="+mn-lt"/>
              <a:ea typeface="+mn-ea"/>
              <a:cs typeface="+mn-ea"/>
              <a:sym typeface="+mn-lt"/>
            </a:endParaRPr>
          </a:p>
        </p:txBody>
      </p:sp>
    </p:spTree>
    <p:extLst>
      <p:ext uri="{BB962C8B-B14F-4D97-AF65-F5344CB8AC3E}">
        <p14:creationId xmlns:p14="http://schemas.microsoft.com/office/powerpoint/2010/main" val="185141681"/>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filter="fade">
                                      <p:cBhvr>
                                        <p:cTn id="13" dur="500"/>
                                        <p:tgtEl>
                                          <p:spTgt spid="12"/>
                                        </p:tgtEl>
                                      </p:cBhvr>
                                    </p:animEffect>
                                    <p:anim calcmode="lin" valueType="num">
                                      <p:cBhvr>
                                        <p:cTn id="14" dur="500" fill="hold"/>
                                        <p:tgtEl>
                                          <p:spTgt spid="12"/>
                                        </p:tgtEl>
                                        <p:attrNameLst>
                                          <p:attrName>ppt_w</p:attrName>
                                        </p:attrNameLst>
                                      </p:cBhvr>
                                      <p:tavLst>
                                        <p:tav tm="0" fmla="#ppt_w*sin(2.5*pi*$)">
                                          <p:val>
                                            <p:fltVal val="0"/>
                                          </p:val>
                                        </p:tav>
                                        <p:tav tm="100000">
                                          <p:val>
                                            <p:fltVal val="1"/>
                                          </p:val>
                                        </p:tav>
                                      </p:tavLst>
                                    </p:anim>
                                    <p:anim calcmode="lin" valueType="num">
                                      <p:cBhvr>
                                        <p:cTn id="15" dur="500" fill="hold"/>
                                        <p:tgtEl>
                                          <p:spTgt spid="12"/>
                                        </p:tgtEl>
                                        <p:attrNameLst>
                                          <p:attrName>ppt_h</p:attrName>
                                        </p:attrNameLst>
                                      </p:cBhvr>
                                      <p:tavLst>
                                        <p:tav tm="0">
                                          <p:val>
                                            <p:strVal val="#ppt_h"/>
                                          </p:val>
                                        </p:tav>
                                        <p:tav tm="100000">
                                          <p:val>
                                            <p:strVal val="#ppt_h"/>
                                          </p:val>
                                        </p:tav>
                                      </p:tavLst>
                                    </p:anim>
                                  </p:childTnLst>
                                </p:cTn>
                              </p:par>
                              <p:par>
                                <p:cTn id="16" presetID="45"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filter="fade">
                                      <p:cBhvr>
                                        <p:cTn id="18" dur="500"/>
                                        <p:tgtEl>
                                          <p:spTgt spid="13"/>
                                        </p:tgtEl>
                                      </p:cBhvr>
                                    </p:animEffect>
                                    <p:anim calcmode="lin" valueType="num">
                                      <p:cBhvr>
                                        <p:cTn id="19" dur="500" fill="hold"/>
                                        <p:tgtEl>
                                          <p:spTgt spid="13"/>
                                        </p:tgtEl>
                                        <p:attrNameLst>
                                          <p:attrName>ppt_w</p:attrName>
                                        </p:attrNameLst>
                                      </p:cBhvr>
                                      <p:tavLst>
                                        <p:tav tm="0" fmla="#ppt_w*sin(2.5*pi*$)">
                                          <p:val>
                                            <p:fltVal val="0"/>
                                          </p:val>
                                        </p:tav>
                                        <p:tav tm="100000">
                                          <p:val>
                                            <p:fltVal val="1"/>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par>
                          <p:cTn id="21" fill="hold">
                            <p:stCondLst>
                              <p:cond delay="1000"/>
                            </p:stCondLst>
                            <p:childTnLst>
                              <p:par>
                                <p:cTn id="22" presetID="47"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45"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filter="fade">
                                      <p:cBhvr>
                                        <p:cTn id="35" dur="500"/>
                                        <p:tgtEl>
                                          <p:spTgt spid="14"/>
                                        </p:tgtEl>
                                      </p:cBhvr>
                                    </p:animEffect>
                                    <p:anim calcmode="lin" valueType="num">
                                      <p:cBhvr>
                                        <p:cTn id="36" dur="500" fill="hold"/>
                                        <p:tgtEl>
                                          <p:spTgt spid="14"/>
                                        </p:tgtEl>
                                        <p:attrNameLst>
                                          <p:attrName>ppt_w</p:attrName>
                                        </p:attrNameLst>
                                      </p:cBhvr>
                                      <p:tavLst>
                                        <p:tav tm="0" fmla="#ppt_w*sin(2.5*pi*$)">
                                          <p:val>
                                            <p:fltVal val="0"/>
                                          </p:val>
                                        </p:tav>
                                        <p:tav tm="100000">
                                          <p:val>
                                            <p:fltVal val="1"/>
                                          </p:val>
                                        </p:tav>
                                      </p:tavLst>
                                    </p:anim>
                                    <p:anim calcmode="lin" valueType="num">
                                      <p:cBhvr>
                                        <p:cTn id="37" dur="500" fill="hold"/>
                                        <p:tgtEl>
                                          <p:spTgt spid="14"/>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filter="fade">
                                      <p:cBhvr>
                                        <p:cTn id="40" dur="500"/>
                                        <p:tgtEl>
                                          <p:spTgt spid="18"/>
                                        </p:tgtEl>
                                      </p:cBhvr>
                                    </p:animEffect>
                                    <p:anim calcmode="lin" valueType="num">
                                      <p:cBhvr>
                                        <p:cTn id="41" dur="500" fill="hold"/>
                                        <p:tgtEl>
                                          <p:spTgt spid="18"/>
                                        </p:tgtEl>
                                        <p:attrNameLst>
                                          <p:attrName>ppt_w</p:attrName>
                                        </p:attrNameLst>
                                      </p:cBhvr>
                                      <p:tavLst>
                                        <p:tav tm="0" fmla="#ppt_w*sin(2.5*pi*$)">
                                          <p:val>
                                            <p:fltVal val="0"/>
                                          </p:val>
                                        </p:tav>
                                        <p:tav tm="100000">
                                          <p:val>
                                            <p:fltVal val="1"/>
                                          </p:val>
                                        </p:tav>
                                      </p:tavLst>
                                    </p:anim>
                                    <p:anim calcmode="lin" valueType="num">
                                      <p:cBhvr>
                                        <p:cTn id="42" dur="500" fill="hold"/>
                                        <p:tgtEl>
                                          <p:spTgt spid="18"/>
                                        </p:tgtEl>
                                        <p:attrNameLst>
                                          <p:attrName>ppt_h</p:attrName>
                                        </p:attrNameLst>
                                      </p:cBhvr>
                                      <p:tavLst>
                                        <p:tav tm="0">
                                          <p:val>
                                            <p:strVal val="#ppt_h"/>
                                          </p:val>
                                        </p:tav>
                                        <p:tav tm="100000">
                                          <p:val>
                                            <p:strVal val="#ppt_h"/>
                                          </p:val>
                                        </p:tav>
                                      </p:tavLst>
                                    </p:anim>
                                  </p:childTnLst>
                                </p:cTn>
                              </p:par>
                            </p:childTnLst>
                          </p:cTn>
                        </p:par>
                        <p:par>
                          <p:cTn id="43" fill="hold">
                            <p:stCondLst>
                              <p:cond delay="2500"/>
                            </p:stCondLst>
                            <p:childTnLst>
                              <p:par>
                                <p:cTn id="44" presetID="47" presetClass="entr" presetSubtype="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filter="fade">
                                      <p:cBhvr>
                                        <p:cTn id="46" dur="1000"/>
                                        <p:tgtEl>
                                          <p:spTgt spid="23"/>
                                        </p:tgtEl>
                                      </p:cBhvr>
                                    </p:animEffect>
                                    <p:anim calcmode="lin" valueType="num">
                                      <p:cBhvr>
                                        <p:cTn id="47" dur="1000" fill="hold"/>
                                        <p:tgtEl>
                                          <p:spTgt spid="23"/>
                                        </p:tgtEl>
                                        <p:attrNameLst>
                                          <p:attrName>ppt_x</p:attrName>
                                        </p:attrNameLst>
                                      </p:cBhvr>
                                      <p:tavLst>
                                        <p:tav tm="0">
                                          <p:val>
                                            <p:strVal val="#ppt_x"/>
                                          </p:val>
                                        </p:tav>
                                        <p:tav tm="100000">
                                          <p:val>
                                            <p:strVal val="#ppt_x"/>
                                          </p:val>
                                        </p:tav>
                                      </p:tavLst>
                                    </p:anim>
                                    <p:anim calcmode="lin" valueType="num">
                                      <p:cBhvr>
                                        <p:cTn id="48" dur="1000" fill="hold"/>
                                        <p:tgtEl>
                                          <p:spTgt spid="23"/>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filter="fade">
                                      <p:cBhvr>
                                        <p:cTn id="51" dur="1000"/>
                                        <p:tgtEl>
                                          <p:spTgt spid="22"/>
                                        </p:tgtEl>
                                      </p:cBhvr>
                                    </p:animEffect>
                                    <p:anim calcmode="lin" valueType="num">
                                      <p:cBhvr>
                                        <p:cTn id="52" dur="1000" fill="hold"/>
                                        <p:tgtEl>
                                          <p:spTgt spid="22"/>
                                        </p:tgtEl>
                                        <p:attrNameLst>
                                          <p:attrName>ppt_x</p:attrName>
                                        </p:attrNameLst>
                                      </p:cBhvr>
                                      <p:tavLst>
                                        <p:tav tm="0">
                                          <p:val>
                                            <p:strVal val="#ppt_x"/>
                                          </p:val>
                                        </p:tav>
                                        <p:tav tm="100000">
                                          <p:val>
                                            <p:strVal val="#ppt_x"/>
                                          </p:val>
                                        </p:tav>
                                      </p:tavLst>
                                    </p:anim>
                                    <p:anim calcmode="lin" valueType="num">
                                      <p:cBhvr>
                                        <p:cTn id="53" dur="1000" fill="hold"/>
                                        <p:tgtEl>
                                          <p:spTgt spid="22"/>
                                        </p:tgtEl>
                                        <p:attrNameLst>
                                          <p:attrName>ppt_y</p:attrName>
                                        </p:attrNameLst>
                                      </p:cBhvr>
                                      <p:tavLst>
                                        <p:tav tm="0">
                                          <p:val>
                                            <p:strVal val="#ppt_y-.1"/>
                                          </p:val>
                                        </p:tav>
                                        <p:tav tm="100000">
                                          <p:val>
                                            <p:strVal val="#ppt_y"/>
                                          </p:val>
                                        </p:tav>
                                      </p:tavLst>
                                    </p:anim>
                                  </p:childTnLst>
                                </p:cTn>
                              </p:par>
                            </p:childTnLst>
                          </p:cTn>
                        </p:par>
                        <p:par>
                          <p:cTn id="54" fill="hold">
                            <p:stCondLst>
                              <p:cond delay="3500"/>
                            </p:stCondLst>
                            <p:childTnLst>
                              <p:par>
                                <p:cTn id="55" presetID="45" presetClass="entr" presetSubtype="0"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filter="fade">
                                      <p:cBhvr>
                                        <p:cTn id="57" dur="500"/>
                                        <p:tgtEl>
                                          <p:spTgt spid="15"/>
                                        </p:tgtEl>
                                      </p:cBhvr>
                                    </p:animEffect>
                                    <p:anim calcmode="lin" valueType="num">
                                      <p:cBhvr>
                                        <p:cTn id="58" dur="500" fill="hold"/>
                                        <p:tgtEl>
                                          <p:spTgt spid="15"/>
                                        </p:tgtEl>
                                        <p:attrNameLst>
                                          <p:attrName>ppt_w</p:attrName>
                                        </p:attrNameLst>
                                      </p:cBhvr>
                                      <p:tavLst>
                                        <p:tav tm="0" fmla="#ppt_w*sin(2.5*pi*$)">
                                          <p:val>
                                            <p:fltVal val="0"/>
                                          </p:val>
                                        </p:tav>
                                        <p:tav tm="100000">
                                          <p:val>
                                            <p:fltVal val="1"/>
                                          </p:val>
                                        </p:tav>
                                      </p:tavLst>
                                    </p:anim>
                                    <p:anim calcmode="lin" valueType="num">
                                      <p:cBhvr>
                                        <p:cTn id="59" dur="500" fill="hold"/>
                                        <p:tgtEl>
                                          <p:spTgt spid="15"/>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filter="fade">
                                      <p:cBhvr>
                                        <p:cTn id="62" dur="500"/>
                                        <p:tgtEl>
                                          <p:spTgt spid="17"/>
                                        </p:tgtEl>
                                      </p:cBhvr>
                                    </p:animEffect>
                                    <p:anim calcmode="lin" valueType="num">
                                      <p:cBhvr>
                                        <p:cTn id="63" dur="500" fill="hold"/>
                                        <p:tgtEl>
                                          <p:spTgt spid="17"/>
                                        </p:tgtEl>
                                        <p:attrNameLst>
                                          <p:attrName>ppt_w</p:attrName>
                                        </p:attrNameLst>
                                      </p:cBhvr>
                                      <p:tavLst>
                                        <p:tav tm="0" fmla="#ppt_w*sin(2.5*pi*$)">
                                          <p:val>
                                            <p:fltVal val="0"/>
                                          </p:val>
                                        </p:tav>
                                        <p:tav tm="100000">
                                          <p:val>
                                            <p:fltVal val="1"/>
                                          </p:val>
                                        </p:tav>
                                      </p:tavLst>
                                    </p:anim>
                                    <p:anim calcmode="lin" valueType="num">
                                      <p:cBhvr>
                                        <p:cTn id="64" dur="500" fill="hold"/>
                                        <p:tgtEl>
                                          <p:spTgt spid="17"/>
                                        </p:tgtEl>
                                        <p:attrNameLst>
                                          <p:attrName>ppt_h</p:attrName>
                                        </p:attrNameLst>
                                      </p:cBhvr>
                                      <p:tavLst>
                                        <p:tav tm="0">
                                          <p:val>
                                            <p:strVal val="#ppt_h"/>
                                          </p:val>
                                        </p:tav>
                                        <p:tav tm="100000">
                                          <p:val>
                                            <p:strVal val="#ppt_h"/>
                                          </p:val>
                                        </p:tav>
                                      </p:tavLst>
                                    </p:anim>
                                  </p:childTnLst>
                                </p:cTn>
                              </p:par>
                            </p:childTnLst>
                          </p:cTn>
                        </p:par>
                        <p:par>
                          <p:cTn id="65" fill="hold">
                            <p:stCondLst>
                              <p:cond delay="4000"/>
                            </p:stCondLst>
                            <p:childTnLst>
                              <p:par>
                                <p:cTn id="66" presetID="47"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45"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filter="fade">
                                      <p:cBhvr>
                                        <p:cTn id="79" dur="500"/>
                                        <p:tgtEl>
                                          <p:spTgt spid="16"/>
                                        </p:tgtEl>
                                      </p:cBhvr>
                                    </p:animEffect>
                                    <p:anim calcmode="lin" valueType="num">
                                      <p:cBhvr>
                                        <p:cTn id="80" dur="500" fill="hold"/>
                                        <p:tgtEl>
                                          <p:spTgt spid="16"/>
                                        </p:tgtEl>
                                        <p:attrNameLst>
                                          <p:attrName>ppt_w</p:attrName>
                                        </p:attrNameLst>
                                      </p:cBhvr>
                                      <p:tavLst>
                                        <p:tav tm="0" fmla="#ppt_w*sin(2.5*pi*$)">
                                          <p:val>
                                            <p:fltVal val="0"/>
                                          </p:val>
                                        </p:tav>
                                        <p:tav tm="100000">
                                          <p:val>
                                            <p:fltVal val="1"/>
                                          </p:val>
                                        </p:tav>
                                      </p:tavLst>
                                    </p:anim>
                                    <p:anim calcmode="lin" valueType="num">
                                      <p:cBhvr>
                                        <p:cTn id="81" dur="500" fill="hold"/>
                                        <p:tgtEl>
                                          <p:spTgt spid="16"/>
                                        </p:tgtEl>
                                        <p:attrNameLst>
                                          <p:attrName>ppt_h</p:attrName>
                                        </p:attrNameLst>
                                      </p:cBhvr>
                                      <p:tavLst>
                                        <p:tav tm="0">
                                          <p:val>
                                            <p:strVal val="#ppt_h"/>
                                          </p:val>
                                        </p:tav>
                                        <p:tav tm="100000">
                                          <p:val>
                                            <p:strVal val="#ppt_h"/>
                                          </p:val>
                                        </p:tav>
                                      </p:tavLst>
                                    </p:anim>
                                  </p:childTnLst>
                                </p:cTn>
                              </p:par>
                              <p:par>
                                <p:cTn id="82" presetID="45" presetClass="entr" presetSubtype="0"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Effect filter="fade">
                                      <p:cBhvr>
                                        <p:cTn id="84" dur="500"/>
                                        <p:tgtEl>
                                          <p:spTgt spid="19"/>
                                        </p:tgtEl>
                                      </p:cBhvr>
                                    </p:animEffect>
                                    <p:anim calcmode="lin" valueType="num">
                                      <p:cBhvr>
                                        <p:cTn id="85" dur="500" fill="hold"/>
                                        <p:tgtEl>
                                          <p:spTgt spid="19"/>
                                        </p:tgtEl>
                                        <p:attrNameLst>
                                          <p:attrName>ppt_w</p:attrName>
                                        </p:attrNameLst>
                                      </p:cBhvr>
                                      <p:tavLst>
                                        <p:tav tm="0" fmla="#ppt_w*sin(2.5*pi*$)">
                                          <p:val>
                                            <p:fltVal val="0"/>
                                          </p:val>
                                        </p:tav>
                                        <p:tav tm="100000">
                                          <p:val>
                                            <p:fltVal val="1"/>
                                          </p:val>
                                        </p:tav>
                                      </p:tavLst>
                                    </p:anim>
                                    <p:anim calcmode="lin" valueType="num">
                                      <p:cBhvr>
                                        <p:cTn id="86" dur="500" fill="hold"/>
                                        <p:tgtEl>
                                          <p:spTgt spid="19"/>
                                        </p:tgtEl>
                                        <p:attrNameLst>
                                          <p:attrName>ppt_h</p:attrName>
                                        </p:attrNameLst>
                                      </p:cBhvr>
                                      <p:tavLst>
                                        <p:tav tm="0">
                                          <p:val>
                                            <p:strVal val="#ppt_h"/>
                                          </p:val>
                                        </p:tav>
                                        <p:tav tm="100000">
                                          <p:val>
                                            <p:strVal val="#ppt_h"/>
                                          </p:val>
                                        </p:tav>
                                      </p:tavLst>
                                    </p:anim>
                                  </p:childTnLst>
                                </p:cTn>
                              </p:par>
                            </p:childTnLst>
                          </p:cTn>
                        </p:par>
                        <p:par>
                          <p:cTn id="87" fill="hold">
                            <p:stCondLst>
                              <p:cond delay="5500"/>
                            </p:stCondLst>
                            <p:childTnLst>
                              <p:par>
                                <p:cTn id="88" presetID="47"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6"/>
                                        </p:tgtEl>
                                        <p:attrNameLst>
                                          <p:attrName>style.visibility</p:attrName>
                                        </p:attrNameLst>
                                      </p:cBhvr>
                                      <p:to>
                                        <p:strVal val="visible"/>
                                      </p:to>
                                    </p:set>
                                    <p:animEffect filter="fade">
                                      <p:cBhvr>
                                        <p:cTn id="95" dur="1000"/>
                                        <p:tgtEl>
                                          <p:spTgt spid="26"/>
                                        </p:tgtEl>
                                      </p:cBhvr>
                                    </p:animEffect>
                                    <p:anim calcmode="lin" valueType="num">
                                      <p:cBhvr>
                                        <p:cTn id="96" dur="1000" fill="hold"/>
                                        <p:tgtEl>
                                          <p:spTgt spid="26"/>
                                        </p:tgtEl>
                                        <p:attrNameLst>
                                          <p:attrName>ppt_x</p:attrName>
                                        </p:attrNameLst>
                                      </p:cBhvr>
                                      <p:tavLst>
                                        <p:tav tm="0">
                                          <p:val>
                                            <p:strVal val="#ppt_x"/>
                                          </p:val>
                                        </p:tav>
                                        <p:tav tm="100000">
                                          <p:val>
                                            <p:strVal val="#ppt_x"/>
                                          </p:val>
                                        </p:tav>
                                      </p:tavLst>
                                    </p:anim>
                                    <p:anim calcmode="lin" valueType="num">
                                      <p:cBhvr>
                                        <p:cTn id="97" dur="1000" fill="hold"/>
                                        <p:tgtEl>
                                          <p:spTgt spid="26"/>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40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1000"/>
                                        <p:tgtEl>
                                          <p:spTgt spid="28"/>
                                        </p:tgtEl>
                                      </p:cBhvr>
                                    </p:animEffect>
                                    <p:anim calcmode="lin" valueType="num">
                                      <p:cBhvr>
                                        <p:cTn id="101" dur="1000" fill="hold"/>
                                        <p:tgtEl>
                                          <p:spTgt spid="28"/>
                                        </p:tgtEl>
                                        <p:attrNameLst>
                                          <p:attrName>ppt_x</p:attrName>
                                        </p:attrNameLst>
                                      </p:cBhvr>
                                      <p:tavLst>
                                        <p:tav tm="0">
                                          <p:val>
                                            <p:strVal val="#ppt_x"/>
                                          </p:val>
                                        </p:tav>
                                        <p:tav tm="100000">
                                          <p:val>
                                            <p:strVal val="#ppt_x"/>
                                          </p:val>
                                        </p:tav>
                                      </p:tavLst>
                                    </p:anim>
                                    <p:anim calcmode="lin" valueType="num">
                                      <p:cBhvr>
                                        <p:cTn id="102" dur="1000" fill="hold"/>
                                        <p:tgtEl>
                                          <p:spTgt spid="2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1000"/>
                                        <p:tgtEl>
                                          <p:spTgt spid="29"/>
                                        </p:tgtEl>
                                      </p:cBhvr>
                                    </p:animEffect>
                                    <p:anim calcmode="lin" valueType="num">
                                      <p:cBhvr>
                                        <p:cTn id="106" dur="1000" fill="hold"/>
                                        <p:tgtEl>
                                          <p:spTgt spid="29"/>
                                        </p:tgtEl>
                                        <p:attrNameLst>
                                          <p:attrName>ppt_x</p:attrName>
                                        </p:attrNameLst>
                                      </p:cBhvr>
                                      <p:tavLst>
                                        <p:tav tm="0">
                                          <p:val>
                                            <p:strVal val="#ppt_x"/>
                                          </p:val>
                                        </p:tav>
                                        <p:tav tm="100000">
                                          <p:val>
                                            <p:strVal val="#ppt_x"/>
                                          </p:val>
                                        </p:tav>
                                      </p:tavLst>
                                    </p:anim>
                                    <p:anim calcmode="lin" valueType="num">
                                      <p:cBhvr>
                                        <p:cTn id="107" dur="1000" fill="hold"/>
                                        <p:tgtEl>
                                          <p:spTgt spid="2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1000"/>
                                        <p:tgtEl>
                                          <p:spTgt spid="30"/>
                                        </p:tgtEl>
                                      </p:cBhvr>
                                    </p:animEffect>
                                    <p:anim calcmode="lin" valueType="num">
                                      <p:cBhvr>
                                        <p:cTn id="111" dur="1000" fill="hold"/>
                                        <p:tgtEl>
                                          <p:spTgt spid="30"/>
                                        </p:tgtEl>
                                        <p:attrNameLst>
                                          <p:attrName>ppt_x</p:attrName>
                                        </p:attrNameLst>
                                      </p:cBhvr>
                                      <p:tavLst>
                                        <p:tav tm="0">
                                          <p:val>
                                            <p:strVal val="#ppt_x"/>
                                          </p:val>
                                        </p:tav>
                                        <p:tav tm="100000">
                                          <p:val>
                                            <p:strVal val="#ppt_x"/>
                                          </p:val>
                                        </p:tav>
                                      </p:tavLst>
                                    </p:anim>
                                    <p:anim calcmode="lin" valueType="num">
                                      <p:cBhvr>
                                        <p:cTn id="112" dur="1000" fill="hold"/>
                                        <p:tgtEl>
                                          <p:spTgt spid="30"/>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31"/>
                                        </p:tgtEl>
                                        <p:attrNameLst>
                                          <p:attrName>style.visibility</p:attrName>
                                        </p:attrNameLst>
                                      </p:cBhvr>
                                      <p:to>
                                        <p:strVal val="visible"/>
                                      </p:to>
                                    </p:set>
                                    <p:animEffect transition="in" filter="fade">
                                      <p:cBhvr>
                                        <p:cTn id="115" dur="1000"/>
                                        <p:tgtEl>
                                          <p:spTgt spid="31"/>
                                        </p:tgtEl>
                                      </p:cBhvr>
                                    </p:animEffect>
                                    <p:anim calcmode="lin" valueType="num">
                                      <p:cBhvr>
                                        <p:cTn id="116" dur="1000" fill="hold"/>
                                        <p:tgtEl>
                                          <p:spTgt spid="31"/>
                                        </p:tgtEl>
                                        <p:attrNameLst>
                                          <p:attrName>ppt_x</p:attrName>
                                        </p:attrNameLst>
                                      </p:cBhvr>
                                      <p:tavLst>
                                        <p:tav tm="0">
                                          <p:val>
                                            <p:strVal val="#ppt_x"/>
                                          </p:val>
                                        </p:tav>
                                        <p:tav tm="100000">
                                          <p:val>
                                            <p:strVal val="#ppt_x"/>
                                          </p:val>
                                        </p:tav>
                                      </p:tavLst>
                                    </p:anim>
                                    <p:anim calcmode="lin" valueType="num">
                                      <p:cBhvr>
                                        <p:cTn id="11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bldLvl="0" animBg="1"/>
      <p:bldP spid="15" grpId="0" bldLvl="0" animBg="1"/>
      <p:bldP spid="16" grpId="0" bldLvl="0" animBg="1"/>
      <p:bldP spid="20" grpId="0" bldLvl="0"/>
      <p:bldP spid="21" grpId="0" bldLvl="0"/>
      <p:bldP spid="22" grpId="0" bldLvl="0"/>
      <p:bldP spid="23" grpId="0" bldLvl="0"/>
      <p:bldP spid="24" grpId="0" bldLvl="0"/>
      <p:bldP spid="25" grpId="0" bldLvl="0"/>
      <p:bldP spid="26" grpId="0" bldLvl="0"/>
      <p:bldP spid="27" grpId="0" bldLvl="0"/>
      <p:bldP spid="28" grpId="0" animBg="1"/>
      <p:bldP spid="29" grpId="0" animBg="1"/>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4"/>
          <p:cNvGrpSpPr>
            <a:grpSpLocks/>
          </p:cNvGrpSpPr>
          <p:nvPr/>
        </p:nvGrpSpPr>
        <p:grpSpPr bwMode="auto">
          <a:xfrm>
            <a:off x="1667678" y="2216378"/>
            <a:ext cx="2282825" cy="1970087"/>
            <a:chOff x="0" y="0"/>
            <a:chExt cx="2283968" cy="1969178"/>
          </a:xfrm>
          <a:noFill/>
        </p:grpSpPr>
        <p:sp>
          <p:nvSpPr>
            <p:cNvPr id="13" name="六边形 132"/>
            <p:cNvSpPr>
              <a:spLocks noChangeArrowheads="1"/>
            </p:cNvSpPr>
            <p:nvPr/>
          </p:nvSpPr>
          <p:spPr bwMode="auto">
            <a:xfrm>
              <a:off x="0" y="0"/>
              <a:ext cx="2283968" cy="1969178"/>
            </a:xfrm>
            <a:prstGeom prst="hexagon">
              <a:avLst>
                <a:gd name="adj" fmla="val 24996"/>
                <a:gd name="vf" fmla="val 115470"/>
              </a:avLst>
            </a:prstGeom>
            <a:grpFill/>
            <a:ln w="9525">
              <a:solidFill>
                <a:srgbClr val="C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bg1">
                    <a:lumMod val="50000"/>
                  </a:schemeClr>
                </a:solidFill>
                <a:latin typeface="+mn-lt"/>
                <a:ea typeface="+mn-ea"/>
                <a:cs typeface="+mn-ea"/>
                <a:sym typeface="+mn-lt"/>
              </a:endParaRPr>
            </a:p>
          </p:txBody>
        </p:sp>
        <p:sp>
          <p:nvSpPr>
            <p:cNvPr id="14" name="KSO_Shape"/>
            <p:cNvSpPr>
              <a:spLocks noChangeArrowheads="1"/>
            </p:cNvSpPr>
            <p:nvPr/>
          </p:nvSpPr>
          <p:spPr bwMode="auto">
            <a:xfrm>
              <a:off x="681379" y="172957"/>
              <a:ext cx="906916" cy="1010771"/>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grpFill/>
            <a:ln w="9525">
              <a:solidFill>
                <a:srgbClr val="C0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bg1">
                    <a:lumMod val="50000"/>
                  </a:schemeClr>
                </a:solidFill>
                <a:latin typeface="+mn-lt"/>
                <a:ea typeface="+mn-ea"/>
                <a:cs typeface="+mn-ea"/>
                <a:sym typeface="+mn-lt"/>
              </a:endParaRPr>
            </a:p>
          </p:txBody>
        </p:sp>
        <p:sp>
          <p:nvSpPr>
            <p:cNvPr id="15" name="矩形 25"/>
            <p:cNvSpPr>
              <a:spLocks noChangeArrowheads="1"/>
            </p:cNvSpPr>
            <p:nvPr/>
          </p:nvSpPr>
          <p:spPr bwMode="auto">
            <a:xfrm>
              <a:off x="380296" y="1293735"/>
              <a:ext cx="1539302" cy="369332"/>
            </a:xfrm>
            <a:prstGeom prst="rect">
              <a:avLst/>
            </a:prstGeom>
            <a:grpFill/>
            <a:ln w="9525">
              <a:noFill/>
              <a:miter lim="800000"/>
              <a:headEnd/>
              <a:tailEnd/>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dirty="0">
                  <a:solidFill>
                    <a:schemeClr val="bg1">
                      <a:lumMod val="50000"/>
                    </a:schemeClr>
                  </a:solidFill>
                  <a:latin typeface="+mn-lt"/>
                  <a:ea typeface="+mn-ea"/>
                  <a:cs typeface="+mn-ea"/>
                  <a:sym typeface="+mn-lt"/>
                </a:rPr>
                <a:t>添加标题</a:t>
              </a:r>
            </a:p>
          </p:txBody>
        </p:sp>
      </p:grpSp>
      <p:grpSp>
        <p:nvGrpSpPr>
          <p:cNvPr id="16" name="组合 5"/>
          <p:cNvGrpSpPr>
            <a:grpSpLocks/>
          </p:cNvGrpSpPr>
          <p:nvPr/>
        </p:nvGrpSpPr>
        <p:grpSpPr bwMode="auto">
          <a:xfrm>
            <a:off x="4954588" y="2216378"/>
            <a:ext cx="2282825" cy="1970087"/>
            <a:chOff x="0" y="0"/>
            <a:chExt cx="2283968" cy="1969178"/>
          </a:xfrm>
          <a:noFill/>
        </p:grpSpPr>
        <p:sp>
          <p:nvSpPr>
            <p:cNvPr id="17" name="六边形 138"/>
            <p:cNvSpPr>
              <a:spLocks noChangeArrowheads="1"/>
            </p:cNvSpPr>
            <p:nvPr/>
          </p:nvSpPr>
          <p:spPr bwMode="auto">
            <a:xfrm>
              <a:off x="0" y="0"/>
              <a:ext cx="2283968" cy="1969178"/>
            </a:xfrm>
            <a:prstGeom prst="hexagon">
              <a:avLst>
                <a:gd name="adj" fmla="val 24996"/>
                <a:gd name="vf" fmla="val 115470"/>
              </a:avLst>
            </a:prstGeom>
            <a:grpFill/>
            <a:ln w="9525">
              <a:solidFill>
                <a:schemeClr val="tx2">
                  <a:lumMod val="50000"/>
                </a:schemeClr>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sp>
          <p:nvSpPr>
            <p:cNvPr id="18" name="KSO_Shape"/>
            <p:cNvSpPr>
              <a:spLocks noChangeArrowheads="1"/>
            </p:cNvSpPr>
            <p:nvPr/>
          </p:nvSpPr>
          <p:spPr bwMode="auto">
            <a:xfrm>
              <a:off x="635318" y="206280"/>
              <a:ext cx="1010156" cy="944126"/>
            </a:xfrm>
            <a:custGeom>
              <a:avLst/>
              <a:gdLst>
                <a:gd name="T0" fmla="*/ 1370037 w 2063750"/>
                <a:gd name="T1" fmla="*/ 1010728 h 1925638"/>
                <a:gd name="T2" fmla="*/ 1305428 w 2063750"/>
                <a:gd name="T3" fmla="*/ 1062675 h 1925638"/>
                <a:gd name="T4" fmla="*/ 1267107 w 2063750"/>
                <a:gd name="T5" fmla="*/ 989506 h 1925638"/>
                <a:gd name="T6" fmla="*/ 2018930 w 2063750"/>
                <a:gd name="T7" fmla="*/ 670859 h 1925638"/>
                <a:gd name="T8" fmla="*/ 2029121 w 2063750"/>
                <a:gd name="T9" fmla="*/ 722688 h 1925638"/>
                <a:gd name="T10" fmla="*/ 1832322 w 2063750"/>
                <a:gd name="T11" fmla="*/ 724900 h 1925638"/>
                <a:gd name="T12" fmla="*/ 1837417 w 2063750"/>
                <a:gd name="T13" fmla="*/ 672755 h 1925638"/>
                <a:gd name="T14" fmla="*/ 803902 w 2063750"/>
                <a:gd name="T15" fmla="*/ 681920 h 1925638"/>
                <a:gd name="T16" fmla="*/ 788640 w 2063750"/>
                <a:gd name="T17" fmla="*/ 732169 h 1925638"/>
                <a:gd name="T18" fmla="*/ 596903 w 2063750"/>
                <a:gd name="T19" fmla="*/ 710995 h 1925638"/>
                <a:gd name="T20" fmla="*/ 626156 w 2063750"/>
                <a:gd name="T21" fmla="*/ 667066 h 1925638"/>
                <a:gd name="T22" fmla="*/ 1379222 w 2063750"/>
                <a:gd name="T23" fmla="*/ 606557 h 1925638"/>
                <a:gd name="T24" fmla="*/ 1296561 w 2063750"/>
                <a:gd name="T25" fmla="*/ 916654 h 1925638"/>
                <a:gd name="T26" fmla="*/ 1254122 w 2063750"/>
                <a:gd name="T27" fmla="*/ 597055 h 1925638"/>
                <a:gd name="T28" fmla="*/ 1296353 w 2063750"/>
                <a:gd name="T29" fmla="*/ 427761 h 1925638"/>
                <a:gd name="T30" fmla="*/ 1088073 w 2063750"/>
                <a:gd name="T31" fmla="*/ 491338 h 1925638"/>
                <a:gd name="T32" fmla="*/ 992506 w 2063750"/>
                <a:gd name="T33" fmla="*/ 668716 h 1925638"/>
                <a:gd name="T34" fmla="*/ 1020763 w 2063750"/>
                <a:gd name="T35" fmla="*/ 840055 h 1925638"/>
                <a:gd name="T36" fmla="*/ 1153796 w 2063750"/>
                <a:gd name="T37" fmla="*/ 1031739 h 1925638"/>
                <a:gd name="T38" fmla="*/ 1464946 w 2063750"/>
                <a:gd name="T39" fmla="*/ 1093408 h 1925638"/>
                <a:gd name="T40" fmla="*/ 1577341 w 2063750"/>
                <a:gd name="T41" fmla="*/ 900135 h 1925638"/>
                <a:gd name="T42" fmla="*/ 1641158 w 2063750"/>
                <a:gd name="T43" fmla="*/ 752002 h 1925638"/>
                <a:gd name="T44" fmla="*/ 1608456 w 2063750"/>
                <a:gd name="T45" fmla="*/ 548557 h 1925638"/>
                <a:gd name="T46" fmla="*/ 1434148 w 2063750"/>
                <a:gd name="T47" fmla="*/ 441748 h 1925638"/>
                <a:gd name="T48" fmla="*/ 1383666 w 2063750"/>
                <a:gd name="T49" fmla="*/ 358145 h 1925638"/>
                <a:gd name="T50" fmla="*/ 1607186 w 2063750"/>
                <a:gd name="T51" fmla="*/ 442384 h 1925638"/>
                <a:gd name="T52" fmla="*/ 1717993 w 2063750"/>
                <a:gd name="T53" fmla="*/ 647736 h 1925638"/>
                <a:gd name="T54" fmla="*/ 1686243 w 2063750"/>
                <a:gd name="T55" fmla="*/ 866122 h 1925638"/>
                <a:gd name="T56" fmla="*/ 1564958 w 2063750"/>
                <a:gd name="T57" fmla="*/ 1033010 h 1925638"/>
                <a:gd name="T58" fmla="*/ 1494473 w 2063750"/>
                <a:gd name="T59" fmla="*/ 1337542 h 1925638"/>
                <a:gd name="T60" fmla="*/ 1326833 w 2063750"/>
                <a:gd name="T61" fmla="*/ 1407794 h 1925638"/>
                <a:gd name="T62" fmla="*/ 1054580 w 2063750"/>
                <a:gd name="T63" fmla="*/ 1409625 h 1925638"/>
                <a:gd name="T64" fmla="*/ 958363 w 2063750"/>
                <a:gd name="T65" fmla="*/ 1465161 h 1925638"/>
                <a:gd name="T66" fmla="*/ 1268925 w 2063750"/>
                <a:gd name="T67" fmla="*/ 1495944 h 1925638"/>
                <a:gd name="T68" fmla="*/ 1743978 w 2063750"/>
                <a:gd name="T69" fmla="*/ 1305851 h 1925638"/>
                <a:gd name="T70" fmla="*/ 1916725 w 2063750"/>
                <a:gd name="T71" fmla="*/ 1302042 h 1925638"/>
                <a:gd name="T72" fmla="*/ 1839536 w 2063750"/>
                <a:gd name="T73" fmla="*/ 1455101 h 1925638"/>
                <a:gd name="T74" fmla="*/ 1983410 w 2063750"/>
                <a:gd name="T75" fmla="*/ 1418193 h 1925638"/>
                <a:gd name="T76" fmla="*/ 2060892 w 2063750"/>
                <a:gd name="T77" fmla="*/ 1455958 h 1925638"/>
                <a:gd name="T78" fmla="*/ 1956101 w 2063750"/>
                <a:gd name="T79" fmla="*/ 1545451 h 1925638"/>
                <a:gd name="T80" fmla="*/ 1208909 w 2063750"/>
                <a:gd name="T81" fmla="*/ 1905962 h 1925638"/>
                <a:gd name="T82" fmla="*/ 589688 w 2063750"/>
                <a:gd name="T83" fmla="*/ 1856138 h 1925638"/>
                <a:gd name="T84" fmla="*/ 54301 w 2063750"/>
                <a:gd name="T85" fmla="*/ 1503878 h 1925638"/>
                <a:gd name="T86" fmla="*/ 300719 w 2063750"/>
                <a:gd name="T87" fmla="*/ 1478172 h 1925638"/>
                <a:gd name="T88" fmla="*/ 604296 w 2063750"/>
                <a:gd name="T89" fmla="*/ 1309976 h 1925638"/>
                <a:gd name="T90" fmla="*/ 1108711 w 2063750"/>
                <a:gd name="T91" fmla="*/ 1144905 h 1925638"/>
                <a:gd name="T92" fmla="*/ 995681 w 2063750"/>
                <a:gd name="T93" fmla="*/ 936692 h 1925638"/>
                <a:gd name="T94" fmla="*/ 925513 w 2063750"/>
                <a:gd name="T95" fmla="*/ 766624 h 1925638"/>
                <a:gd name="T96" fmla="*/ 961708 w 2063750"/>
                <a:gd name="T97" fmla="*/ 518676 h 1925638"/>
                <a:gd name="T98" fmla="*/ 1153796 w 2063750"/>
                <a:gd name="T99" fmla="*/ 380079 h 1925638"/>
                <a:gd name="T100" fmla="*/ 1830989 w 2063750"/>
                <a:gd name="T101" fmla="*/ 220028 h 1925638"/>
                <a:gd name="T102" fmla="*/ 1841804 w 2063750"/>
                <a:gd name="T103" fmla="*/ 271780 h 1925638"/>
                <a:gd name="T104" fmla="*/ 1687849 w 2063750"/>
                <a:gd name="T105" fmla="*/ 377190 h 1925638"/>
                <a:gd name="T106" fmla="*/ 1793455 w 2063750"/>
                <a:gd name="T107" fmla="*/ 223520 h 1925638"/>
                <a:gd name="T108" fmla="*/ 979863 w 2063750"/>
                <a:gd name="T109" fmla="*/ 331470 h 1925638"/>
                <a:gd name="T110" fmla="*/ 969778 w 2063750"/>
                <a:gd name="T111" fmla="*/ 383223 h 1925638"/>
                <a:gd name="T112" fmla="*/ 820084 w 2063750"/>
                <a:gd name="T113" fmla="*/ 263208 h 1925638"/>
                <a:gd name="T114" fmla="*/ 844981 w 2063750"/>
                <a:gd name="T115" fmla="*/ 216535 h 1925638"/>
                <a:gd name="T116" fmla="*/ 1352551 w 2063750"/>
                <a:gd name="T117" fmla="*/ 30843 h 1925638"/>
                <a:gd name="T118" fmla="*/ 1318578 w 2063750"/>
                <a:gd name="T119" fmla="*/ 214313 h 1925638"/>
                <a:gd name="T120" fmla="*/ 1284288 w 2063750"/>
                <a:gd name="T121" fmla="*/ 30843 h 1925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grpFill/>
            <a:ln w="9525">
              <a:solidFill>
                <a:schemeClr val="tx2">
                  <a:lumMod val="50000"/>
                </a:schemeClr>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latin typeface="+mn-lt"/>
                <a:ea typeface="+mn-ea"/>
                <a:cs typeface="+mn-ea"/>
                <a:sym typeface="+mn-lt"/>
              </a:endParaRPr>
            </a:p>
          </p:txBody>
        </p:sp>
        <p:sp>
          <p:nvSpPr>
            <p:cNvPr id="19" name="矩形 26"/>
            <p:cNvSpPr>
              <a:spLocks noChangeArrowheads="1"/>
            </p:cNvSpPr>
            <p:nvPr/>
          </p:nvSpPr>
          <p:spPr bwMode="auto">
            <a:xfrm>
              <a:off x="372333" y="1293735"/>
              <a:ext cx="1539302" cy="369332"/>
            </a:xfrm>
            <a:prstGeom prst="rect">
              <a:avLst/>
            </a:prstGeom>
            <a:grpFill/>
            <a:ln w="9525">
              <a:noFill/>
              <a:miter lim="800000"/>
              <a:headEnd/>
              <a:tailEnd/>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dirty="0">
                  <a:solidFill>
                    <a:schemeClr val="bg1">
                      <a:lumMod val="50000"/>
                    </a:schemeClr>
                  </a:solidFill>
                  <a:latin typeface="+mn-lt"/>
                  <a:ea typeface="+mn-ea"/>
                  <a:cs typeface="+mn-ea"/>
                  <a:sym typeface="+mn-lt"/>
                </a:rPr>
                <a:t>添加标题</a:t>
              </a:r>
            </a:p>
          </p:txBody>
        </p:sp>
      </p:grpSp>
      <p:grpSp>
        <p:nvGrpSpPr>
          <p:cNvPr id="20" name="组合 6"/>
          <p:cNvGrpSpPr>
            <a:grpSpLocks/>
          </p:cNvGrpSpPr>
          <p:nvPr/>
        </p:nvGrpSpPr>
        <p:grpSpPr bwMode="auto">
          <a:xfrm>
            <a:off x="8274544" y="2216378"/>
            <a:ext cx="2282825" cy="1970087"/>
            <a:chOff x="0" y="0"/>
            <a:chExt cx="2283968" cy="1969178"/>
          </a:xfrm>
          <a:noFill/>
        </p:grpSpPr>
        <p:sp>
          <p:nvSpPr>
            <p:cNvPr id="21" name="六边形 142"/>
            <p:cNvSpPr>
              <a:spLocks noChangeArrowheads="1"/>
            </p:cNvSpPr>
            <p:nvPr/>
          </p:nvSpPr>
          <p:spPr bwMode="auto">
            <a:xfrm>
              <a:off x="0" y="0"/>
              <a:ext cx="2283968" cy="1969178"/>
            </a:xfrm>
            <a:prstGeom prst="hexagon">
              <a:avLst>
                <a:gd name="adj" fmla="val 24996"/>
                <a:gd name="vf" fmla="val 115470"/>
              </a:avLst>
            </a:prstGeom>
            <a:grpFill/>
            <a:ln w="9525">
              <a:solidFill>
                <a:srgbClr val="C00000"/>
              </a:solidFill>
              <a:miter lim="800000"/>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bg1">
                    <a:lumMod val="50000"/>
                  </a:schemeClr>
                </a:solidFill>
                <a:latin typeface="+mn-lt"/>
                <a:ea typeface="+mn-ea"/>
                <a:cs typeface="+mn-ea"/>
                <a:sym typeface="+mn-lt"/>
              </a:endParaRPr>
            </a:p>
          </p:txBody>
        </p:sp>
        <p:sp>
          <p:nvSpPr>
            <p:cNvPr id="22" name="KSO_Shape"/>
            <p:cNvSpPr>
              <a:spLocks noChangeArrowheads="1"/>
            </p:cNvSpPr>
            <p:nvPr/>
          </p:nvSpPr>
          <p:spPr bwMode="auto">
            <a:xfrm>
              <a:off x="662319" y="325287"/>
              <a:ext cx="1010156" cy="706112"/>
            </a:xfrm>
            <a:custGeom>
              <a:avLst/>
              <a:gdLst>
                <a:gd name="T0" fmla="*/ 1888471 w 2074863"/>
                <a:gd name="T1" fmla="*/ 631729 h 1449388"/>
                <a:gd name="T2" fmla="*/ 1951661 w 2074863"/>
                <a:gd name="T3" fmla="*/ 653967 h 1449388"/>
                <a:gd name="T4" fmla="*/ 1954841 w 2074863"/>
                <a:gd name="T5" fmla="*/ 586857 h 1449388"/>
                <a:gd name="T6" fmla="*/ 556379 w 2074863"/>
                <a:gd name="T7" fmla="*/ 176778 h 1449388"/>
                <a:gd name="T8" fmla="*/ 536843 w 2074863"/>
                <a:gd name="T9" fmla="*/ 242932 h 1449388"/>
                <a:gd name="T10" fmla="*/ 477837 w 2074863"/>
                <a:gd name="T11" fmla="*/ 205353 h 1449388"/>
                <a:gd name="T12" fmla="*/ 1740628 w 2074863"/>
                <a:gd name="T13" fmla="*/ 154806 h 1449388"/>
                <a:gd name="T14" fmla="*/ 2053402 w 2074863"/>
                <a:gd name="T15" fmla="*/ 598770 h 1449388"/>
                <a:gd name="T16" fmla="*/ 1727513 w 2074863"/>
                <a:gd name="T17" fmla="*/ 490360 h 1449388"/>
                <a:gd name="T18" fmla="*/ 529828 w 2074863"/>
                <a:gd name="T19" fmla="*/ 78646 h 1449388"/>
                <a:gd name="T20" fmla="*/ 164703 w 2074863"/>
                <a:gd name="T21" fmla="*/ 389257 h 1449388"/>
                <a:gd name="T22" fmla="*/ 322262 w 2074863"/>
                <a:gd name="T23" fmla="*/ 444071 h 1449388"/>
                <a:gd name="T24" fmla="*/ 529828 w 2074863"/>
                <a:gd name="T25" fmla="*/ 78646 h 1449388"/>
                <a:gd name="T26" fmla="*/ 742553 w 2074863"/>
                <a:gd name="T27" fmla="*/ 228788 h 1449388"/>
                <a:gd name="T28" fmla="*/ 992188 w 2074863"/>
                <a:gd name="T29" fmla="*/ 300284 h 1449388"/>
                <a:gd name="T30" fmla="*/ 1289844 w 2074863"/>
                <a:gd name="T31" fmla="*/ 382902 h 1449388"/>
                <a:gd name="T32" fmla="*/ 1520825 w 2074863"/>
                <a:gd name="T33" fmla="*/ 362645 h 1449388"/>
                <a:gd name="T34" fmla="*/ 1749425 w 2074863"/>
                <a:gd name="T35" fmla="*/ 612882 h 1449388"/>
                <a:gd name="T36" fmla="*/ 1787128 w 2074863"/>
                <a:gd name="T37" fmla="*/ 805922 h 1449388"/>
                <a:gd name="T38" fmla="*/ 1502569 w 2074863"/>
                <a:gd name="T39" fmla="*/ 919521 h 1449388"/>
                <a:gd name="T40" fmla="*/ 1225153 w 2074863"/>
                <a:gd name="T41" fmla="*/ 698677 h 1449388"/>
                <a:gd name="T42" fmla="*/ 784622 w 2074863"/>
                <a:gd name="T43" fmla="*/ 566012 h 1449388"/>
                <a:gd name="T44" fmla="*/ 711994 w 2074863"/>
                <a:gd name="T45" fmla="*/ 339210 h 1449388"/>
                <a:gd name="T46" fmla="*/ 354409 w 2074863"/>
                <a:gd name="T47" fmla="*/ 523909 h 1449388"/>
                <a:gd name="T48" fmla="*/ 474265 w 2074863"/>
                <a:gd name="T49" fmla="*/ 744753 h 1449388"/>
                <a:gd name="T50" fmla="*/ 577850 w 2074863"/>
                <a:gd name="T51" fmla="*/ 865899 h 1449388"/>
                <a:gd name="T52" fmla="*/ 665956 w 2074863"/>
                <a:gd name="T53" fmla="*/ 969966 h 1449388"/>
                <a:gd name="T54" fmla="*/ 750094 w 2074863"/>
                <a:gd name="T55" fmla="*/ 1091112 h 1449388"/>
                <a:gd name="T56" fmla="*/ 871538 w 2074863"/>
                <a:gd name="T57" fmla="*/ 1340158 h 1449388"/>
                <a:gd name="T58" fmla="*/ 994966 w 2074863"/>
                <a:gd name="T59" fmla="*/ 1367962 h 1449388"/>
                <a:gd name="T60" fmla="*/ 837010 w 2074863"/>
                <a:gd name="T61" fmla="*/ 1158637 h 1449388"/>
                <a:gd name="T62" fmla="*/ 869950 w 2074863"/>
                <a:gd name="T63" fmla="*/ 1113753 h 1449388"/>
                <a:gd name="T64" fmla="*/ 1141016 w 2074863"/>
                <a:gd name="T65" fmla="*/ 1356443 h 1449388"/>
                <a:gd name="T66" fmla="*/ 1211660 w 2074863"/>
                <a:gd name="T67" fmla="*/ 1290507 h 1449388"/>
                <a:gd name="T68" fmla="*/ 916781 w 2074863"/>
                <a:gd name="T69" fmla="*/ 976321 h 1449388"/>
                <a:gd name="T70" fmla="*/ 965200 w 2074863"/>
                <a:gd name="T71" fmla="*/ 945737 h 1449388"/>
                <a:gd name="T72" fmla="*/ 1312863 w 2074863"/>
                <a:gd name="T73" fmla="*/ 1240063 h 1449388"/>
                <a:gd name="T74" fmla="*/ 1309688 w 2074863"/>
                <a:gd name="T75" fmla="*/ 1118519 h 1449388"/>
                <a:gd name="T76" fmla="*/ 1041003 w 2074863"/>
                <a:gd name="T77" fmla="*/ 816249 h 1449388"/>
                <a:gd name="T78" fmla="*/ 1096566 w 2074863"/>
                <a:gd name="T79" fmla="*/ 802347 h 1449388"/>
                <a:gd name="T80" fmla="*/ 1427956 w 2074863"/>
                <a:gd name="T81" fmla="*/ 1091112 h 1449388"/>
                <a:gd name="T82" fmla="*/ 1419225 w 2074863"/>
                <a:gd name="T83" fmla="*/ 969966 h 1449388"/>
                <a:gd name="T84" fmla="*/ 1427163 w 2074863"/>
                <a:gd name="T85" fmla="*/ 913563 h 1449388"/>
                <a:gd name="T86" fmla="*/ 1535510 w 2074863"/>
                <a:gd name="T87" fmla="*/ 1001345 h 1449388"/>
                <a:gd name="T88" fmla="*/ 1501775 w 2074863"/>
                <a:gd name="T89" fmla="*/ 1120108 h 1449388"/>
                <a:gd name="T90" fmla="*/ 1422797 w 2074863"/>
                <a:gd name="T91" fmla="*/ 1223778 h 1449388"/>
                <a:gd name="T92" fmla="*/ 1318022 w 2074863"/>
                <a:gd name="T93" fmla="*/ 1313545 h 1449388"/>
                <a:gd name="T94" fmla="*/ 1213247 w 2074863"/>
                <a:gd name="T95" fmla="*/ 1405696 h 1449388"/>
                <a:gd name="T96" fmla="*/ 1107281 w 2074863"/>
                <a:gd name="T97" fmla="*/ 1417215 h 1449388"/>
                <a:gd name="T98" fmla="*/ 977503 w 2074863"/>
                <a:gd name="T99" fmla="*/ 1445813 h 1449388"/>
                <a:gd name="T100" fmla="*/ 681435 w 2074863"/>
                <a:gd name="T101" fmla="*/ 1264689 h 1449388"/>
                <a:gd name="T102" fmla="*/ 535781 w 2074863"/>
                <a:gd name="T103" fmla="*/ 1309970 h 1449388"/>
                <a:gd name="T104" fmla="*/ 499666 w 2074863"/>
                <a:gd name="T105" fmla="*/ 1236091 h 1449388"/>
                <a:gd name="T106" fmla="*/ 398065 w 2074863"/>
                <a:gd name="T107" fmla="*/ 1151884 h 1449388"/>
                <a:gd name="T108" fmla="*/ 345678 w 2074863"/>
                <a:gd name="T109" fmla="*/ 1056556 h 1449388"/>
                <a:gd name="T110" fmla="*/ 254000 w 2074863"/>
                <a:gd name="T111" fmla="*/ 942559 h 1449388"/>
                <a:gd name="T112" fmla="*/ 292894 w 2074863"/>
                <a:gd name="T113" fmla="*/ 799169 h 1449388"/>
                <a:gd name="T114" fmla="*/ 203200 w 2074863"/>
                <a:gd name="T115" fmla="*/ 705827 h 1449388"/>
                <a:gd name="T116" fmla="*/ 1984 w 2074863"/>
                <a:gd name="T117" fmla="*/ 477833 h 1449388"/>
                <a:gd name="T118" fmla="*/ 297259 w 2074863"/>
                <a:gd name="T119" fmla="*/ 152525 h 1449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grpFill/>
            <a:ln w="9525">
              <a:solidFill>
                <a:srgbClr val="C0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bg1">
                    <a:lumMod val="50000"/>
                  </a:schemeClr>
                </a:solidFill>
                <a:latin typeface="+mn-lt"/>
                <a:ea typeface="+mn-ea"/>
                <a:cs typeface="+mn-ea"/>
                <a:sym typeface="+mn-lt"/>
              </a:endParaRPr>
            </a:p>
          </p:txBody>
        </p:sp>
        <p:sp>
          <p:nvSpPr>
            <p:cNvPr id="23" name="矩形 27"/>
            <p:cNvSpPr>
              <a:spLocks noChangeArrowheads="1"/>
            </p:cNvSpPr>
            <p:nvPr/>
          </p:nvSpPr>
          <p:spPr bwMode="auto">
            <a:xfrm>
              <a:off x="405224" y="1293735"/>
              <a:ext cx="1539302" cy="369162"/>
            </a:xfrm>
            <a:prstGeom prst="rect">
              <a:avLst/>
            </a:prstGeom>
            <a:grpFill/>
            <a:ln w="9525">
              <a:noFill/>
              <a:miter lim="800000"/>
              <a:headEnd/>
              <a:tailEnd/>
            </a:ln>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a:solidFill>
                    <a:schemeClr val="bg1">
                      <a:lumMod val="50000"/>
                    </a:schemeClr>
                  </a:solidFill>
                  <a:latin typeface="+mn-lt"/>
                  <a:ea typeface="+mn-ea"/>
                  <a:cs typeface="+mn-ea"/>
                  <a:sym typeface="+mn-lt"/>
                </a:rPr>
                <a:t>添加标题</a:t>
              </a:r>
            </a:p>
          </p:txBody>
        </p:sp>
      </p:grpSp>
      <p:sp>
        <p:nvSpPr>
          <p:cNvPr id="24" name="矩形 117"/>
          <p:cNvSpPr>
            <a:spLocks noChangeArrowheads="1"/>
          </p:cNvSpPr>
          <p:nvPr/>
        </p:nvSpPr>
        <p:spPr bwMode="auto">
          <a:xfrm>
            <a:off x="1825625" y="4543425"/>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spcBef>
                <a:spcPts val="1000"/>
              </a:spcBef>
            </a:pPr>
            <a:r>
              <a:rPr lang="zh-CN" altLang="en-US" sz="2400" b="1" dirty="0">
                <a:solidFill>
                  <a:schemeClr val="bg1">
                    <a:lumMod val="50000"/>
                  </a:schemeClr>
                </a:solidFill>
                <a:latin typeface="+mn-lt"/>
                <a:ea typeface="+mn-ea"/>
                <a:cs typeface="+mn-ea"/>
                <a:sym typeface="+mn-lt"/>
              </a:rPr>
              <a:t>点击添加标题</a:t>
            </a:r>
            <a:endParaRPr lang="zh-CN" altLang="en-US" dirty="0">
              <a:solidFill>
                <a:schemeClr val="bg1">
                  <a:lumMod val="50000"/>
                </a:schemeClr>
              </a:solidFill>
              <a:latin typeface="+mn-lt"/>
              <a:ea typeface="+mn-ea"/>
              <a:cs typeface="+mn-ea"/>
              <a:sym typeface="+mn-lt"/>
            </a:endParaRPr>
          </a:p>
        </p:txBody>
      </p:sp>
      <p:sp>
        <p:nvSpPr>
          <p:cNvPr id="25" name="矩形 124"/>
          <p:cNvSpPr>
            <a:spLocks noChangeArrowheads="1"/>
          </p:cNvSpPr>
          <p:nvPr/>
        </p:nvSpPr>
        <p:spPr bwMode="auto">
          <a:xfrm>
            <a:off x="1825625" y="5056188"/>
            <a:ext cx="85439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a:solidFill>
                  <a:schemeClr val="bg1">
                    <a:lumMod val="50000"/>
                  </a:schemeClr>
                </a:solidFill>
                <a:latin typeface="+mn-lt"/>
                <a:ea typeface="+mn-ea"/>
                <a:cs typeface="+mn-ea"/>
                <a:sym typeface="+mn-lt"/>
              </a:rPr>
              <a:t>商务报告是商贸公司、企业为交流信息而使用的一种文书形式，它以书面形式给阅读者提供有关信息和数据，以供参考。商务报告是商贸公司、企业为交流信息而使用的一种文书形式，它以书面形式给阅读者提供有关信息和数据，以供参考。</a:t>
            </a:r>
          </a:p>
        </p:txBody>
      </p:sp>
      <p:sp>
        <p:nvSpPr>
          <p:cNvPr id="26" name="直接连接符 153"/>
          <p:cNvSpPr>
            <a:spLocks noChangeShapeType="1"/>
          </p:cNvSpPr>
          <p:nvPr/>
        </p:nvSpPr>
        <p:spPr bwMode="auto">
          <a:xfrm>
            <a:off x="1920875" y="5005388"/>
            <a:ext cx="1851025" cy="0"/>
          </a:xfrm>
          <a:prstGeom prst="line">
            <a:avLst/>
          </a:prstGeom>
          <a:noFill/>
          <a:ln w="6350">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endParaRPr lang="zh-CN" altLang="en-US">
              <a:cs typeface="+mn-ea"/>
              <a:sym typeface="+mn-lt"/>
            </a:endParaRPr>
          </a:p>
        </p:txBody>
      </p:sp>
    </p:spTree>
    <p:extLst>
      <p:ext uri="{BB962C8B-B14F-4D97-AF65-F5344CB8AC3E}">
        <p14:creationId xmlns:p14="http://schemas.microsoft.com/office/powerpoint/2010/main" val="1506810920"/>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50"/>
                                        <p:tgtEl>
                                          <p:spTgt spid="16"/>
                                        </p:tgtEl>
                                      </p:cBhvr>
                                    </p:animEffect>
                                    <p:anim calcmode="lin" valueType="num">
                                      <p:cBhvr>
                                        <p:cTn id="20" dur="250" fill="hold"/>
                                        <p:tgtEl>
                                          <p:spTgt spid="16"/>
                                        </p:tgtEl>
                                        <p:attrNameLst>
                                          <p:attrName>ppt_x</p:attrName>
                                        </p:attrNameLst>
                                      </p:cBhvr>
                                      <p:tavLst>
                                        <p:tav tm="0">
                                          <p:val>
                                            <p:strVal val="#ppt_x"/>
                                          </p:val>
                                        </p:tav>
                                        <p:tav tm="100000">
                                          <p:val>
                                            <p:strVal val="#ppt_x"/>
                                          </p:val>
                                        </p:tav>
                                      </p:tavLst>
                                    </p:anim>
                                    <p:anim calcmode="lin" valueType="num">
                                      <p:cBhvr>
                                        <p:cTn id="21" dur="25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anim calcmode="lin" valueType="num">
                                      <p:cBhvr>
                                        <p:cTn id="26" dur="250" fill="hold"/>
                                        <p:tgtEl>
                                          <p:spTgt spid="20"/>
                                        </p:tgtEl>
                                        <p:attrNameLst>
                                          <p:attrName>ppt_x</p:attrName>
                                        </p:attrNameLst>
                                      </p:cBhvr>
                                      <p:tavLst>
                                        <p:tav tm="0">
                                          <p:val>
                                            <p:strVal val="#ppt_x"/>
                                          </p:val>
                                        </p:tav>
                                        <p:tav tm="100000">
                                          <p:val>
                                            <p:strVal val="#ppt_x"/>
                                          </p:val>
                                        </p:tav>
                                      </p:tavLst>
                                    </p:anim>
                                    <p:anim calcmode="lin" valueType="num">
                                      <p:cBhvr>
                                        <p:cTn id="27" dur="25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50"/>
                                        <p:tgtEl>
                                          <p:spTgt spid="24"/>
                                        </p:tgtEl>
                                      </p:cBhvr>
                                    </p:animEffect>
                                    <p:anim calcmode="lin" valueType="num">
                                      <p:cBhvr>
                                        <p:cTn id="32" dur="250" fill="hold"/>
                                        <p:tgtEl>
                                          <p:spTgt spid="24"/>
                                        </p:tgtEl>
                                        <p:attrNameLst>
                                          <p:attrName>ppt_x</p:attrName>
                                        </p:attrNameLst>
                                      </p:cBhvr>
                                      <p:tavLst>
                                        <p:tav tm="0">
                                          <p:val>
                                            <p:strVal val="#ppt_x"/>
                                          </p:val>
                                        </p:tav>
                                        <p:tav tm="100000">
                                          <p:val>
                                            <p:strVal val="#ppt_x"/>
                                          </p:val>
                                        </p:tav>
                                      </p:tavLst>
                                    </p:anim>
                                    <p:anim calcmode="lin" valueType="num">
                                      <p:cBhvr>
                                        <p:cTn id="33" dur="25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250"/>
                                        <p:tgtEl>
                                          <p:spTgt spid="25"/>
                                        </p:tgtEl>
                                      </p:cBhvr>
                                    </p:animEffect>
                                    <p:anim calcmode="lin" valueType="num">
                                      <p:cBhvr>
                                        <p:cTn id="38" dur="250" fill="hold"/>
                                        <p:tgtEl>
                                          <p:spTgt spid="25"/>
                                        </p:tgtEl>
                                        <p:attrNameLst>
                                          <p:attrName>ppt_x</p:attrName>
                                        </p:attrNameLst>
                                      </p:cBhvr>
                                      <p:tavLst>
                                        <p:tav tm="0">
                                          <p:val>
                                            <p:strVal val="#ppt_x"/>
                                          </p:val>
                                        </p:tav>
                                        <p:tav tm="100000">
                                          <p:val>
                                            <p:strVal val="#ppt_x"/>
                                          </p:val>
                                        </p:tav>
                                      </p:tavLst>
                                    </p:anim>
                                    <p:anim calcmode="lin" valueType="num">
                                      <p:cBhvr>
                                        <p:cTn id="39" dur="25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1750"/>
                            </p:stCondLst>
                            <p:childTnLst>
                              <p:par>
                                <p:cTn id="41" presetID="42"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250"/>
                                        <p:tgtEl>
                                          <p:spTgt spid="26"/>
                                        </p:tgtEl>
                                      </p:cBhvr>
                                    </p:animEffect>
                                    <p:anim calcmode="lin" valueType="num">
                                      <p:cBhvr>
                                        <p:cTn id="44" dur="250" fill="hold"/>
                                        <p:tgtEl>
                                          <p:spTgt spid="26"/>
                                        </p:tgtEl>
                                        <p:attrNameLst>
                                          <p:attrName>ppt_x</p:attrName>
                                        </p:attrNameLst>
                                      </p:cBhvr>
                                      <p:tavLst>
                                        <p:tav tm="0">
                                          <p:val>
                                            <p:strVal val="#ppt_x"/>
                                          </p:val>
                                        </p:tav>
                                        <p:tav tm="100000">
                                          <p:val>
                                            <p:strVal val="#ppt_x"/>
                                          </p:val>
                                        </p:tav>
                                      </p:tavLst>
                                    </p:anim>
                                    <p:anim calcmode="lin" valueType="num">
                                      <p:cBhvr>
                                        <p:cTn id="45" dur="25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组合 1"/>
          <p:cNvGrpSpPr/>
          <p:nvPr/>
        </p:nvGrpSpPr>
        <p:grpSpPr>
          <a:xfrm>
            <a:off x="1761160" y="1967798"/>
            <a:ext cx="8988616" cy="4040672"/>
            <a:chOff x="2304917" y="2051315"/>
            <a:chExt cx="7945706" cy="3571852"/>
          </a:xfrm>
          <a:noFill/>
        </p:grpSpPr>
        <p:cxnSp>
          <p:nvCxnSpPr>
            <p:cNvPr id="12" name="直接连接符 72"/>
            <p:cNvCxnSpPr>
              <a:cxnSpLocks noChangeShapeType="1"/>
            </p:cNvCxnSpPr>
            <p:nvPr/>
          </p:nvCxnSpPr>
          <p:spPr bwMode="auto">
            <a:xfrm>
              <a:off x="8547905" y="3129518"/>
              <a:ext cx="559718" cy="184693"/>
            </a:xfrm>
            <a:prstGeom prst="line">
              <a:avLst/>
            </a:prstGeom>
            <a:grpFill/>
            <a:ln w="28575">
              <a:solidFill>
                <a:schemeClr val="bg1">
                  <a:lumMod val="50000"/>
                </a:schemeClr>
              </a:solidFill>
              <a:miter lim="800000"/>
              <a:headEnd/>
              <a:tailEnd/>
            </a:ln>
          </p:spPr>
        </p:cxnSp>
        <p:cxnSp>
          <p:nvCxnSpPr>
            <p:cNvPr id="13" name="直接连接符 20"/>
            <p:cNvCxnSpPr>
              <a:cxnSpLocks noChangeShapeType="1"/>
            </p:cNvCxnSpPr>
            <p:nvPr/>
          </p:nvCxnSpPr>
          <p:spPr bwMode="auto">
            <a:xfrm flipV="1">
              <a:off x="6554443" y="3466836"/>
              <a:ext cx="683924" cy="622217"/>
            </a:xfrm>
            <a:prstGeom prst="line">
              <a:avLst/>
            </a:prstGeom>
            <a:grpFill/>
            <a:ln w="28575">
              <a:solidFill>
                <a:schemeClr val="bg1">
                  <a:lumMod val="50000"/>
                </a:schemeClr>
              </a:solidFill>
              <a:miter lim="800000"/>
              <a:headEnd/>
              <a:tailEnd/>
            </a:ln>
          </p:spPr>
        </p:cxnSp>
        <p:grpSp>
          <p:nvGrpSpPr>
            <p:cNvPr id="14" name="组合 13"/>
            <p:cNvGrpSpPr/>
            <p:nvPr/>
          </p:nvGrpSpPr>
          <p:grpSpPr>
            <a:xfrm>
              <a:off x="7003538" y="2051315"/>
              <a:ext cx="1656509" cy="1656509"/>
              <a:chOff x="5252030" y="2008764"/>
              <a:chExt cx="809336" cy="809336"/>
            </a:xfrm>
            <a:grpFill/>
          </p:grpSpPr>
          <p:sp>
            <p:nvSpPr>
              <p:cNvPr id="15" name="椭圆 14"/>
              <p:cNvSpPr/>
              <p:nvPr/>
            </p:nvSpPr>
            <p:spPr>
              <a:xfrm>
                <a:off x="5252030" y="2008764"/>
                <a:ext cx="809336" cy="809336"/>
              </a:xfrm>
              <a:prstGeom prst="ellipse">
                <a:avLst/>
              </a:prstGeom>
              <a:grp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lumMod val="50000"/>
                    </a:schemeClr>
                  </a:solidFill>
                  <a:effectLst/>
                  <a:uLnTx/>
                  <a:uFillTx/>
                  <a:cs typeface="+mn-ea"/>
                  <a:sym typeface="+mn-lt"/>
                </a:endParaRPr>
              </a:p>
            </p:txBody>
          </p:sp>
          <p:sp>
            <p:nvSpPr>
              <p:cNvPr id="16" name="椭圆 15"/>
              <p:cNvSpPr/>
              <p:nvPr/>
            </p:nvSpPr>
            <p:spPr>
              <a:xfrm>
                <a:off x="5269270" y="2029388"/>
                <a:ext cx="769580" cy="769580"/>
              </a:xfrm>
              <a:prstGeom prst="ellipse">
                <a:avLst/>
              </a:prstGeom>
              <a:grp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grpSp>
          <p:nvGrpSpPr>
            <p:cNvPr id="17" name="组合 16"/>
            <p:cNvGrpSpPr/>
            <p:nvPr/>
          </p:nvGrpSpPr>
          <p:grpSpPr>
            <a:xfrm>
              <a:off x="5005619" y="5107648"/>
              <a:ext cx="515519" cy="515519"/>
              <a:chOff x="5252030" y="2008764"/>
              <a:chExt cx="809336" cy="809336"/>
            </a:xfrm>
            <a:grpFill/>
            <a:effectLst/>
          </p:grpSpPr>
          <p:sp>
            <p:nvSpPr>
              <p:cNvPr id="18" name="椭圆 17"/>
              <p:cNvSpPr/>
              <p:nvPr/>
            </p:nvSpPr>
            <p:spPr>
              <a:xfrm>
                <a:off x="5252030" y="2008764"/>
                <a:ext cx="809336" cy="809336"/>
              </a:xfrm>
              <a:prstGeom prst="ellipse">
                <a:avLst/>
              </a:prstGeom>
              <a:grp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lumMod val="50000"/>
                    </a:schemeClr>
                  </a:solidFill>
                  <a:effectLst/>
                  <a:uLnTx/>
                  <a:uFillTx/>
                  <a:cs typeface="+mn-ea"/>
                  <a:sym typeface="+mn-lt"/>
                </a:endParaRPr>
              </a:p>
            </p:txBody>
          </p:sp>
          <p:sp>
            <p:nvSpPr>
              <p:cNvPr id="19" name="椭圆 18"/>
              <p:cNvSpPr/>
              <p:nvPr/>
            </p:nvSpPr>
            <p:spPr>
              <a:xfrm>
                <a:off x="5269270" y="2029388"/>
                <a:ext cx="769580" cy="769580"/>
              </a:xfrm>
              <a:prstGeom prst="ellipse">
                <a:avLst/>
              </a:prstGeom>
              <a:grp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grpSp>
          <p:nvGrpSpPr>
            <p:cNvPr id="20" name="组合 19"/>
            <p:cNvGrpSpPr/>
            <p:nvPr/>
          </p:nvGrpSpPr>
          <p:grpSpPr>
            <a:xfrm>
              <a:off x="3891486" y="2651542"/>
              <a:ext cx="1244798" cy="1244798"/>
              <a:chOff x="5252030" y="2008764"/>
              <a:chExt cx="809336" cy="809336"/>
            </a:xfrm>
            <a:grpFill/>
            <a:effectLst/>
          </p:grpSpPr>
          <p:sp>
            <p:nvSpPr>
              <p:cNvPr id="21" name="椭圆 20"/>
              <p:cNvSpPr/>
              <p:nvPr/>
            </p:nvSpPr>
            <p:spPr>
              <a:xfrm>
                <a:off x="5252030" y="2008764"/>
                <a:ext cx="809336" cy="809336"/>
              </a:xfrm>
              <a:prstGeom prst="ellipse">
                <a:avLst/>
              </a:prstGeom>
              <a:grp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lumMod val="50000"/>
                    </a:schemeClr>
                  </a:solidFill>
                  <a:effectLst/>
                  <a:uLnTx/>
                  <a:uFillTx/>
                  <a:cs typeface="+mn-ea"/>
                  <a:sym typeface="+mn-lt"/>
                </a:endParaRPr>
              </a:p>
            </p:txBody>
          </p:sp>
          <p:sp>
            <p:nvSpPr>
              <p:cNvPr id="22" name="椭圆 21"/>
              <p:cNvSpPr/>
              <p:nvPr/>
            </p:nvSpPr>
            <p:spPr>
              <a:xfrm>
                <a:off x="5269270" y="2029388"/>
                <a:ext cx="769580" cy="769580"/>
              </a:xfrm>
              <a:prstGeom prst="ellipse">
                <a:avLst/>
              </a:prstGeom>
              <a:grp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cxnSp>
          <p:nvCxnSpPr>
            <p:cNvPr id="23" name="直接连接符 22"/>
            <p:cNvCxnSpPr>
              <a:cxnSpLocks noChangeShapeType="1"/>
            </p:cNvCxnSpPr>
            <p:nvPr/>
          </p:nvCxnSpPr>
          <p:spPr bwMode="auto">
            <a:xfrm flipV="1">
              <a:off x="3656844" y="3734348"/>
              <a:ext cx="413953" cy="322088"/>
            </a:xfrm>
            <a:prstGeom prst="line">
              <a:avLst/>
            </a:prstGeom>
            <a:grpFill/>
            <a:ln w="28575">
              <a:solidFill>
                <a:schemeClr val="bg1">
                  <a:lumMod val="50000"/>
                </a:schemeClr>
              </a:solidFill>
              <a:miter lim="800000"/>
              <a:headEnd/>
              <a:tailEnd/>
            </a:ln>
          </p:spPr>
        </p:cxnSp>
        <p:cxnSp>
          <p:nvCxnSpPr>
            <p:cNvPr id="24" name="直接连接符 17"/>
            <p:cNvCxnSpPr>
              <a:cxnSpLocks noChangeShapeType="1"/>
            </p:cNvCxnSpPr>
            <p:nvPr/>
          </p:nvCxnSpPr>
          <p:spPr bwMode="auto">
            <a:xfrm>
              <a:off x="5046269" y="3597082"/>
              <a:ext cx="681323" cy="491172"/>
            </a:xfrm>
            <a:prstGeom prst="line">
              <a:avLst/>
            </a:prstGeom>
            <a:grpFill/>
            <a:ln w="28575">
              <a:solidFill>
                <a:schemeClr val="bg1">
                  <a:lumMod val="50000"/>
                </a:schemeClr>
              </a:solidFill>
              <a:miter lim="800000"/>
              <a:headEnd/>
              <a:tailEnd/>
            </a:ln>
          </p:spPr>
        </p:cxnSp>
        <p:cxnSp>
          <p:nvCxnSpPr>
            <p:cNvPr id="25" name="直接连接符 23"/>
            <p:cNvCxnSpPr>
              <a:cxnSpLocks noChangeShapeType="1"/>
              <a:endCxn id="35" idx="1"/>
            </p:cNvCxnSpPr>
            <p:nvPr/>
          </p:nvCxnSpPr>
          <p:spPr bwMode="auto">
            <a:xfrm>
              <a:off x="2684070" y="3842655"/>
              <a:ext cx="363984" cy="242094"/>
            </a:xfrm>
            <a:prstGeom prst="line">
              <a:avLst/>
            </a:prstGeom>
            <a:grpFill/>
            <a:ln w="28575">
              <a:solidFill>
                <a:schemeClr val="bg1">
                  <a:lumMod val="50000"/>
                </a:schemeClr>
              </a:solidFill>
              <a:miter lim="800000"/>
              <a:headEnd/>
              <a:tailEnd/>
            </a:ln>
          </p:spPr>
        </p:cxnSp>
        <p:cxnSp>
          <p:nvCxnSpPr>
            <p:cNvPr id="26" name="直接连接符 43"/>
            <p:cNvCxnSpPr>
              <a:cxnSpLocks noChangeShapeType="1"/>
            </p:cNvCxnSpPr>
            <p:nvPr/>
          </p:nvCxnSpPr>
          <p:spPr bwMode="auto">
            <a:xfrm flipV="1">
              <a:off x="5426070" y="4916812"/>
              <a:ext cx="301521" cy="278300"/>
            </a:xfrm>
            <a:prstGeom prst="line">
              <a:avLst/>
            </a:prstGeom>
            <a:grpFill/>
            <a:ln w="28575">
              <a:solidFill>
                <a:schemeClr val="bg1">
                  <a:lumMod val="50000"/>
                </a:schemeClr>
              </a:solidFill>
              <a:miter lim="800000"/>
              <a:headEnd/>
              <a:tailEnd/>
            </a:ln>
          </p:spPr>
        </p:cxnSp>
        <p:grpSp>
          <p:nvGrpSpPr>
            <p:cNvPr id="27" name="组合 26"/>
            <p:cNvGrpSpPr/>
            <p:nvPr/>
          </p:nvGrpSpPr>
          <p:grpSpPr>
            <a:xfrm>
              <a:off x="8966685" y="3095740"/>
              <a:ext cx="630230" cy="630230"/>
              <a:chOff x="304800" y="673100"/>
              <a:chExt cx="4000500" cy="4000500"/>
            </a:xfrm>
            <a:grpFill/>
            <a:effectLst/>
          </p:grpSpPr>
          <p:sp>
            <p:nvSpPr>
              <p:cNvPr id="28" name="同心圆 20"/>
              <p:cNvSpPr/>
              <p:nvPr/>
            </p:nvSpPr>
            <p:spPr>
              <a:xfrm>
                <a:off x="304800" y="673100"/>
                <a:ext cx="4000500" cy="4000500"/>
              </a:xfrm>
              <a:prstGeom prst="donut">
                <a:avLst>
                  <a:gd name="adj" fmla="val 4879"/>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50000"/>
                    </a:schemeClr>
                  </a:solidFill>
                  <a:cs typeface="+mn-ea"/>
                  <a:sym typeface="+mn-lt"/>
                </a:endParaRPr>
              </a:p>
            </p:txBody>
          </p:sp>
          <p:sp>
            <p:nvSpPr>
              <p:cNvPr id="29" name="椭圆 28"/>
              <p:cNvSpPr/>
              <p:nvPr/>
            </p:nvSpPr>
            <p:spPr>
              <a:xfrm>
                <a:off x="392112" y="760412"/>
                <a:ext cx="3825874" cy="3825874"/>
              </a:xfrm>
              <a:prstGeom prst="ellipse">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50000"/>
                    </a:schemeClr>
                  </a:solidFill>
                  <a:cs typeface="+mn-ea"/>
                  <a:sym typeface="+mn-lt"/>
                </a:endParaRPr>
              </a:p>
            </p:txBody>
          </p:sp>
        </p:grpSp>
        <p:grpSp>
          <p:nvGrpSpPr>
            <p:cNvPr id="30" name="组合 29"/>
            <p:cNvGrpSpPr/>
            <p:nvPr/>
          </p:nvGrpSpPr>
          <p:grpSpPr>
            <a:xfrm>
              <a:off x="5528139" y="3876946"/>
              <a:ext cx="1226559" cy="1226559"/>
              <a:chOff x="304800" y="673100"/>
              <a:chExt cx="4000500" cy="4000500"/>
            </a:xfrm>
            <a:grpFill/>
            <a:effectLst/>
          </p:grpSpPr>
          <p:sp>
            <p:nvSpPr>
              <p:cNvPr id="31" name="同心圆 23"/>
              <p:cNvSpPr/>
              <p:nvPr/>
            </p:nvSpPr>
            <p:spPr>
              <a:xfrm>
                <a:off x="304800" y="673100"/>
                <a:ext cx="4000500" cy="4000500"/>
              </a:xfrm>
              <a:prstGeom prst="donut">
                <a:avLst>
                  <a:gd name="adj" fmla="val 4879"/>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2" name="椭圆 31"/>
              <p:cNvSpPr/>
              <p:nvPr/>
            </p:nvSpPr>
            <p:spPr>
              <a:xfrm>
                <a:off x="392112" y="760412"/>
                <a:ext cx="3825874" cy="3825874"/>
              </a:xfrm>
              <a:prstGeom prst="ellipse">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grpSp>
          <p:nvGrpSpPr>
            <p:cNvPr id="33" name="组合 32"/>
            <p:cNvGrpSpPr/>
            <p:nvPr/>
          </p:nvGrpSpPr>
          <p:grpSpPr>
            <a:xfrm>
              <a:off x="2907682" y="3944377"/>
              <a:ext cx="867139" cy="867139"/>
              <a:chOff x="304800" y="673100"/>
              <a:chExt cx="4000500" cy="4000500"/>
            </a:xfrm>
            <a:grpFill/>
            <a:effectLst/>
          </p:grpSpPr>
          <p:sp>
            <p:nvSpPr>
              <p:cNvPr id="34" name="同心圆 26"/>
              <p:cNvSpPr/>
              <p:nvPr/>
            </p:nvSpPr>
            <p:spPr>
              <a:xfrm>
                <a:off x="304800" y="673100"/>
                <a:ext cx="4000500" cy="4000500"/>
              </a:xfrm>
              <a:prstGeom prst="donut">
                <a:avLst>
                  <a:gd name="adj" fmla="val 4879"/>
                </a:avLst>
              </a:prstGeom>
              <a:grp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35" name="椭圆 34"/>
              <p:cNvSpPr/>
              <p:nvPr/>
            </p:nvSpPr>
            <p:spPr>
              <a:xfrm>
                <a:off x="392112" y="760412"/>
                <a:ext cx="3825874" cy="3825874"/>
              </a:xfrm>
              <a:prstGeom prst="ellipse">
                <a:avLst/>
              </a:prstGeom>
              <a:grpFill/>
              <a:ln>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sp>
          <p:nvSpPr>
            <p:cNvPr id="36" name="文本框 37"/>
            <p:cNvSpPr>
              <a:spLocks noChangeArrowheads="1"/>
            </p:cNvSpPr>
            <p:nvPr/>
          </p:nvSpPr>
          <p:spPr bwMode="auto">
            <a:xfrm>
              <a:off x="7503547" y="2491701"/>
              <a:ext cx="707373" cy="734580"/>
            </a:xfrm>
            <a:prstGeom prst="rect">
              <a:avLst/>
            </a:prstGeom>
            <a:grpFill/>
            <a:ln w="9525">
              <a:noFill/>
              <a:miter lim="800000"/>
              <a:headEnd/>
              <a:tailEnd/>
            </a:ln>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2400" dirty="0">
                  <a:solidFill>
                    <a:schemeClr val="bg1">
                      <a:lumMod val="50000"/>
                    </a:schemeClr>
                  </a:solidFill>
                  <a:latin typeface="+mn-lt"/>
                  <a:ea typeface="+mn-ea"/>
                  <a:cs typeface="+mn-ea"/>
                  <a:sym typeface="+mn-lt"/>
                </a:rPr>
                <a:t>加入</a:t>
              </a:r>
              <a:endParaRPr lang="en-US" altLang="zh-CN" sz="2400" dirty="0">
                <a:solidFill>
                  <a:schemeClr val="bg1">
                    <a:lumMod val="50000"/>
                  </a:schemeClr>
                </a:solidFill>
                <a:latin typeface="+mn-lt"/>
                <a:ea typeface="+mn-ea"/>
                <a:cs typeface="+mn-ea"/>
                <a:sym typeface="+mn-lt"/>
              </a:endParaRPr>
            </a:p>
            <a:p>
              <a:pPr algn="ctr">
                <a:spcBef>
                  <a:spcPct val="0"/>
                </a:spcBef>
                <a:buNone/>
              </a:pPr>
              <a:r>
                <a:rPr lang="zh-CN" altLang="en-US" sz="2400" dirty="0">
                  <a:solidFill>
                    <a:schemeClr val="bg1">
                      <a:lumMod val="50000"/>
                    </a:schemeClr>
                  </a:solidFill>
                  <a:latin typeface="+mn-lt"/>
                  <a:ea typeface="+mn-ea"/>
                  <a:cs typeface="+mn-ea"/>
                  <a:sym typeface="+mn-lt"/>
                </a:rPr>
                <a:t>标题</a:t>
              </a:r>
            </a:p>
          </p:txBody>
        </p:sp>
        <p:sp>
          <p:nvSpPr>
            <p:cNvPr id="37" name="文本框 37"/>
            <p:cNvSpPr>
              <a:spLocks noChangeArrowheads="1"/>
            </p:cNvSpPr>
            <p:nvPr/>
          </p:nvSpPr>
          <p:spPr bwMode="auto">
            <a:xfrm>
              <a:off x="5844412" y="4184234"/>
              <a:ext cx="594012" cy="598546"/>
            </a:xfrm>
            <a:prstGeom prst="rect">
              <a:avLst/>
            </a:prstGeom>
            <a:grpFill/>
            <a:ln w="9525">
              <a:noFill/>
              <a:miter lim="800000"/>
              <a:headEnd/>
              <a:tailEnd/>
            </a:ln>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1900" dirty="0">
                  <a:solidFill>
                    <a:schemeClr val="bg1">
                      <a:lumMod val="50000"/>
                    </a:schemeClr>
                  </a:solidFill>
                  <a:latin typeface="+mn-lt"/>
                  <a:ea typeface="+mn-ea"/>
                  <a:cs typeface="+mn-ea"/>
                  <a:sym typeface="+mn-lt"/>
                </a:rPr>
                <a:t>加入</a:t>
              </a:r>
              <a:endParaRPr lang="en-US" altLang="zh-CN" sz="1900" dirty="0">
                <a:solidFill>
                  <a:schemeClr val="bg1">
                    <a:lumMod val="50000"/>
                  </a:schemeClr>
                </a:solidFill>
                <a:latin typeface="+mn-lt"/>
                <a:ea typeface="+mn-ea"/>
                <a:cs typeface="+mn-ea"/>
                <a:sym typeface="+mn-lt"/>
              </a:endParaRPr>
            </a:p>
            <a:p>
              <a:pPr algn="ctr">
                <a:spcBef>
                  <a:spcPct val="0"/>
                </a:spcBef>
                <a:buNone/>
              </a:pPr>
              <a:r>
                <a:rPr lang="zh-CN" altLang="en-US" sz="1900" dirty="0">
                  <a:solidFill>
                    <a:schemeClr val="bg1">
                      <a:lumMod val="50000"/>
                    </a:schemeClr>
                  </a:solidFill>
                  <a:latin typeface="+mn-lt"/>
                  <a:ea typeface="+mn-ea"/>
                  <a:cs typeface="+mn-ea"/>
                  <a:sym typeface="+mn-lt"/>
                </a:rPr>
                <a:t>标题</a:t>
              </a:r>
            </a:p>
          </p:txBody>
        </p:sp>
        <p:sp>
          <p:nvSpPr>
            <p:cNvPr id="38" name="文本框 37"/>
            <p:cNvSpPr>
              <a:spLocks noChangeArrowheads="1"/>
            </p:cNvSpPr>
            <p:nvPr/>
          </p:nvSpPr>
          <p:spPr bwMode="auto">
            <a:xfrm>
              <a:off x="4213917" y="2975657"/>
              <a:ext cx="594012" cy="598546"/>
            </a:xfrm>
            <a:prstGeom prst="rect">
              <a:avLst/>
            </a:prstGeom>
            <a:grpFill/>
            <a:ln w="9525">
              <a:noFill/>
              <a:miter lim="800000"/>
              <a:headEnd/>
              <a:tailEnd/>
            </a:ln>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1900" b="0" dirty="0">
                  <a:solidFill>
                    <a:schemeClr val="bg1">
                      <a:lumMod val="50000"/>
                    </a:schemeClr>
                  </a:solidFill>
                  <a:latin typeface="+mn-lt"/>
                  <a:ea typeface="+mn-ea"/>
                  <a:cs typeface="+mn-ea"/>
                  <a:sym typeface="+mn-lt"/>
                </a:rPr>
                <a:t>加入</a:t>
              </a:r>
              <a:endParaRPr lang="en-US" altLang="zh-CN" sz="1900" b="0" dirty="0">
                <a:solidFill>
                  <a:schemeClr val="bg1">
                    <a:lumMod val="50000"/>
                  </a:schemeClr>
                </a:solidFill>
                <a:latin typeface="+mn-lt"/>
                <a:ea typeface="+mn-ea"/>
                <a:cs typeface="+mn-ea"/>
                <a:sym typeface="+mn-lt"/>
              </a:endParaRPr>
            </a:p>
            <a:p>
              <a:pPr algn="ctr" eaLnBrk="1" hangingPunct="1">
                <a:spcBef>
                  <a:spcPct val="0"/>
                </a:spcBef>
                <a:buFont typeface="Arial" charset="0"/>
                <a:buNone/>
              </a:pPr>
              <a:r>
                <a:rPr lang="zh-CN" altLang="en-US" sz="1900" b="0" dirty="0">
                  <a:solidFill>
                    <a:schemeClr val="bg1">
                      <a:lumMod val="50000"/>
                    </a:schemeClr>
                  </a:solidFill>
                  <a:latin typeface="+mn-lt"/>
                  <a:ea typeface="+mn-ea"/>
                  <a:cs typeface="+mn-ea"/>
                  <a:sym typeface="+mn-lt"/>
                </a:rPr>
                <a:t>标题</a:t>
              </a:r>
            </a:p>
          </p:txBody>
        </p:sp>
        <p:sp>
          <p:nvSpPr>
            <p:cNvPr id="39" name="文本框 37"/>
            <p:cNvSpPr>
              <a:spLocks noChangeArrowheads="1"/>
            </p:cNvSpPr>
            <p:nvPr/>
          </p:nvSpPr>
          <p:spPr bwMode="auto">
            <a:xfrm>
              <a:off x="3123598" y="4171077"/>
              <a:ext cx="435307" cy="408100"/>
            </a:xfrm>
            <a:prstGeom prst="rect">
              <a:avLst/>
            </a:prstGeom>
            <a:grpFill/>
            <a:ln w="9525">
              <a:noFill/>
              <a:miter lim="800000"/>
              <a:headEnd/>
              <a:tailEnd/>
            </a:ln>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spcBef>
                  <a:spcPct val="0"/>
                </a:spcBef>
                <a:buNone/>
              </a:pPr>
              <a:r>
                <a:rPr lang="zh-CN" altLang="en-US" sz="1200" dirty="0">
                  <a:solidFill>
                    <a:schemeClr val="bg1">
                      <a:lumMod val="50000"/>
                    </a:schemeClr>
                  </a:solidFill>
                  <a:latin typeface="+mn-lt"/>
                  <a:ea typeface="+mn-ea"/>
                  <a:cs typeface="+mn-ea"/>
                  <a:sym typeface="+mn-lt"/>
                </a:rPr>
                <a:t>加入</a:t>
              </a:r>
              <a:endParaRPr lang="en-US" altLang="zh-CN" sz="1200" dirty="0">
                <a:solidFill>
                  <a:schemeClr val="bg1">
                    <a:lumMod val="50000"/>
                  </a:schemeClr>
                </a:solidFill>
                <a:latin typeface="+mn-lt"/>
                <a:ea typeface="+mn-ea"/>
                <a:cs typeface="+mn-ea"/>
                <a:sym typeface="+mn-lt"/>
              </a:endParaRPr>
            </a:p>
            <a:p>
              <a:pPr algn="ctr">
                <a:spcBef>
                  <a:spcPct val="0"/>
                </a:spcBef>
                <a:buNone/>
              </a:pPr>
              <a:r>
                <a:rPr lang="zh-CN" altLang="en-US" sz="1200" dirty="0">
                  <a:solidFill>
                    <a:schemeClr val="bg1">
                      <a:lumMod val="50000"/>
                    </a:schemeClr>
                  </a:solidFill>
                  <a:latin typeface="+mn-lt"/>
                  <a:ea typeface="+mn-ea"/>
                  <a:cs typeface="+mn-ea"/>
                  <a:sym typeface="+mn-lt"/>
                </a:rPr>
                <a:t>标题</a:t>
              </a:r>
            </a:p>
          </p:txBody>
        </p:sp>
        <p:sp>
          <p:nvSpPr>
            <p:cNvPr id="40" name="矩形 76"/>
            <p:cNvSpPr>
              <a:spLocks noChangeArrowheads="1"/>
            </p:cNvSpPr>
            <p:nvPr/>
          </p:nvSpPr>
          <p:spPr bwMode="auto">
            <a:xfrm>
              <a:off x="2598371" y="4899560"/>
              <a:ext cx="1366485" cy="212386"/>
            </a:xfrm>
            <a:prstGeom prst="rect">
              <a:avLst/>
            </a:prstGeom>
            <a:grpFill/>
            <a:ln w="9525">
              <a:noFill/>
              <a:miter lim="800000"/>
              <a:headEnd/>
              <a:tailEnd/>
            </a:ln>
          </p:spPr>
          <p:txBody>
            <a:bodyPr lIns="77409" tIns="38705" rIns="77409" bIns="387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354"/>
                </a:lnSpc>
                <a:spcBef>
                  <a:spcPct val="0"/>
                </a:spcBef>
                <a:buNone/>
              </a:pPr>
              <a:r>
                <a:rPr lang="zh-CN" altLang="en-US" sz="900" dirty="0">
                  <a:solidFill>
                    <a:schemeClr val="bg1">
                      <a:lumMod val="50000"/>
                    </a:schemeClr>
                  </a:solidFill>
                  <a:latin typeface="+mn-lt"/>
                  <a:ea typeface="+mn-ea"/>
                  <a:cs typeface="+mn-ea"/>
                  <a:sym typeface="+mn-lt"/>
                </a:rPr>
                <a:t>点击添加描述总结</a:t>
              </a:r>
              <a:r>
                <a:rPr lang="en-US" altLang="zh-CN" sz="900" dirty="0">
                  <a:solidFill>
                    <a:schemeClr val="bg1">
                      <a:lumMod val="50000"/>
                    </a:schemeClr>
                  </a:solidFill>
                  <a:latin typeface="+mn-lt"/>
                  <a:ea typeface="+mn-ea"/>
                  <a:cs typeface="+mn-ea"/>
                  <a:sym typeface="+mn-lt"/>
                </a:rPr>
                <a:t> </a:t>
              </a:r>
              <a:endParaRPr lang="zh-CN" altLang="en-US" sz="900" dirty="0">
                <a:solidFill>
                  <a:schemeClr val="bg1">
                    <a:lumMod val="50000"/>
                  </a:schemeClr>
                </a:solidFill>
                <a:latin typeface="+mn-lt"/>
                <a:ea typeface="+mn-ea"/>
                <a:cs typeface="+mn-ea"/>
                <a:sym typeface="+mn-lt"/>
              </a:endParaRPr>
            </a:p>
          </p:txBody>
        </p:sp>
        <p:sp>
          <p:nvSpPr>
            <p:cNvPr id="41" name="矩形 80"/>
            <p:cNvSpPr>
              <a:spLocks noChangeArrowheads="1"/>
            </p:cNvSpPr>
            <p:nvPr/>
          </p:nvSpPr>
          <p:spPr bwMode="auto">
            <a:xfrm>
              <a:off x="3784245" y="4001116"/>
              <a:ext cx="1366485" cy="212386"/>
            </a:xfrm>
            <a:prstGeom prst="rect">
              <a:avLst/>
            </a:prstGeom>
            <a:grpFill/>
            <a:ln w="9525">
              <a:noFill/>
              <a:miter lim="800000"/>
              <a:headEnd/>
              <a:tailEnd/>
            </a:ln>
          </p:spPr>
          <p:txBody>
            <a:bodyPr lIns="77409" tIns="38705" rIns="77409" bIns="387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354"/>
                </a:lnSpc>
                <a:spcBef>
                  <a:spcPct val="0"/>
                </a:spcBef>
                <a:buNone/>
              </a:pPr>
              <a:r>
                <a:rPr lang="zh-CN" altLang="en-US" sz="900" dirty="0">
                  <a:solidFill>
                    <a:schemeClr val="bg1">
                      <a:lumMod val="50000"/>
                    </a:schemeClr>
                  </a:solidFill>
                  <a:latin typeface="+mn-lt"/>
                  <a:ea typeface="+mn-ea"/>
                  <a:cs typeface="+mn-ea"/>
                  <a:sym typeface="+mn-lt"/>
                </a:rPr>
                <a:t>点击添加描述总结</a:t>
              </a:r>
              <a:r>
                <a:rPr lang="en-US" altLang="zh-CN" sz="900" dirty="0">
                  <a:solidFill>
                    <a:schemeClr val="bg1">
                      <a:lumMod val="50000"/>
                    </a:schemeClr>
                  </a:solidFill>
                  <a:latin typeface="+mn-lt"/>
                  <a:ea typeface="+mn-ea"/>
                  <a:cs typeface="+mn-ea"/>
                  <a:sym typeface="+mn-lt"/>
                </a:rPr>
                <a:t> </a:t>
              </a:r>
              <a:endParaRPr lang="zh-CN" altLang="en-US" sz="900" dirty="0">
                <a:solidFill>
                  <a:schemeClr val="bg1">
                    <a:lumMod val="50000"/>
                  </a:schemeClr>
                </a:solidFill>
                <a:latin typeface="+mn-lt"/>
                <a:ea typeface="+mn-ea"/>
                <a:cs typeface="+mn-ea"/>
                <a:sym typeface="+mn-lt"/>
              </a:endParaRPr>
            </a:p>
          </p:txBody>
        </p:sp>
        <p:sp>
          <p:nvSpPr>
            <p:cNvPr id="42" name="矩形 81"/>
            <p:cNvSpPr>
              <a:spLocks noChangeArrowheads="1"/>
            </p:cNvSpPr>
            <p:nvPr/>
          </p:nvSpPr>
          <p:spPr bwMode="auto">
            <a:xfrm>
              <a:off x="5488152" y="5143443"/>
              <a:ext cx="1366485" cy="212386"/>
            </a:xfrm>
            <a:prstGeom prst="rect">
              <a:avLst/>
            </a:prstGeom>
            <a:grpFill/>
            <a:ln w="9525">
              <a:noFill/>
              <a:miter lim="800000"/>
              <a:headEnd/>
              <a:tailEnd/>
            </a:ln>
          </p:spPr>
          <p:txBody>
            <a:bodyPr lIns="77409" tIns="38705" rIns="77409" bIns="387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354"/>
                </a:lnSpc>
                <a:spcBef>
                  <a:spcPct val="0"/>
                </a:spcBef>
                <a:buNone/>
              </a:pPr>
              <a:r>
                <a:rPr lang="zh-CN" altLang="en-US" sz="900" dirty="0">
                  <a:solidFill>
                    <a:schemeClr val="bg1">
                      <a:lumMod val="50000"/>
                    </a:schemeClr>
                  </a:solidFill>
                  <a:latin typeface="+mn-lt"/>
                  <a:ea typeface="+mn-ea"/>
                  <a:cs typeface="+mn-ea"/>
                  <a:sym typeface="+mn-lt"/>
                </a:rPr>
                <a:t>点击添加描述总结</a:t>
              </a:r>
              <a:r>
                <a:rPr lang="en-US" altLang="zh-CN" sz="900" dirty="0">
                  <a:solidFill>
                    <a:schemeClr val="bg1">
                      <a:lumMod val="50000"/>
                    </a:schemeClr>
                  </a:solidFill>
                  <a:latin typeface="+mn-lt"/>
                  <a:ea typeface="+mn-ea"/>
                  <a:cs typeface="+mn-ea"/>
                  <a:sym typeface="+mn-lt"/>
                </a:rPr>
                <a:t> </a:t>
              </a:r>
              <a:endParaRPr lang="zh-CN" altLang="en-US" sz="900" dirty="0">
                <a:solidFill>
                  <a:schemeClr val="bg1">
                    <a:lumMod val="50000"/>
                  </a:schemeClr>
                </a:solidFill>
                <a:latin typeface="+mn-lt"/>
                <a:ea typeface="+mn-ea"/>
                <a:cs typeface="+mn-ea"/>
                <a:sym typeface="+mn-lt"/>
              </a:endParaRPr>
            </a:p>
          </p:txBody>
        </p:sp>
        <p:sp>
          <p:nvSpPr>
            <p:cNvPr id="43" name="矩形 82"/>
            <p:cNvSpPr>
              <a:spLocks noChangeArrowheads="1"/>
            </p:cNvSpPr>
            <p:nvPr/>
          </p:nvSpPr>
          <p:spPr bwMode="auto">
            <a:xfrm>
              <a:off x="7122052" y="3834322"/>
              <a:ext cx="1366485" cy="212952"/>
            </a:xfrm>
            <a:prstGeom prst="rect">
              <a:avLst/>
            </a:prstGeom>
            <a:grpFill/>
            <a:ln w="9525">
              <a:noFill/>
              <a:miter lim="800000"/>
              <a:headEnd/>
              <a:tailEnd/>
            </a:ln>
          </p:spPr>
          <p:txBody>
            <a:bodyPr lIns="77409" tIns="38705" rIns="77409" bIns="3870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a:lnSpc>
                  <a:spcPts val="1354"/>
                </a:lnSpc>
                <a:spcBef>
                  <a:spcPct val="0"/>
                </a:spcBef>
                <a:buNone/>
              </a:pPr>
              <a:r>
                <a:rPr lang="zh-CN" altLang="en-US" sz="900" dirty="0">
                  <a:solidFill>
                    <a:schemeClr val="bg1">
                      <a:lumMod val="50000"/>
                    </a:schemeClr>
                  </a:solidFill>
                  <a:latin typeface="+mn-lt"/>
                  <a:ea typeface="+mn-ea"/>
                  <a:cs typeface="+mn-ea"/>
                  <a:sym typeface="+mn-lt"/>
                </a:rPr>
                <a:t>点击添加描述总结</a:t>
              </a:r>
            </a:p>
          </p:txBody>
        </p:sp>
        <p:sp>
          <p:nvSpPr>
            <p:cNvPr id="44" name="矩形 43"/>
            <p:cNvSpPr>
              <a:spLocks noChangeArrowheads="1"/>
            </p:cNvSpPr>
            <p:nvPr/>
          </p:nvSpPr>
          <p:spPr bwMode="auto">
            <a:xfrm>
              <a:off x="7891240" y="4537914"/>
              <a:ext cx="2323291" cy="291682"/>
            </a:xfrm>
            <a:prstGeom prst="rect">
              <a:avLst/>
            </a:prstGeom>
            <a:grpFill/>
            <a:ln w="9525">
              <a:noFill/>
              <a:miter lim="800000"/>
              <a:headEnd/>
              <a:tailEnd/>
            </a:ln>
          </p:spPr>
          <p:txBody>
            <a:bodyPr lIns="82938" tIns="41468" rIns="82938" bIns="41468">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r" eaLnBrk="1" hangingPunct="1">
                <a:spcBef>
                  <a:spcPct val="0"/>
                </a:spcBef>
                <a:buFont typeface="Arial" charset="0"/>
                <a:buNone/>
              </a:pPr>
              <a:r>
                <a:rPr lang="zh-CN" altLang="en-US" sz="1600" b="1" dirty="0">
                  <a:solidFill>
                    <a:schemeClr val="bg1">
                      <a:lumMod val="50000"/>
                    </a:schemeClr>
                  </a:solidFill>
                  <a:latin typeface="+mn-lt"/>
                  <a:ea typeface="+mn-ea"/>
                  <a:cs typeface="+mn-ea"/>
                  <a:sym typeface="+mn-lt"/>
                </a:rPr>
                <a:t>添加主要标题内容</a:t>
              </a:r>
              <a:endParaRPr lang="zh-CN" altLang="en-US" sz="1600" dirty="0">
                <a:solidFill>
                  <a:schemeClr val="bg1">
                    <a:lumMod val="50000"/>
                  </a:schemeClr>
                </a:solidFill>
                <a:latin typeface="+mn-lt"/>
                <a:ea typeface="+mn-ea"/>
                <a:cs typeface="+mn-ea"/>
                <a:sym typeface="+mn-lt"/>
              </a:endParaRPr>
            </a:p>
          </p:txBody>
        </p:sp>
        <p:sp>
          <p:nvSpPr>
            <p:cNvPr id="45" name="文本框 13"/>
            <p:cNvSpPr txBox="1"/>
            <p:nvPr/>
          </p:nvSpPr>
          <p:spPr>
            <a:xfrm>
              <a:off x="7509997" y="4894413"/>
              <a:ext cx="2740626" cy="711714"/>
            </a:xfrm>
            <a:prstGeom prst="rect">
              <a:avLst/>
            </a:prstGeom>
            <a:grpFill/>
            <a:ln>
              <a:noFill/>
            </a:ln>
          </p:spPr>
          <p:txBody>
            <a:bodyPr wrap="square" lIns="65824" tIns="32911" rIns="65824" bIns="32911" rtlCol="0">
              <a:spAutoFit/>
            </a:bodyPr>
            <a:lstStyle/>
            <a:p>
              <a:pPr>
                <a:lnSpc>
                  <a:spcPct val="120000"/>
                </a:lnSpc>
                <a:spcBef>
                  <a:spcPct val="0"/>
                </a:spcBef>
                <a:buNone/>
              </a:pPr>
              <a:r>
                <a:rPr lang="zh-CN" altLang="en-US" sz="1000" dirty="0">
                  <a:solidFill>
                    <a:schemeClr val="bg1">
                      <a:lumMod val="50000"/>
                    </a:schemeClr>
                  </a:solidFill>
                  <a:cs typeface="+mn-ea"/>
                  <a:sym typeface="+mn-lt"/>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46" name="组合 45"/>
            <p:cNvGrpSpPr/>
            <p:nvPr/>
          </p:nvGrpSpPr>
          <p:grpSpPr>
            <a:xfrm>
              <a:off x="2304917" y="3511502"/>
              <a:ext cx="420958" cy="420958"/>
              <a:chOff x="5252030" y="2008764"/>
              <a:chExt cx="809336" cy="809336"/>
            </a:xfrm>
            <a:grpFill/>
            <a:effectLst/>
          </p:grpSpPr>
          <p:sp>
            <p:nvSpPr>
              <p:cNvPr id="47" name="椭圆 46"/>
              <p:cNvSpPr/>
              <p:nvPr/>
            </p:nvSpPr>
            <p:spPr>
              <a:xfrm>
                <a:off x="5252030" y="2008764"/>
                <a:ext cx="809336" cy="809336"/>
              </a:xfrm>
              <a:prstGeom prst="ellipse">
                <a:avLst/>
              </a:prstGeom>
              <a:grp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chemeClr val="bg1">
                      <a:lumMod val="50000"/>
                    </a:schemeClr>
                  </a:solidFill>
                  <a:effectLst/>
                  <a:uLnTx/>
                  <a:uFillTx/>
                  <a:cs typeface="+mn-ea"/>
                  <a:sym typeface="+mn-lt"/>
                </a:endParaRPr>
              </a:p>
            </p:txBody>
          </p:sp>
          <p:sp>
            <p:nvSpPr>
              <p:cNvPr id="48" name="椭圆 47"/>
              <p:cNvSpPr/>
              <p:nvPr/>
            </p:nvSpPr>
            <p:spPr>
              <a:xfrm>
                <a:off x="5269270" y="2029388"/>
                <a:ext cx="769580" cy="769580"/>
              </a:xfrm>
              <a:prstGeom prst="ellipse">
                <a:avLst/>
              </a:prstGeom>
              <a:grp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grpSp>
    </p:spTree>
    <p:extLst>
      <p:ext uri="{BB962C8B-B14F-4D97-AF65-F5344CB8AC3E}">
        <p14:creationId xmlns:p14="http://schemas.microsoft.com/office/powerpoint/2010/main" val="12794269"/>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11"/>
          <p:cNvGrpSpPr/>
          <p:nvPr/>
        </p:nvGrpSpPr>
        <p:grpSpPr>
          <a:xfrm>
            <a:off x="4266996" y="3004272"/>
            <a:ext cx="2158360" cy="2294236"/>
            <a:chOff x="4091509" y="2726388"/>
            <a:chExt cx="2158360" cy="2294237"/>
          </a:xfrm>
          <a:noFill/>
        </p:grpSpPr>
        <p:sp>
          <p:nvSpPr>
            <p:cNvPr id="13" name="Oval 49"/>
            <p:cNvSpPr>
              <a:spLocks noChangeArrowheads="1"/>
            </p:cNvSpPr>
            <p:nvPr/>
          </p:nvSpPr>
          <p:spPr bwMode="auto">
            <a:xfrm>
              <a:off x="4420932" y="4751480"/>
              <a:ext cx="1499516" cy="177531"/>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14" name="Oval 50"/>
            <p:cNvSpPr>
              <a:spLocks noChangeArrowheads="1"/>
            </p:cNvSpPr>
            <p:nvPr/>
          </p:nvSpPr>
          <p:spPr bwMode="auto">
            <a:xfrm>
              <a:off x="4440183" y="4751480"/>
              <a:ext cx="1461011" cy="177531"/>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15" name="Oval 51"/>
            <p:cNvSpPr>
              <a:spLocks noChangeArrowheads="1"/>
            </p:cNvSpPr>
            <p:nvPr/>
          </p:nvSpPr>
          <p:spPr bwMode="auto">
            <a:xfrm>
              <a:off x="4459435" y="4757674"/>
              <a:ext cx="1422507" cy="165145"/>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16" name="Oval 52"/>
            <p:cNvSpPr>
              <a:spLocks noChangeArrowheads="1"/>
            </p:cNvSpPr>
            <p:nvPr/>
          </p:nvSpPr>
          <p:spPr bwMode="auto">
            <a:xfrm>
              <a:off x="4478686" y="4757674"/>
              <a:ext cx="1381864" cy="165145"/>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17" name="Oval 53"/>
            <p:cNvSpPr>
              <a:spLocks noChangeArrowheads="1"/>
            </p:cNvSpPr>
            <p:nvPr/>
          </p:nvSpPr>
          <p:spPr bwMode="auto">
            <a:xfrm>
              <a:off x="4506495" y="4757674"/>
              <a:ext cx="1334804" cy="158953"/>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18" name="Oval 54"/>
            <p:cNvSpPr>
              <a:spLocks noChangeArrowheads="1"/>
            </p:cNvSpPr>
            <p:nvPr/>
          </p:nvSpPr>
          <p:spPr bwMode="auto">
            <a:xfrm>
              <a:off x="4525746" y="4763866"/>
              <a:ext cx="1289882" cy="152759"/>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19" name="Oval 55"/>
            <p:cNvSpPr>
              <a:spLocks noChangeArrowheads="1"/>
            </p:cNvSpPr>
            <p:nvPr/>
          </p:nvSpPr>
          <p:spPr bwMode="auto">
            <a:xfrm>
              <a:off x="4545000" y="4763866"/>
              <a:ext cx="1251379" cy="152759"/>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20" name="Oval 56"/>
            <p:cNvSpPr>
              <a:spLocks noChangeArrowheads="1"/>
            </p:cNvSpPr>
            <p:nvPr/>
          </p:nvSpPr>
          <p:spPr bwMode="auto">
            <a:xfrm>
              <a:off x="4564251" y="4770059"/>
              <a:ext cx="1210735" cy="140374"/>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21" name="Oval 57"/>
            <p:cNvSpPr>
              <a:spLocks noChangeArrowheads="1"/>
            </p:cNvSpPr>
            <p:nvPr/>
          </p:nvSpPr>
          <p:spPr bwMode="auto">
            <a:xfrm>
              <a:off x="4583504" y="4770059"/>
              <a:ext cx="1172230" cy="140374"/>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22" name="Oval 58"/>
            <p:cNvSpPr>
              <a:spLocks noChangeArrowheads="1"/>
            </p:cNvSpPr>
            <p:nvPr/>
          </p:nvSpPr>
          <p:spPr bwMode="auto">
            <a:xfrm>
              <a:off x="4604895" y="4770059"/>
              <a:ext cx="1131588" cy="140374"/>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23" name="Oval 59"/>
            <p:cNvSpPr>
              <a:spLocks noChangeArrowheads="1"/>
            </p:cNvSpPr>
            <p:nvPr/>
          </p:nvSpPr>
          <p:spPr bwMode="auto">
            <a:xfrm>
              <a:off x="4624146" y="4776252"/>
              <a:ext cx="1093085" cy="127988"/>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25" name="Oval 61"/>
            <p:cNvSpPr>
              <a:spLocks noChangeArrowheads="1"/>
            </p:cNvSpPr>
            <p:nvPr/>
          </p:nvSpPr>
          <p:spPr bwMode="auto">
            <a:xfrm>
              <a:off x="4662649" y="4782445"/>
              <a:ext cx="1013938" cy="115601"/>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26" name="Oval 62"/>
            <p:cNvSpPr>
              <a:spLocks noChangeArrowheads="1"/>
            </p:cNvSpPr>
            <p:nvPr/>
          </p:nvSpPr>
          <p:spPr bwMode="auto">
            <a:xfrm>
              <a:off x="4684041" y="4782445"/>
              <a:ext cx="973295" cy="115601"/>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27" name="Oval 63"/>
            <p:cNvSpPr>
              <a:spLocks noChangeArrowheads="1"/>
            </p:cNvSpPr>
            <p:nvPr/>
          </p:nvSpPr>
          <p:spPr bwMode="auto">
            <a:xfrm>
              <a:off x="4709710" y="4782445"/>
              <a:ext cx="928372" cy="115601"/>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29" name="Oval 65"/>
            <p:cNvSpPr>
              <a:spLocks noChangeArrowheads="1"/>
            </p:cNvSpPr>
            <p:nvPr/>
          </p:nvSpPr>
          <p:spPr bwMode="auto">
            <a:xfrm>
              <a:off x="4748214" y="4788637"/>
              <a:ext cx="842809" cy="103215"/>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32" name="Oval 68"/>
            <p:cNvSpPr>
              <a:spLocks noChangeArrowheads="1"/>
            </p:cNvSpPr>
            <p:nvPr/>
          </p:nvSpPr>
          <p:spPr bwMode="auto">
            <a:xfrm>
              <a:off x="4808109" y="4796895"/>
              <a:ext cx="723018" cy="88767"/>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33" name="Oval 69"/>
            <p:cNvSpPr>
              <a:spLocks noChangeArrowheads="1"/>
            </p:cNvSpPr>
            <p:nvPr/>
          </p:nvSpPr>
          <p:spPr bwMode="auto">
            <a:xfrm>
              <a:off x="4827362" y="4803088"/>
              <a:ext cx="684515" cy="76380"/>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34" name="Oval 70"/>
            <p:cNvSpPr>
              <a:spLocks noChangeArrowheads="1"/>
            </p:cNvSpPr>
            <p:nvPr/>
          </p:nvSpPr>
          <p:spPr bwMode="auto">
            <a:xfrm>
              <a:off x="4848753" y="4803088"/>
              <a:ext cx="643872" cy="76380"/>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35" name="Freeform 71"/>
            <p:cNvSpPr>
              <a:spLocks/>
            </p:cNvSpPr>
            <p:nvPr/>
          </p:nvSpPr>
          <p:spPr bwMode="auto">
            <a:xfrm>
              <a:off x="4091509" y="2726388"/>
              <a:ext cx="2158360" cy="2089085"/>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grpFill/>
            <a:ln>
              <a:solidFill>
                <a:srgbClr val="C00000"/>
              </a:solidFill>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36" name="TextBox 32"/>
            <p:cNvSpPr txBox="1"/>
            <p:nvPr/>
          </p:nvSpPr>
          <p:spPr>
            <a:xfrm>
              <a:off x="4754632" y="3266298"/>
              <a:ext cx="1480262" cy="1754327"/>
            </a:xfrm>
            <a:prstGeom prst="rect">
              <a:avLst/>
            </a:prstGeom>
            <a:grpFill/>
            <a:ln>
              <a:noFill/>
            </a:ln>
          </p:spPr>
          <p:txBody>
            <a:bodyPr wrap="square" rtlCol="0">
              <a:spAutoFit/>
            </a:bodyPr>
            <a:lstStyle/>
            <a:p>
              <a:r>
                <a:rPr lang="en-US" altLang="zh-CN" sz="5400" b="1" dirty="0">
                  <a:solidFill>
                    <a:schemeClr val="bg1">
                      <a:lumMod val="50000"/>
                    </a:schemeClr>
                  </a:solidFill>
                  <a:cs typeface="+mn-ea"/>
                  <a:sym typeface="+mn-lt"/>
                </a:rPr>
                <a:t>39%</a:t>
              </a:r>
              <a:endParaRPr lang="zh-CN" altLang="en-US" sz="5400" b="1" dirty="0">
                <a:solidFill>
                  <a:schemeClr val="bg1">
                    <a:lumMod val="50000"/>
                  </a:schemeClr>
                </a:solidFill>
                <a:cs typeface="+mn-ea"/>
                <a:sym typeface="+mn-lt"/>
              </a:endParaRPr>
            </a:p>
          </p:txBody>
        </p:sp>
        <p:sp>
          <p:nvSpPr>
            <p:cNvPr id="37" name="TextBox 33"/>
            <p:cNvSpPr txBox="1"/>
            <p:nvPr/>
          </p:nvSpPr>
          <p:spPr>
            <a:xfrm>
              <a:off x="4669067" y="2953673"/>
              <a:ext cx="1565827" cy="276999"/>
            </a:xfrm>
            <a:prstGeom prst="rect">
              <a:avLst/>
            </a:prstGeom>
            <a:grpFill/>
            <a:ln>
              <a:noFill/>
            </a:ln>
          </p:spPr>
          <p:txBody>
            <a:bodyPr wrap="square" rtlCol="0">
              <a:spAutoFit/>
            </a:bodyPr>
            <a:lstStyle/>
            <a:p>
              <a:r>
                <a:rPr lang="zh-CN" altLang="en-US" sz="1200" dirty="0">
                  <a:solidFill>
                    <a:schemeClr val="bg1">
                      <a:lumMod val="50000"/>
                    </a:schemeClr>
                  </a:solidFill>
                  <a:cs typeface="+mn-ea"/>
                  <a:sym typeface="+mn-lt"/>
                </a:rPr>
                <a:t>单击此处添加文本</a:t>
              </a:r>
            </a:p>
          </p:txBody>
        </p:sp>
      </p:grpSp>
      <p:grpSp>
        <p:nvGrpSpPr>
          <p:cNvPr id="38" name="组合 37"/>
          <p:cNvGrpSpPr/>
          <p:nvPr/>
        </p:nvGrpSpPr>
        <p:grpSpPr>
          <a:xfrm>
            <a:off x="2613468" y="3004272"/>
            <a:ext cx="2166918" cy="2294236"/>
            <a:chOff x="2437978" y="2726388"/>
            <a:chExt cx="2166917" cy="2294237"/>
          </a:xfrm>
          <a:noFill/>
        </p:grpSpPr>
        <p:sp>
          <p:nvSpPr>
            <p:cNvPr id="39" name="Oval 27"/>
            <p:cNvSpPr>
              <a:spLocks noChangeArrowheads="1"/>
            </p:cNvSpPr>
            <p:nvPr/>
          </p:nvSpPr>
          <p:spPr bwMode="auto">
            <a:xfrm>
              <a:off x="2773819" y="4751480"/>
              <a:ext cx="1495237" cy="17753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40" name="Oval 28"/>
            <p:cNvSpPr>
              <a:spLocks noChangeArrowheads="1"/>
            </p:cNvSpPr>
            <p:nvPr/>
          </p:nvSpPr>
          <p:spPr bwMode="auto">
            <a:xfrm>
              <a:off x="2795210" y="4751480"/>
              <a:ext cx="1454593" cy="17753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41" name="Oval 29"/>
            <p:cNvSpPr>
              <a:spLocks noChangeArrowheads="1"/>
            </p:cNvSpPr>
            <p:nvPr/>
          </p:nvSpPr>
          <p:spPr bwMode="auto">
            <a:xfrm>
              <a:off x="2814461" y="4757674"/>
              <a:ext cx="1413951" cy="165145"/>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42" name="Oval 30"/>
            <p:cNvSpPr>
              <a:spLocks noChangeArrowheads="1"/>
            </p:cNvSpPr>
            <p:nvPr/>
          </p:nvSpPr>
          <p:spPr bwMode="auto">
            <a:xfrm>
              <a:off x="2833714" y="4757674"/>
              <a:ext cx="1375447" cy="165145"/>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43" name="Oval 31"/>
            <p:cNvSpPr>
              <a:spLocks noChangeArrowheads="1"/>
            </p:cNvSpPr>
            <p:nvPr/>
          </p:nvSpPr>
          <p:spPr bwMode="auto">
            <a:xfrm>
              <a:off x="2852965" y="4757674"/>
              <a:ext cx="1336942" cy="158953"/>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44" name="Oval 32"/>
            <p:cNvSpPr>
              <a:spLocks noChangeArrowheads="1"/>
            </p:cNvSpPr>
            <p:nvPr/>
          </p:nvSpPr>
          <p:spPr bwMode="auto">
            <a:xfrm>
              <a:off x="2874356" y="4763866"/>
              <a:ext cx="1296299" cy="152759"/>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45" name="Oval 33"/>
            <p:cNvSpPr>
              <a:spLocks noChangeArrowheads="1"/>
            </p:cNvSpPr>
            <p:nvPr/>
          </p:nvSpPr>
          <p:spPr bwMode="auto">
            <a:xfrm>
              <a:off x="2893608" y="4763866"/>
              <a:ext cx="1255656" cy="152759"/>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46" name="Oval 34"/>
            <p:cNvSpPr>
              <a:spLocks noChangeArrowheads="1"/>
            </p:cNvSpPr>
            <p:nvPr/>
          </p:nvSpPr>
          <p:spPr bwMode="auto">
            <a:xfrm>
              <a:off x="2912859" y="4770059"/>
              <a:ext cx="1217153" cy="140374"/>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47" name="Oval 35"/>
            <p:cNvSpPr>
              <a:spLocks noChangeArrowheads="1"/>
            </p:cNvSpPr>
            <p:nvPr/>
          </p:nvSpPr>
          <p:spPr bwMode="auto">
            <a:xfrm>
              <a:off x="2932113" y="4770059"/>
              <a:ext cx="1178648" cy="140374"/>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48" name="Oval 36"/>
            <p:cNvSpPr>
              <a:spLocks noChangeArrowheads="1"/>
            </p:cNvSpPr>
            <p:nvPr/>
          </p:nvSpPr>
          <p:spPr bwMode="auto">
            <a:xfrm>
              <a:off x="2951364" y="4770059"/>
              <a:ext cx="1133727" cy="140374"/>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50" name="Oval 38"/>
            <p:cNvSpPr>
              <a:spLocks noChangeArrowheads="1"/>
            </p:cNvSpPr>
            <p:nvPr/>
          </p:nvSpPr>
          <p:spPr bwMode="auto">
            <a:xfrm>
              <a:off x="2998424" y="4776252"/>
              <a:ext cx="1046024" cy="127988"/>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51" name="Oval 39"/>
            <p:cNvSpPr>
              <a:spLocks noChangeArrowheads="1"/>
            </p:cNvSpPr>
            <p:nvPr/>
          </p:nvSpPr>
          <p:spPr bwMode="auto">
            <a:xfrm>
              <a:off x="3017677" y="4782445"/>
              <a:ext cx="1007521" cy="11560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52" name="Oval 40"/>
            <p:cNvSpPr>
              <a:spLocks noChangeArrowheads="1"/>
            </p:cNvSpPr>
            <p:nvPr/>
          </p:nvSpPr>
          <p:spPr bwMode="auto">
            <a:xfrm>
              <a:off x="3036928" y="4782445"/>
              <a:ext cx="969016" cy="11560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53" name="Oval 41"/>
            <p:cNvSpPr>
              <a:spLocks noChangeArrowheads="1"/>
            </p:cNvSpPr>
            <p:nvPr/>
          </p:nvSpPr>
          <p:spPr bwMode="auto">
            <a:xfrm>
              <a:off x="3058319" y="4782445"/>
              <a:ext cx="926234" cy="115601"/>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54" name="Oval 42"/>
            <p:cNvSpPr>
              <a:spLocks noChangeArrowheads="1"/>
            </p:cNvSpPr>
            <p:nvPr/>
          </p:nvSpPr>
          <p:spPr bwMode="auto">
            <a:xfrm>
              <a:off x="3077571" y="4788637"/>
              <a:ext cx="887730" cy="103215"/>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55" name="Oval 43"/>
            <p:cNvSpPr>
              <a:spLocks noChangeArrowheads="1"/>
            </p:cNvSpPr>
            <p:nvPr/>
          </p:nvSpPr>
          <p:spPr bwMode="auto">
            <a:xfrm>
              <a:off x="3096822" y="4788637"/>
              <a:ext cx="849227" cy="103215"/>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56" name="Oval 44"/>
            <p:cNvSpPr>
              <a:spLocks noChangeArrowheads="1"/>
            </p:cNvSpPr>
            <p:nvPr/>
          </p:nvSpPr>
          <p:spPr bwMode="auto">
            <a:xfrm>
              <a:off x="3116076" y="4788637"/>
              <a:ext cx="810722" cy="97023"/>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57" name="Oval 45"/>
            <p:cNvSpPr>
              <a:spLocks noChangeArrowheads="1"/>
            </p:cNvSpPr>
            <p:nvPr/>
          </p:nvSpPr>
          <p:spPr bwMode="auto">
            <a:xfrm>
              <a:off x="3137466" y="4796895"/>
              <a:ext cx="770078" cy="88767"/>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58" name="Oval 46"/>
            <p:cNvSpPr>
              <a:spLocks noChangeArrowheads="1"/>
            </p:cNvSpPr>
            <p:nvPr/>
          </p:nvSpPr>
          <p:spPr bwMode="auto">
            <a:xfrm>
              <a:off x="3156719" y="4796895"/>
              <a:ext cx="723018" cy="88767"/>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59" name="Oval 47"/>
            <p:cNvSpPr>
              <a:spLocks noChangeArrowheads="1"/>
            </p:cNvSpPr>
            <p:nvPr/>
          </p:nvSpPr>
          <p:spPr bwMode="auto">
            <a:xfrm>
              <a:off x="3175971" y="4803088"/>
              <a:ext cx="684515" cy="76380"/>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60" name="Oval 48"/>
            <p:cNvSpPr>
              <a:spLocks noChangeArrowheads="1"/>
            </p:cNvSpPr>
            <p:nvPr/>
          </p:nvSpPr>
          <p:spPr bwMode="auto">
            <a:xfrm>
              <a:off x="3201640" y="4803088"/>
              <a:ext cx="639593" cy="76380"/>
            </a:xfrm>
            <a:prstGeom prst="ellipse">
              <a:avLst/>
            </a:pr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61" name="Freeform 72"/>
            <p:cNvSpPr>
              <a:spLocks/>
            </p:cNvSpPr>
            <p:nvPr/>
          </p:nvSpPr>
          <p:spPr bwMode="auto">
            <a:xfrm>
              <a:off x="2437978" y="2726388"/>
              <a:ext cx="2166917" cy="2089085"/>
            </a:xfrm>
            <a:custGeom>
              <a:avLst/>
              <a:gdLst>
                <a:gd name="T0" fmla="*/ 0 w 329"/>
                <a:gd name="T1" fmla="*/ 164 h 329"/>
                <a:gd name="T2" fmla="*/ 0 w 329"/>
                <a:gd name="T3" fmla="*/ 164 h 329"/>
                <a:gd name="T4" fmla="*/ 164 w 329"/>
                <a:gd name="T5" fmla="*/ 0 h 329"/>
                <a:gd name="T6" fmla="*/ 329 w 329"/>
                <a:gd name="T7" fmla="*/ 0 h 329"/>
                <a:gd name="T8" fmla="*/ 329 w 329"/>
                <a:gd name="T9" fmla="*/ 164 h 329"/>
                <a:gd name="T10" fmla="*/ 164 w 329"/>
                <a:gd name="T11" fmla="*/ 329 h 329"/>
                <a:gd name="T12" fmla="*/ 164 w 329"/>
                <a:gd name="T13" fmla="*/ 329 h 329"/>
                <a:gd name="T14" fmla="*/ 0 w 329"/>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29">
                  <a:moveTo>
                    <a:pt x="0" y="164"/>
                  </a:moveTo>
                  <a:cubicBezTo>
                    <a:pt x="0" y="164"/>
                    <a:pt x="0" y="164"/>
                    <a:pt x="0" y="164"/>
                  </a:cubicBezTo>
                  <a:cubicBezTo>
                    <a:pt x="0" y="74"/>
                    <a:pt x="74" y="0"/>
                    <a:pt x="164" y="0"/>
                  </a:cubicBezTo>
                  <a:cubicBezTo>
                    <a:pt x="329" y="0"/>
                    <a:pt x="329" y="0"/>
                    <a:pt x="329" y="0"/>
                  </a:cubicBezTo>
                  <a:cubicBezTo>
                    <a:pt x="329" y="164"/>
                    <a:pt x="329" y="164"/>
                    <a:pt x="329" y="164"/>
                  </a:cubicBezTo>
                  <a:cubicBezTo>
                    <a:pt x="329" y="255"/>
                    <a:pt x="255" y="329"/>
                    <a:pt x="164" y="329"/>
                  </a:cubicBezTo>
                  <a:cubicBezTo>
                    <a:pt x="164" y="329"/>
                    <a:pt x="164" y="329"/>
                    <a:pt x="164" y="329"/>
                  </a:cubicBezTo>
                  <a:cubicBezTo>
                    <a:pt x="74" y="329"/>
                    <a:pt x="0" y="255"/>
                    <a:pt x="0" y="164"/>
                  </a:cubicBezTo>
                  <a:close/>
                </a:path>
              </a:pathLst>
            </a:custGeom>
            <a:grpFill/>
            <a:ln>
              <a:solidFill>
                <a:schemeClr val="tx2">
                  <a:lumMod val="50000"/>
                </a:schemeClr>
              </a:solidFill>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62" name="TextBox 58"/>
            <p:cNvSpPr txBox="1"/>
            <p:nvPr/>
          </p:nvSpPr>
          <p:spPr>
            <a:xfrm>
              <a:off x="3009118" y="3266298"/>
              <a:ext cx="1480262" cy="1754327"/>
            </a:xfrm>
            <a:prstGeom prst="rect">
              <a:avLst/>
            </a:prstGeom>
            <a:grpFill/>
            <a:ln>
              <a:noFill/>
            </a:ln>
          </p:spPr>
          <p:txBody>
            <a:bodyPr wrap="square" rtlCol="0">
              <a:spAutoFit/>
            </a:bodyPr>
            <a:lstStyle/>
            <a:p>
              <a:r>
                <a:rPr lang="en-US" altLang="zh-CN" sz="5400" b="1" dirty="0">
                  <a:solidFill>
                    <a:schemeClr val="bg1">
                      <a:lumMod val="50000"/>
                    </a:schemeClr>
                  </a:solidFill>
                  <a:cs typeface="+mn-ea"/>
                  <a:sym typeface="+mn-lt"/>
                </a:rPr>
                <a:t>34%</a:t>
              </a:r>
              <a:endParaRPr lang="zh-CN" altLang="en-US" sz="5400" b="1" dirty="0">
                <a:solidFill>
                  <a:schemeClr val="bg1">
                    <a:lumMod val="50000"/>
                  </a:schemeClr>
                </a:solidFill>
                <a:cs typeface="+mn-ea"/>
                <a:sym typeface="+mn-lt"/>
              </a:endParaRPr>
            </a:p>
          </p:txBody>
        </p:sp>
        <p:sp>
          <p:nvSpPr>
            <p:cNvPr id="63" name="TextBox 59"/>
            <p:cNvSpPr txBox="1"/>
            <p:nvPr/>
          </p:nvSpPr>
          <p:spPr>
            <a:xfrm>
              <a:off x="2954942" y="2953673"/>
              <a:ext cx="1565826" cy="276999"/>
            </a:xfrm>
            <a:prstGeom prst="rect">
              <a:avLst/>
            </a:prstGeom>
            <a:grpFill/>
            <a:ln>
              <a:noFill/>
            </a:ln>
          </p:spPr>
          <p:txBody>
            <a:bodyPr wrap="square" rtlCol="0">
              <a:spAutoFit/>
            </a:bodyPr>
            <a:lstStyle/>
            <a:p>
              <a:r>
                <a:rPr lang="zh-CN" altLang="en-US" sz="1200" dirty="0">
                  <a:solidFill>
                    <a:schemeClr val="bg1">
                      <a:lumMod val="50000"/>
                    </a:schemeClr>
                  </a:solidFill>
                  <a:cs typeface="+mn-ea"/>
                  <a:sym typeface="+mn-lt"/>
                </a:rPr>
                <a:t>单击此处添加文本</a:t>
              </a:r>
            </a:p>
          </p:txBody>
        </p:sp>
      </p:grpSp>
      <p:grpSp>
        <p:nvGrpSpPr>
          <p:cNvPr id="64" name="组合 63"/>
          <p:cNvGrpSpPr/>
          <p:nvPr/>
        </p:nvGrpSpPr>
        <p:grpSpPr>
          <a:xfrm>
            <a:off x="870092" y="3004272"/>
            <a:ext cx="2158360" cy="2294236"/>
            <a:chOff x="694606" y="2726388"/>
            <a:chExt cx="2158360" cy="2294237"/>
          </a:xfrm>
          <a:noFill/>
        </p:grpSpPr>
        <p:sp>
          <p:nvSpPr>
            <p:cNvPr id="65" name="Oval 5"/>
            <p:cNvSpPr>
              <a:spLocks noChangeArrowheads="1"/>
            </p:cNvSpPr>
            <p:nvPr/>
          </p:nvSpPr>
          <p:spPr bwMode="auto">
            <a:xfrm>
              <a:off x="1024029" y="4751480"/>
              <a:ext cx="1499516" cy="177531"/>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66" name="Oval 6"/>
            <p:cNvSpPr>
              <a:spLocks noChangeArrowheads="1"/>
            </p:cNvSpPr>
            <p:nvPr/>
          </p:nvSpPr>
          <p:spPr bwMode="auto">
            <a:xfrm>
              <a:off x="1043280" y="4751480"/>
              <a:ext cx="1461011" cy="177531"/>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67" name="Oval 7"/>
            <p:cNvSpPr>
              <a:spLocks noChangeArrowheads="1"/>
            </p:cNvSpPr>
            <p:nvPr/>
          </p:nvSpPr>
          <p:spPr bwMode="auto">
            <a:xfrm>
              <a:off x="1062532" y="4757674"/>
              <a:ext cx="1422507" cy="165145"/>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68" name="Oval 8"/>
            <p:cNvSpPr>
              <a:spLocks noChangeArrowheads="1"/>
            </p:cNvSpPr>
            <p:nvPr/>
          </p:nvSpPr>
          <p:spPr bwMode="auto">
            <a:xfrm>
              <a:off x="1083924" y="4757674"/>
              <a:ext cx="1381864" cy="165145"/>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69" name="Oval 9"/>
            <p:cNvSpPr>
              <a:spLocks noChangeArrowheads="1"/>
            </p:cNvSpPr>
            <p:nvPr/>
          </p:nvSpPr>
          <p:spPr bwMode="auto">
            <a:xfrm>
              <a:off x="1103175" y="4757674"/>
              <a:ext cx="1343359" cy="158953"/>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70" name="Oval 10"/>
            <p:cNvSpPr>
              <a:spLocks noChangeArrowheads="1"/>
            </p:cNvSpPr>
            <p:nvPr/>
          </p:nvSpPr>
          <p:spPr bwMode="auto">
            <a:xfrm>
              <a:off x="1128844" y="4763866"/>
              <a:ext cx="1289882" cy="152759"/>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71" name="Oval 11"/>
            <p:cNvSpPr>
              <a:spLocks noChangeArrowheads="1"/>
            </p:cNvSpPr>
            <p:nvPr/>
          </p:nvSpPr>
          <p:spPr bwMode="auto">
            <a:xfrm>
              <a:off x="1148097" y="4763866"/>
              <a:ext cx="1251379" cy="152759"/>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72" name="Oval 12"/>
            <p:cNvSpPr>
              <a:spLocks noChangeArrowheads="1"/>
            </p:cNvSpPr>
            <p:nvPr/>
          </p:nvSpPr>
          <p:spPr bwMode="auto">
            <a:xfrm>
              <a:off x="1169489" y="4770059"/>
              <a:ext cx="1210735" cy="140374"/>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73" name="Oval 13"/>
            <p:cNvSpPr>
              <a:spLocks noChangeArrowheads="1"/>
            </p:cNvSpPr>
            <p:nvPr/>
          </p:nvSpPr>
          <p:spPr bwMode="auto">
            <a:xfrm>
              <a:off x="1188740" y="4770059"/>
              <a:ext cx="1172230" cy="140374"/>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74" name="Oval 14"/>
            <p:cNvSpPr>
              <a:spLocks noChangeArrowheads="1"/>
            </p:cNvSpPr>
            <p:nvPr/>
          </p:nvSpPr>
          <p:spPr bwMode="auto">
            <a:xfrm>
              <a:off x="1207992" y="4770059"/>
              <a:ext cx="1131588" cy="140374"/>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75" name="Oval 15"/>
            <p:cNvSpPr>
              <a:spLocks noChangeArrowheads="1"/>
            </p:cNvSpPr>
            <p:nvPr/>
          </p:nvSpPr>
          <p:spPr bwMode="auto">
            <a:xfrm>
              <a:off x="1227243" y="4776252"/>
              <a:ext cx="1093085" cy="127988"/>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76" name="Oval 17"/>
            <p:cNvSpPr>
              <a:spLocks noChangeArrowheads="1"/>
            </p:cNvSpPr>
            <p:nvPr/>
          </p:nvSpPr>
          <p:spPr bwMode="auto">
            <a:xfrm>
              <a:off x="1267887" y="4782445"/>
              <a:ext cx="1013938" cy="115601"/>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77" name="Oval 18"/>
            <p:cNvSpPr>
              <a:spLocks noChangeArrowheads="1"/>
            </p:cNvSpPr>
            <p:nvPr/>
          </p:nvSpPr>
          <p:spPr bwMode="auto">
            <a:xfrm>
              <a:off x="1287138" y="4782445"/>
              <a:ext cx="973295" cy="115601"/>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78" name="Oval 19"/>
            <p:cNvSpPr>
              <a:spLocks noChangeArrowheads="1"/>
            </p:cNvSpPr>
            <p:nvPr/>
          </p:nvSpPr>
          <p:spPr bwMode="auto">
            <a:xfrm>
              <a:off x="1306390" y="4782445"/>
              <a:ext cx="934790" cy="115601"/>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79" name="Oval 20"/>
            <p:cNvSpPr>
              <a:spLocks noChangeArrowheads="1"/>
            </p:cNvSpPr>
            <p:nvPr/>
          </p:nvSpPr>
          <p:spPr bwMode="auto">
            <a:xfrm>
              <a:off x="1334198" y="4788637"/>
              <a:ext cx="881312" cy="103215"/>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80" name="Oval 21"/>
            <p:cNvSpPr>
              <a:spLocks noChangeArrowheads="1"/>
            </p:cNvSpPr>
            <p:nvPr/>
          </p:nvSpPr>
          <p:spPr bwMode="auto">
            <a:xfrm>
              <a:off x="1353452" y="4788637"/>
              <a:ext cx="842809" cy="103215"/>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81" name="Oval 23"/>
            <p:cNvSpPr>
              <a:spLocks noChangeArrowheads="1"/>
            </p:cNvSpPr>
            <p:nvPr/>
          </p:nvSpPr>
          <p:spPr bwMode="auto">
            <a:xfrm>
              <a:off x="1391955" y="4796895"/>
              <a:ext cx="763662" cy="88767"/>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82" name="Oval 24"/>
            <p:cNvSpPr>
              <a:spLocks noChangeArrowheads="1"/>
            </p:cNvSpPr>
            <p:nvPr/>
          </p:nvSpPr>
          <p:spPr bwMode="auto">
            <a:xfrm>
              <a:off x="1411206" y="4796895"/>
              <a:ext cx="725158" cy="88767"/>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83" name="Oval 25"/>
            <p:cNvSpPr>
              <a:spLocks noChangeArrowheads="1"/>
            </p:cNvSpPr>
            <p:nvPr/>
          </p:nvSpPr>
          <p:spPr bwMode="auto">
            <a:xfrm>
              <a:off x="1432597" y="4803088"/>
              <a:ext cx="684515" cy="76380"/>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grpSp>
          <p:nvGrpSpPr>
            <p:cNvPr id="84" name="组合 83"/>
            <p:cNvGrpSpPr/>
            <p:nvPr/>
          </p:nvGrpSpPr>
          <p:grpSpPr>
            <a:xfrm>
              <a:off x="694606" y="2726388"/>
              <a:ext cx="2158360" cy="2294237"/>
              <a:chOff x="694606" y="2726388"/>
              <a:chExt cx="2158360" cy="2294237"/>
            </a:xfrm>
            <a:grpFill/>
          </p:grpSpPr>
          <p:sp>
            <p:nvSpPr>
              <p:cNvPr id="86" name="Oval 22"/>
              <p:cNvSpPr>
                <a:spLocks noChangeArrowheads="1"/>
              </p:cNvSpPr>
              <p:nvPr/>
            </p:nvSpPr>
            <p:spPr bwMode="auto">
              <a:xfrm>
                <a:off x="1372703" y="4788637"/>
                <a:ext cx="802167" cy="97023"/>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grpSp>
            <p:nvGrpSpPr>
              <p:cNvPr id="87" name="组合 86"/>
              <p:cNvGrpSpPr/>
              <p:nvPr/>
            </p:nvGrpSpPr>
            <p:grpSpPr>
              <a:xfrm>
                <a:off x="694606" y="2726388"/>
                <a:ext cx="2158360" cy="2294237"/>
                <a:chOff x="694606" y="2726388"/>
                <a:chExt cx="2158360" cy="2294237"/>
              </a:xfrm>
              <a:grpFill/>
            </p:grpSpPr>
            <p:sp>
              <p:nvSpPr>
                <p:cNvPr id="88" name="Oval 26"/>
                <p:cNvSpPr>
                  <a:spLocks noChangeArrowheads="1"/>
                </p:cNvSpPr>
                <p:nvPr/>
              </p:nvSpPr>
              <p:spPr bwMode="auto">
                <a:xfrm>
                  <a:off x="1451850" y="4803088"/>
                  <a:ext cx="643872" cy="76380"/>
                </a:xfrm>
                <a:prstGeom prst="ellipse">
                  <a:avLst/>
                </a:prstGeom>
                <a:grpFill/>
                <a:ln w="9525">
                  <a:solidFill>
                    <a:srgbClr val="C00000"/>
                  </a:solidFill>
                  <a:round/>
                  <a:headEnd/>
                  <a:tailEnd/>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89" name="Freeform 73"/>
                <p:cNvSpPr>
                  <a:spLocks/>
                </p:cNvSpPr>
                <p:nvPr/>
              </p:nvSpPr>
              <p:spPr bwMode="auto">
                <a:xfrm>
                  <a:off x="694606" y="2726388"/>
                  <a:ext cx="2158360" cy="2089085"/>
                </a:xfrm>
                <a:custGeom>
                  <a:avLst/>
                  <a:gdLst>
                    <a:gd name="T0" fmla="*/ 0 w 328"/>
                    <a:gd name="T1" fmla="*/ 164 h 329"/>
                    <a:gd name="T2" fmla="*/ 0 w 328"/>
                    <a:gd name="T3" fmla="*/ 164 h 329"/>
                    <a:gd name="T4" fmla="*/ 164 w 328"/>
                    <a:gd name="T5" fmla="*/ 0 h 329"/>
                    <a:gd name="T6" fmla="*/ 328 w 328"/>
                    <a:gd name="T7" fmla="*/ 0 h 329"/>
                    <a:gd name="T8" fmla="*/ 328 w 328"/>
                    <a:gd name="T9" fmla="*/ 164 h 329"/>
                    <a:gd name="T10" fmla="*/ 164 w 328"/>
                    <a:gd name="T11" fmla="*/ 329 h 329"/>
                    <a:gd name="T12" fmla="*/ 164 w 328"/>
                    <a:gd name="T13" fmla="*/ 329 h 329"/>
                    <a:gd name="T14" fmla="*/ 0 w 328"/>
                    <a:gd name="T15" fmla="*/ 164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8" h="329">
                      <a:moveTo>
                        <a:pt x="0" y="164"/>
                      </a:moveTo>
                      <a:cubicBezTo>
                        <a:pt x="0" y="164"/>
                        <a:pt x="0" y="164"/>
                        <a:pt x="0" y="164"/>
                      </a:cubicBezTo>
                      <a:cubicBezTo>
                        <a:pt x="0" y="74"/>
                        <a:pt x="74" y="0"/>
                        <a:pt x="164" y="0"/>
                      </a:cubicBezTo>
                      <a:cubicBezTo>
                        <a:pt x="328" y="0"/>
                        <a:pt x="328" y="0"/>
                        <a:pt x="328" y="0"/>
                      </a:cubicBezTo>
                      <a:cubicBezTo>
                        <a:pt x="328" y="164"/>
                        <a:pt x="328" y="164"/>
                        <a:pt x="328" y="164"/>
                      </a:cubicBezTo>
                      <a:cubicBezTo>
                        <a:pt x="328" y="255"/>
                        <a:pt x="254" y="329"/>
                        <a:pt x="164" y="329"/>
                      </a:cubicBezTo>
                      <a:cubicBezTo>
                        <a:pt x="164" y="329"/>
                        <a:pt x="164" y="329"/>
                        <a:pt x="164" y="329"/>
                      </a:cubicBezTo>
                      <a:cubicBezTo>
                        <a:pt x="74" y="329"/>
                        <a:pt x="0" y="255"/>
                        <a:pt x="0" y="164"/>
                      </a:cubicBezTo>
                      <a:close/>
                    </a:path>
                  </a:pathLst>
                </a:custGeom>
                <a:grpFill/>
                <a:ln>
                  <a:solidFill>
                    <a:srgbClr val="C00000"/>
                  </a:solidFill>
                </a:ln>
              </p:spPr>
              <p:txBody>
                <a:bodyPr vert="horz" wrap="square" lIns="91440" tIns="45720" rIns="91440" bIns="45720" numCol="1" anchor="t" anchorCtr="0" compatLnSpc="1">
                  <a:prstTxWarp prst="textNoShape">
                    <a:avLst/>
                  </a:prstTxWarp>
                </a:bodyPr>
                <a:lstStyle/>
                <a:p>
                  <a:endParaRPr lang="zh-CN" altLang="en-US">
                    <a:solidFill>
                      <a:schemeClr val="bg1">
                        <a:lumMod val="50000"/>
                      </a:schemeClr>
                    </a:solidFill>
                    <a:cs typeface="+mn-ea"/>
                    <a:sym typeface="+mn-lt"/>
                  </a:endParaRPr>
                </a:p>
              </p:txBody>
            </p:sp>
            <p:sp>
              <p:nvSpPr>
                <p:cNvPr id="90" name="TextBox 86"/>
                <p:cNvSpPr txBox="1"/>
                <p:nvPr/>
              </p:nvSpPr>
              <p:spPr>
                <a:xfrm>
                  <a:off x="1128843" y="3266298"/>
                  <a:ext cx="1480262" cy="1754327"/>
                </a:xfrm>
                <a:prstGeom prst="rect">
                  <a:avLst/>
                </a:prstGeom>
                <a:grpFill/>
                <a:ln>
                  <a:noFill/>
                </a:ln>
              </p:spPr>
              <p:txBody>
                <a:bodyPr wrap="square" rtlCol="0">
                  <a:spAutoFit/>
                </a:bodyPr>
                <a:lstStyle/>
                <a:p>
                  <a:r>
                    <a:rPr lang="en-US" altLang="zh-CN" sz="5400" b="1" dirty="0">
                      <a:solidFill>
                        <a:schemeClr val="bg1">
                          <a:lumMod val="50000"/>
                        </a:schemeClr>
                      </a:solidFill>
                      <a:cs typeface="+mn-ea"/>
                      <a:sym typeface="+mn-lt"/>
                    </a:rPr>
                    <a:t>27%</a:t>
                  </a:r>
                  <a:endParaRPr lang="zh-CN" altLang="en-US" sz="5400" b="1" dirty="0">
                    <a:solidFill>
                      <a:schemeClr val="bg1">
                        <a:lumMod val="50000"/>
                      </a:schemeClr>
                    </a:solidFill>
                    <a:cs typeface="+mn-ea"/>
                    <a:sym typeface="+mn-lt"/>
                  </a:endParaRPr>
                </a:p>
              </p:txBody>
            </p:sp>
            <p:sp>
              <p:nvSpPr>
                <p:cNvPr id="91" name="TextBox 87"/>
                <p:cNvSpPr txBox="1"/>
                <p:nvPr/>
              </p:nvSpPr>
              <p:spPr>
                <a:xfrm>
                  <a:off x="1132420" y="2953675"/>
                  <a:ext cx="1565827" cy="276999"/>
                </a:xfrm>
                <a:prstGeom prst="rect">
                  <a:avLst/>
                </a:prstGeom>
                <a:grpFill/>
                <a:ln>
                  <a:noFill/>
                </a:ln>
              </p:spPr>
              <p:txBody>
                <a:bodyPr wrap="square" rtlCol="0">
                  <a:spAutoFit/>
                </a:bodyPr>
                <a:lstStyle/>
                <a:p>
                  <a:r>
                    <a:rPr lang="zh-CN" altLang="en-US" sz="1200" dirty="0">
                      <a:solidFill>
                        <a:schemeClr val="bg1">
                          <a:lumMod val="50000"/>
                        </a:schemeClr>
                      </a:solidFill>
                      <a:cs typeface="+mn-ea"/>
                      <a:sym typeface="+mn-lt"/>
                    </a:rPr>
                    <a:t>单击此处添加文本</a:t>
                  </a:r>
                </a:p>
              </p:txBody>
            </p:sp>
          </p:grpSp>
        </p:grpSp>
      </p:grpSp>
      <p:sp>
        <p:nvSpPr>
          <p:cNvPr id="92" name="矩形 1"/>
          <p:cNvSpPr>
            <a:spLocks noChangeArrowheads="1"/>
          </p:cNvSpPr>
          <p:nvPr/>
        </p:nvSpPr>
        <p:spPr bwMode="auto">
          <a:xfrm>
            <a:off x="7133668" y="2771572"/>
            <a:ext cx="4465620" cy="3032532"/>
          </a:xfrm>
          <a:prstGeom prst="rect">
            <a:avLst/>
          </a:prstGeom>
          <a:noFill/>
          <a:ln w="9525">
            <a:noFill/>
            <a:prstDash val="sysDash"/>
            <a:miter lim="800000"/>
            <a:headEnd/>
            <a:tailEnd/>
          </a:ln>
          <a:extLst>
            <a:ext uri="{909E8E84-426E-40DD-AFC4-6F175D3DCCD1}">
              <a14:hiddenFill xmlns:a14="http://schemas.microsoft.com/office/drawing/2010/main">
                <a:solidFill>
                  <a:srgbClr val="FFFFFF"/>
                </a:solidFill>
              </a14:hiddenFill>
            </a:ext>
          </a:extLst>
        </p:spPr>
        <p:txBody>
          <a:bodyPr wrap="square" lIns="122843" tIns="61422" rIns="122843" bIns="61422">
            <a:spAutoFit/>
          </a:bodyPr>
          <a:lstStyle/>
          <a:p>
            <a:pPr algn="just">
              <a:lnSpc>
                <a:spcPct val="150000"/>
              </a:lnSpc>
            </a:pPr>
            <a:r>
              <a:rPr lang="zh-CN" altLang="en-US" sz="1800" dirty="0">
                <a:solidFill>
                  <a:schemeClr val="bg1">
                    <a:lumMod val="50000"/>
                  </a:schemeClr>
                </a:solidFill>
                <a:cs typeface="+mn-ea"/>
                <a:sym typeface="+mn-lt"/>
              </a:rPr>
              <a:t>点击增加文本内容    点击增加文本内容</a:t>
            </a:r>
            <a:endParaRPr lang="en-US" altLang="zh-CN" sz="1800" dirty="0">
              <a:solidFill>
                <a:schemeClr val="bg1">
                  <a:lumMod val="50000"/>
                </a:schemeClr>
              </a:solidFill>
              <a:cs typeface="+mn-ea"/>
              <a:sym typeface="+mn-lt"/>
            </a:endParaRPr>
          </a:p>
          <a:p>
            <a:pPr algn="just">
              <a:lnSpc>
                <a:spcPct val="150000"/>
              </a:lnSpc>
            </a:pPr>
            <a:r>
              <a:rPr lang="zh-CN" altLang="en-US" sz="1800" dirty="0">
                <a:solidFill>
                  <a:schemeClr val="bg1">
                    <a:lumMod val="50000"/>
                  </a:schemeClr>
                </a:solidFill>
                <a:cs typeface="+mn-ea"/>
                <a:sym typeface="+mn-lt"/>
              </a:rPr>
              <a:t>点击增加文本内容    点击增加文本内容</a:t>
            </a:r>
            <a:endParaRPr lang="zh-CN" altLang="zh-CN" sz="1800" dirty="0">
              <a:solidFill>
                <a:schemeClr val="bg1">
                  <a:lumMod val="50000"/>
                </a:schemeClr>
              </a:solidFill>
              <a:cs typeface="+mn-ea"/>
              <a:sym typeface="+mn-lt"/>
            </a:endParaRPr>
          </a:p>
          <a:p>
            <a:pPr algn="just">
              <a:lnSpc>
                <a:spcPct val="150000"/>
              </a:lnSpc>
            </a:pPr>
            <a:r>
              <a:rPr lang="zh-CN" altLang="en-US" sz="1800" dirty="0">
                <a:solidFill>
                  <a:schemeClr val="bg1">
                    <a:lumMod val="50000"/>
                  </a:schemeClr>
                </a:solidFill>
                <a:cs typeface="+mn-ea"/>
                <a:sym typeface="+mn-lt"/>
              </a:rPr>
              <a:t>点击增加文本内容    点击增加文本内容</a:t>
            </a:r>
            <a:endParaRPr lang="zh-CN" altLang="zh-CN" sz="1800" dirty="0">
              <a:solidFill>
                <a:schemeClr val="bg1">
                  <a:lumMod val="50000"/>
                </a:schemeClr>
              </a:solidFill>
              <a:cs typeface="+mn-ea"/>
              <a:sym typeface="+mn-lt"/>
            </a:endParaRPr>
          </a:p>
          <a:p>
            <a:pPr algn="just">
              <a:lnSpc>
                <a:spcPct val="150000"/>
              </a:lnSpc>
            </a:pPr>
            <a:r>
              <a:rPr lang="zh-CN" altLang="en-US" sz="1800" dirty="0">
                <a:solidFill>
                  <a:schemeClr val="bg1">
                    <a:lumMod val="50000"/>
                  </a:schemeClr>
                </a:solidFill>
                <a:cs typeface="+mn-ea"/>
                <a:sym typeface="+mn-lt"/>
              </a:rPr>
              <a:t>点击增加文本内容    点击增加文本内容</a:t>
            </a:r>
            <a:endParaRPr lang="zh-CN" altLang="zh-CN" sz="1800" dirty="0">
              <a:solidFill>
                <a:schemeClr val="bg1">
                  <a:lumMod val="50000"/>
                </a:schemeClr>
              </a:solidFill>
              <a:cs typeface="+mn-ea"/>
              <a:sym typeface="+mn-lt"/>
            </a:endParaRPr>
          </a:p>
          <a:p>
            <a:pPr algn="just">
              <a:lnSpc>
                <a:spcPct val="150000"/>
              </a:lnSpc>
            </a:pPr>
            <a:r>
              <a:rPr lang="zh-CN" altLang="en-US" sz="1800" dirty="0">
                <a:solidFill>
                  <a:schemeClr val="bg1">
                    <a:lumMod val="50000"/>
                  </a:schemeClr>
                </a:solidFill>
                <a:cs typeface="+mn-ea"/>
                <a:sym typeface="+mn-lt"/>
              </a:rPr>
              <a:t>点击增加文本内容    点击增加文本内容</a:t>
            </a:r>
            <a:endParaRPr lang="zh-CN" altLang="zh-CN" sz="1800" dirty="0">
              <a:solidFill>
                <a:schemeClr val="bg1">
                  <a:lumMod val="50000"/>
                </a:schemeClr>
              </a:solidFill>
              <a:cs typeface="+mn-ea"/>
              <a:sym typeface="+mn-lt"/>
            </a:endParaRPr>
          </a:p>
          <a:p>
            <a:pPr algn="just">
              <a:lnSpc>
                <a:spcPct val="150000"/>
              </a:lnSpc>
            </a:pPr>
            <a:r>
              <a:rPr lang="zh-CN" altLang="en-US" sz="1800" dirty="0">
                <a:solidFill>
                  <a:schemeClr val="bg1">
                    <a:lumMod val="50000"/>
                  </a:schemeClr>
                </a:solidFill>
                <a:cs typeface="+mn-ea"/>
                <a:sym typeface="+mn-lt"/>
              </a:rPr>
              <a:t>点击增加文本内容    点击增加文本内容</a:t>
            </a:r>
            <a:endParaRPr lang="zh-CN" altLang="zh-CN" sz="1800" dirty="0">
              <a:solidFill>
                <a:schemeClr val="bg1">
                  <a:lumMod val="50000"/>
                </a:schemeClr>
              </a:solidFill>
              <a:cs typeface="+mn-ea"/>
              <a:sym typeface="+mn-lt"/>
            </a:endParaRPr>
          </a:p>
          <a:p>
            <a:pPr algn="just">
              <a:lnSpc>
                <a:spcPct val="150000"/>
              </a:lnSpc>
            </a:pPr>
            <a:endParaRPr lang="zh-CN" altLang="zh-CN" sz="1800" dirty="0">
              <a:solidFill>
                <a:schemeClr val="bg1">
                  <a:lumMod val="50000"/>
                </a:schemeClr>
              </a:solidFill>
              <a:cs typeface="+mn-ea"/>
              <a:sym typeface="+mn-lt"/>
            </a:endParaRPr>
          </a:p>
        </p:txBody>
      </p:sp>
    </p:spTree>
    <p:extLst>
      <p:ext uri="{BB962C8B-B14F-4D97-AF65-F5344CB8AC3E}">
        <p14:creationId xmlns:p14="http://schemas.microsoft.com/office/powerpoint/2010/main" val="602810967"/>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0-#ppt_w/2"/>
                                          </p:val>
                                        </p:tav>
                                        <p:tav tm="100000">
                                          <p:val>
                                            <p:strVal val="#ppt_x"/>
                                          </p:val>
                                        </p:tav>
                                      </p:tavLst>
                                    </p:anim>
                                    <p:anim calcmode="lin" valueType="num">
                                      <p:cBhvr additive="base">
                                        <p:cTn id="14" dur="500" fill="hold"/>
                                        <p:tgtEl>
                                          <p:spTgt spid="64"/>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 calcmode="lin" valueType="num">
                                      <p:cBhvr additive="base">
                                        <p:cTn id="18" dur="500" fill="hold"/>
                                        <p:tgtEl>
                                          <p:spTgt spid="38"/>
                                        </p:tgtEl>
                                        <p:attrNameLst>
                                          <p:attrName>ppt_x</p:attrName>
                                        </p:attrNameLst>
                                      </p:cBhvr>
                                      <p:tavLst>
                                        <p:tav tm="0">
                                          <p:val>
                                            <p:strVal val="0-#ppt_w/2"/>
                                          </p:val>
                                        </p:tav>
                                        <p:tav tm="100000">
                                          <p:val>
                                            <p:strVal val="#ppt_x"/>
                                          </p:val>
                                        </p:tav>
                                      </p:tavLst>
                                    </p:anim>
                                    <p:anim calcmode="lin" valueType="num">
                                      <p:cBhvr additive="base">
                                        <p:cTn id="19" dur="500" fill="hold"/>
                                        <p:tgtEl>
                                          <p:spTgt spid="3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92"/>
                                        </p:tgtEl>
                                        <p:attrNameLst>
                                          <p:attrName>style.visibility</p:attrName>
                                        </p:attrNameLst>
                                      </p:cBhvr>
                                      <p:to>
                                        <p:strVal val="visible"/>
                                      </p:to>
                                    </p:set>
                                    <p:anim calcmode="lin" valueType="num">
                                      <p:cBhvr>
                                        <p:cTn id="28" dur="500" fill="hold"/>
                                        <p:tgtEl>
                                          <p:spTgt spid="92"/>
                                        </p:tgtEl>
                                        <p:attrNameLst>
                                          <p:attrName>ppt_w</p:attrName>
                                        </p:attrNameLst>
                                      </p:cBhvr>
                                      <p:tavLst>
                                        <p:tav tm="0">
                                          <p:val>
                                            <p:fltVal val="0"/>
                                          </p:val>
                                        </p:tav>
                                        <p:tav tm="100000">
                                          <p:val>
                                            <p:strVal val="#ppt_w"/>
                                          </p:val>
                                        </p:tav>
                                      </p:tavLst>
                                    </p:anim>
                                    <p:anim calcmode="lin" valueType="num">
                                      <p:cBhvr>
                                        <p:cTn id="29" dur="500" fill="hold"/>
                                        <p:tgtEl>
                                          <p:spTgt spid="92"/>
                                        </p:tgtEl>
                                        <p:attrNameLst>
                                          <p:attrName>ppt_h</p:attrName>
                                        </p:attrNameLst>
                                      </p:cBhvr>
                                      <p:tavLst>
                                        <p:tav tm="0">
                                          <p:val>
                                            <p:fltVal val="0"/>
                                          </p:val>
                                        </p:tav>
                                        <p:tav tm="100000">
                                          <p:val>
                                            <p:strVal val="#ppt_h"/>
                                          </p:val>
                                        </p:tav>
                                      </p:tavLst>
                                    </p:anim>
                                    <p:animEffect transition="in" filter="fade">
                                      <p:cBhvr>
                                        <p:cTn id="3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Oval 5"/>
          <p:cNvSpPr>
            <a:spLocks noChangeArrowheads="1"/>
          </p:cNvSpPr>
          <p:nvPr/>
        </p:nvSpPr>
        <p:spPr bwMode="auto">
          <a:xfrm>
            <a:off x="1917272" y="2615249"/>
            <a:ext cx="1687052" cy="1688012"/>
          </a:xfrm>
          <a:prstGeom prst="ellipse">
            <a:avLst/>
          </a:prstGeom>
          <a:noFill/>
          <a:ln>
            <a:solidFill>
              <a:srgbClr val="C00000"/>
            </a:solidFill>
          </a:ln>
        </p:spPr>
        <p:txBody>
          <a:bodyPr lIns="68584" tIns="34292" rIns="68584" bIns="34292"/>
          <a:lstStyle/>
          <a:p>
            <a:endParaRPr lang="id-ID">
              <a:solidFill>
                <a:schemeClr val="bg1">
                  <a:lumMod val="50000"/>
                </a:schemeClr>
              </a:solidFill>
              <a:cs typeface="+mn-ea"/>
              <a:sym typeface="+mn-lt"/>
            </a:endParaRPr>
          </a:p>
        </p:txBody>
      </p:sp>
      <p:grpSp>
        <p:nvGrpSpPr>
          <p:cNvPr id="13" name="Group 24"/>
          <p:cNvGrpSpPr>
            <a:grpSpLocks/>
          </p:cNvGrpSpPr>
          <p:nvPr/>
        </p:nvGrpSpPr>
        <p:grpSpPr bwMode="auto">
          <a:xfrm>
            <a:off x="1725422" y="2422795"/>
            <a:ext cx="2070752" cy="2071730"/>
            <a:chOff x="1119258" y="2257147"/>
            <a:chExt cx="1868076" cy="1868076"/>
          </a:xfrm>
          <a:noFill/>
        </p:grpSpPr>
        <p:sp>
          <p:nvSpPr>
            <p:cNvPr id="14" name="Freeform 6"/>
            <p:cNvSpPr>
              <a:spLocks/>
            </p:cNvSpPr>
            <p:nvPr/>
          </p:nvSpPr>
          <p:spPr bwMode="auto">
            <a:xfrm>
              <a:off x="2495041" y="2394505"/>
              <a:ext cx="356034" cy="354935"/>
            </a:xfrm>
            <a:custGeom>
              <a:avLst/>
              <a:gdLst>
                <a:gd name="T0" fmla="*/ 612368160 w 207"/>
                <a:gd name="T1" fmla="*/ 537330238 h 206"/>
                <a:gd name="T2" fmla="*/ 76915384 w 207"/>
                <a:gd name="T3" fmla="*/ 0 h 206"/>
                <a:gd name="T4" fmla="*/ 0 w 207"/>
                <a:gd name="T5" fmla="*/ 130621249 h 206"/>
                <a:gd name="T6" fmla="*/ 482202474 w 207"/>
                <a:gd name="T7" fmla="*/ 611547836 h 206"/>
                <a:gd name="T8" fmla="*/ 612368160 w 207"/>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sp>
          <p:nvSpPr>
            <p:cNvPr id="15" name="Freeform 7"/>
            <p:cNvSpPr>
              <a:spLocks/>
            </p:cNvSpPr>
            <p:nvPr/>
          </p:nvSpPr>
          <p:spPr bwMode="auto">
            <a:xfrm>
              <a:off x="2075273" y="2257147"/>
              <a:ext cx="427460" cy="191203"/>
            </a:xfrm>
            <a:custGeom>
              <a:avLst/>
              <a:gdLst>
                <a:gd name="T0" fmla="*/ 0 w 248"/>
                <a:gd name="T1" fmla="*/ 0 h 111"/>
                <a:gd name="T2" fmla="*/ 0 w 248"/>
                <a:gd name="T3" fmla="*/ 151325978 h 111"/>
                <a:gd name="T4" fmla="*/ 659539755 w 248"/>
                <a:gd name="T5" fmla="*/ 329356642 h 111"/>
                <a:gd name="T6" fmla="*/ 736782466 w 248"/>
                <a:gd name="T7" fmla="*/ 198801166 h 111"/>
                <a:gd name="T8" fmla="*/ 0 w 24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sp>
          <p:nvSpPr>
            <p:cNvPr id="16" name="Freeform 8"/>
            <p:cNvSpPr>
              <a:spLocks/>
            </p:cNvSpPr>
            <p:nvPr/>
          </p:nvSpPr>
          <p:spPr bwMode="auto">
            <a:xfrm>
              <a:off x="2796131" y="2743946"/>
              <a:ext cx="191203" cy="425262"/>
            </a:xfrm>
            <a:custGeom>
              <a:avLst/>
              <a:gdLst>
                <a:gd name="T0" fmla="*/ 133523428 w 111"/>
                <a:gd name="T1" fmla="*/ 0 h 247"/>
                <a:gd name="T2" fmla="*/ 0 w 111"/>
                <a:gd name="T3" fmla="*/ 77070559 h 247"/>
                <a:gd name="T4" fmla="*/ 178030664 w 111"/>
                <a:gd name="T5" fmla="*/ 732177201 h 247"/>
                <a:gd name="T6" fmla="*/ 329356642 w 111"/>
                <a:gd name="T7" fmla="*/ 732177201 h 247"/>
                <a:gd name="T8" fmla="*/ 133523428 w 111"/>
                <a:gd name="T9" fmla="*/ 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sp>
          <p:nvSpPr>
            <p:cNvPr id="17" name="Freeform 9"/>
            <p:cNvSpPr>
              <a:spLocks/>
            </p:cNvSpPr>
            <p:nvPr/>
          </p:nvSpPr>
          <p:spPr bwMode="auto">
            <a:xfrm>
              <a:off x="2796131" y="3213162"/>
              <a:ext cx="191203" cy="427460"/>
            </a:xfrm>
            <a:custGeom>
              <a:avLst/>
              <a:gdLst>
                <a:gd name="T0" fmla="*/ 178030664 w 111"/>
                <a:gd name="T1" fmla="*/ 0 h 248"/>
                <a:gd name="T2" fmla="*/ 0 w 111"/>
                <a:gd name="T3" fmla="*/ 659539755 h 248"/>
                <a:gd name="T4" fmla="*/ 133523428 w 111"/>
                <a:gd name="T5" fmla="*/ 736782466 h 248"/>
                <a:gd name="T6" fmla="*/ 329356642 w 111"/>
                <a:gd name="T7" fmla="*/ 0 h 248"/>
                <a:gd name="T8" fmla="*/ 178030664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sp>
          <p:nvSpPr>
            <p:cNvPr id="18" name="Freeform 10"/>
            <p:cNvSpPr>
              <a:spLocks/>
            </p:cNvSpPr>
            <p:nvPr/>
          </p:nvSpPr>
          <p:spPr bwMode="auto">
            <a:xfrm>
              <a:off x="2495041" y="3632930"/>
              <a:ext cx="356034" cy="356034"/>
            </a:xfrm>
            <a:custGeom>
              <a:avLst/>
              <a:gdLst>
                <a:gd name="T0" fmla="*/ 612368160 w 207"/>
                <a:gd name="T1" fmla="*/ 76915384 h 207"/>
                <a:gd name="T2" fmla="*/ 482202474 w 207"/>
                <a:gd name="T3" fmla="*/ 0 h 207"/>
                <a:gd name="T4" fmla="*/ 0 w 207"/>
                <a:gd name="T5" fmla="*/ 482202474 h 207"/>
                <a:gd name="T6" fmla="*/ 76915384 w 207"/>
                <a:gd name="T7" fmla="*/ 612368160 h 207"/>
                <a:gd name="T8" fmla="*/ 612368160 w 207"/>
                <a:gd name="T9" fmla="*/ 76915384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sp>
          <p:nvSpPr>
            <p:cNvPr id="19" name="Freeform 11"/>
            <p:cNvSpPr>
              <a:spLocks/>
            </p:cNvSpPr>
            <p:nvPr/>
          </p:nvSpPr>
          <p:spPr bwMode="auto">
            <a:xfrm>
              <a:off x="2075273" y="3936217"/>
              <a:ext cx="427460" cy="189006"/>
            </a:xfrm>
            <a:custGeom>
              <a:avLst/>
              <a:gdLst>
                <a:gd name="T0" fmla="*/ 736782466 w 248"/>
                <a:gd name="T1" fmla="*/ 129902106 h 110"/>
                <a:gd name="T2" fmla="*/ 659539755 w 248"/>
                <a:gd name="T3" fmla="*/ 0 h 110"/>
                <a:gd name="T4" fmla="*/ 0 w 248"/>
                <a:gd name="T5" fmla="*/ 174187930 h 110"/>
                <a:gd name="T6" fmla="*/ 0 w 248"/>
                <a:gd name="T7" fmla="*/ 324756982 h 110"/>
                <a:gd name="T8" fmla="*/ 736782466 w 248"/>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sp>
          <p:nvSpPr>
            <p:cNvPr id="20" name="Freeform 12"/>
            <p:cNvSpPr>
              <a:spLocks/>
            </p:cNvSpPr>
            <p:nvPr/>
          </p:nvSpPr>
          <p:spPr bwMode="auto">
            <a:xfrm>
              <a:off x="1605927"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solidFill>
                <a:srgbClr val="C00000"/>
              </a:solidFill>
            </a:ln>
          </p:spPr>
          <p:txBody>
            <a:bodyPr/>
            <a:lstStyle/>
            <a:p>
              <a:pPr defTabSz="685846">
                <a:defRPr/>
              </a:pPr>
              <a:endParaRPr lang="id-ID">
                <a:solidFill>
                  <a:schemeClr val="bg1">
                    <a:lumMod val="50000"/>
                  </a:schemeClr>
                </a:solidFill>
                <a:cs typeface="+mn-ea"/>
                <a:sym typeface="+mn-lt"/>
              </a:endParaRPr>
            </a:p>
          </p:txBody>
        </p:sp>
        <p:sp>
          <p:nvSpPr>
            <p:cNvPr id="21" name="Freeform 13"/>
            <p:cNvSpPr>
              <a:spLocks/>
            </p:cNvSpPr>
            <p:nvPr/>
          </p:nvSpPr>
          <p:spPr bwMode="auto">
            <a:xfrm>
              <a:off x="1256605"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solidFill>
                <a:srgbClr val="C00000"/>
              </a:solidFill>
            </a:ln>
          </p:spPr>
          <p:txBody>
            <a:bodyPr/>
            <a:lstStyle/>
            <a:p>
              <a:pPr defTabSz="685846">
                <a:defRPr/>
              </a:pPr>
              <a:endParaRPr lang="id-ID">
                <a:solidFill>
                  <a:schemeClr val="bg1">
                    <a:lumMod val="50000"/>
                  </a:schemeClr>
                </a:solidFill>
                <a:cs typeface="+mn-ea"/>
                <a:sym typeface="+mn-lt"/>
              </a:endParaRPr>
            </a:p>
          </p:txBody>
        </p:sp>
        <p:sp>
          <p:nvSpPr>
            <p:cNvPr id="22" name="Freeform 14"/>
            <p:cNvSpPr>
              <a:spLocks/>
            </p:cNvSpPr>
            <p:nvPr/>
          </p:nvSpPr>
          <p:spPr bwMode="auto">
            <a:xfrm>
              <a:off x="1119258"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solidFill>
                <a:srgbClr val="C00000"/>
              </a:solidFill>
            </a:ln>
          </p:spPr>
          <p:txBody>
            <a:bodyPr/>
            <a:lstStyle/>
            <a:p>
              <a:pPr defTabSz="685846">
                <a:defRPr/>
              </a:pPr>
              <a:endParaRPr lang="id-ID">
                <a:solidFill>
                  <a:schemeClr val="bg1">
                    <a:lumMod val="50000"/>
                  </a:schemeClr>
                </a:solidFill>
                <a:cs typeface="+mn-ea"/>
                <a:sym typeface="+mn-lt"/>
              </a:endParaRPr>
            </a:p>
          </p:txBody>
        </p:sp>
        <p:sp>
          <p:nvSpPr>
            <p:cNvPr id="23" name="Freeform 15"/>
            <p:cNvSpPr>
              <a:spLocks/>
            </p:cNvSpPr>
            <p:nvPr/>
          </p:nvSpPr>
          <p:spPr bwMode="auto">
            <a:xfrm>
              <a:off x="1119258"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solidFill>
                <a:srgbClr val="C00000"/>
              </a:solidFill>
            </a:ln>
          </p:spPr>
          <p:txBody>
            <a:bodyPr/>
            <a:lstStyle/>
            <a:p>
              <a:pPr defTabSz="685846">
                <a:defRPr/>
              </a:pPr>
              <a:endParaRPr lang="id-ID">
                <a:solidFill>
                  <a:schemeClr val="bg1">
                    <a:lumMod val="50000"/>
                  </a:schemeClr>
                </a:solidFill>
                <a:cs typeface="+mn-ea"/>
                <a:sym typeface="+mn-lt"/>
              </a:endParaRPr>
            </a:p>
          </p:txBody>
        </p:sp>
        <p:sp>
          <p:nvSpPr>
            <p:cNvPr id="24" name="Freeform 16"/>
            <p:cNvSpPr>
              <a:spLocks/>
            </p:cNvSpPr>
            <p:nvPr/>
          </p:nvSpPr>
          <p:spPr bwMode="auto">
            <a:xfrm>
              <a:off x="1256605"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solidFill>
                <a:srgbClr val="C00000"/>
              </a:solidFill>
            </a:ln>
          </p:spPr>
          <p:txBody>
            <a:bodyPr/>
            <a:lstStyle/>
            <a:p>
              <a:pPr defTabSz="685846">
                <a:defRPr/>
              </a:pPr>
              <a:endParaRPr lang="id-ID">
                <a:solidFill>
                  <a:schemeClr val="bg1">
                    <a:lumMod val="50000"/>
                  </a:schemeClr>
                </a:solidFill>
                <a:cs typeface="+mn-ea"/>
                <a:sym typeface="+mn-lt"/>
              </a:endParaRPr>
            </a:p>
          </p:txBody>
        </p:sp>
        <p:sp>
          <p:nvSpPr>
            <p:cNvPr id="25" name="Freeform 17"/>
            <p:cNvSpPr>
              <a:spLocks/>
            </p:cNvSpPr>
            <p:nvPr/>
          </p:nvSpPr>
          <p:spPr bwMode="auto">
            <a:xfrm>
              <a:off x="1605927"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solidFill>
                <a:srgbClr val="C00000"/>
              </a:solidFill>
            </a:ln>
          </p:spPr>
          <p:txBody>
            <a:bodyPr/>
            <a:lstStyle/>
            <a:p>
              <a:pPr defTabSz="685846">
                <a:defRPr/>
              </a:pPr>
              <a:endParaRPr lang="id-ID">
                <a:solidFill>
                  <a:schemeClr val="bg1">
                    <a:lumMod val="50000"/>
                  </a:schemeClr>
                </a:solidFill>
                <a:cs typeface="+mn-ea"/>
                <a:sym typeface="+mn-lt"/>
              </a:endParaRPr>
            </a:p>
          </p:txBody>
        </p:sp>
      </p:grpSp>
      <p:sp>
        <p:nvSpPr>
          <p:cNvPr id="26" name="Oval 5"/>
          <p:cNvSpPr>
            <a:spLocks noChangeArrowheads="1"/>
          </p:cNvSpPr>
          <p:nvPr/>
        </p:nvSpPr>
        <p:spPr bwMode="auto">
          <a:xfrm>
            <a:off x="4174904" y="2615249"/>
            <a:ext cx="1687052" cy="1688012"/>
          </a:xfrm>
          <a:prstGeom prst="ellipse">
            <a:avLst/>
          </a:prstGeom>
          <a:noFill/>
          <a:ln>
            <a:solidFill>
              <a:schemeClr val="tx2">
                <a:lumMod val="50000"/>
              </a:schemeClr>
            </a:solidFill>
          </a:ln>
        </p:spPr>
        <p:txBody>
          <a:bodyPr lIns="68584" tIns="34292" rIns="68584" bIns="34292"/>
          <a:lstStyle/>
          <a:p>
            <a:endParaRPr lang="id-ID">
              <a:solidFill>
                <a:schemeClr val="bg1">
                  <a:lumMod val="50000"/>
                </a:schemeClr>
              </a:solidFill>
              <a:cs typeface="+mn-ea"/>
              <a:sym typeface="+mn-lt"/>
            </a:endParaRPr>
          </a:p>
        </p:txBody>
      </p:sp>
      <p:grpSp>
        <p:nvGrpSpPr>
          <p:cNvPr id="27" name="Group 38"/>
          <p:cNvGrpSpPr>
            <a:grpSpLocks/>
          </p:cNvGrpSpPr>
          <p:nvPr/>
        </p:nvGrpSpPr>
        <p:grpSpPr bwMode="auto">
          <a:xfrm>
            <a:off x="3982459" y="2422795"/>
            <a:ext cx="2070752" cy="2071730"/>
            <a:chOff x="3800237" y="2257147"/>
            <a:chExt cx="1868076" cy="1868076"/>
          </a:xfrm>
          <a:noFill/>
        </p:grpSpPr>
        <p:sp>
          <p:nvSpPr>
            <p:cNvPr id="28" name="Freeform 6"/>
            <p:cNvSpPr>
              <a:spLocks/>
            </p:cNvSpPr>
            <p:nvPr/>
          </p:nvSpPr>
          <p:spPr bwMode="auto">
            <a:xfrm>
              <a:off x="5176087" y="2394436"/>
              <a:ext cx="355673" cy="354728"/>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29" name="Freeform 7"/>
            <p:cNvSpPr>
              <a:spLocks/>
            </p:cNvSpPr>
            <p:nvPr/>
          </p:nvSpPr>
          <p:spPr bwMode="auto">
            <a:xfrm>
              <a:off x="4756107" y="2257147"/>
              <a:ext cx="427919" cy="191252"/>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30" name="Freeform 8"/>
            <p:cNvSpPr>
              <a:spLocks/>
            </p:cNvSpPr>
            <p:nvPr/>
          </p:nvSpPr>
          <p:spPr bwMode="auto">
            <a:xfrm>
              <a:off x="5476980" y="2743609"/>
              <a:ext cx="191333" cy="425356"/>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31" name="Freeform 9"/>
            <p:cNvSpPr>
              <a:spLocks/>
            </p:cNvSpPr>
            <p:nvPr/>
          </p:nvSpPr>
          <p:spPr bwMode="auto">
            <a:xfrm>
              <a:off x="5476980" y="3213405"/>
              <a:ext cx="191333" cy="42694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32" name="Freeform 10"/>
            <p:cNvSpPr>
              <a:spLocks/>
            </p:cNvSpPr>
            <p:nvPr/>
          </p:nvSpPr>
          <p:spPr bwMode="auto">
            <a:xfrm>
              <a:off x="5176087" y="3633206"/>
              <a:ext cx="355673" cy="355522"/>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33" name="Freeform 11"/>
            <p:cNvSpPr>
              <a:spLocks/>
            </p:cNvSpPr>
            <p:nvPr/>
          </p:nvSpPr>
          <p:spPr bwMode="auto">
            <a:xfrm>
              <a:off x="4756107" y="3936352"/>
              <a:ext cx="427919" cy="188871"/>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34" name="Freeform 12"/>
            <p:cNvSpPr>
              <a:spLocks/>
            </p:cNvSpPr>
            <p:nvPr/>
          </p:nvSpPr>
          <p:spPr bwMode="auto">
            <a:xfrm>
              <a:off x="4286906"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35" name="Freeform 13"/>
            <p:cNvSpPr>
              <a:spLocks/>
            </p:cNvSpPr>
            <p:nvPr/>
          </p:nvSpPr>
          <p:spPr bwMode="auto">
            <a:xfrm>
              <a:off x="3937584"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36" name="Freeform 14"/>
            <p:cNvSpPr>
              <a:spLocks/>
            </p:cNvSpPr>
            <p:nvPr/>
          </p:nvSpPr>
          <p:spPr bwMode="auto">
            <a:xfrm>
              <a:off x="3800237"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37" name="Freeform 15"/>
            <p:cNvSpPr>
              <a:spLocks/>
            </p:cNvSpPr>
            <p:nvPr/>
          </p:nvSpPr>
          <p:spPr bwMode="auto">
            <a:xfrm>
              <a:off x="3800237"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38" name="Freeform 16"/>
            <p:cNvSpPr>
              <a:spLocks/>
            </p:cNvSpPr>
            <p:nvPr/>
          </p:nvSpPr>
          <p:spPr bwMode="auto">
            <a:xfrm>
              <a:off x="3937584"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39" name="Freeform 17"/>
            <p:cNvSpPr>
              <a:spLocks/>
            </p:cNvSpPr>
            <p:nvPr/>
          </p:nvSpPr>
          <p:spPr bwMode="auto">
            <a:xfrm>
              <a:off x="4286906"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grpSp>
      <p:sp>
        <p:nvSpPr>
          <p:cNvPr id="40" name="Oval 5"/>
          <p:cNvSpPr>
            <a:spLocks noChangeArrowheads="1"/>
          </p:cNvSpPr>
          <p:nvPr/>
        </p:nvSpPr>
        <p:spPr bwMode="auto">
          <a:xfrm>
            <a:off x="6408794" y="2615249"/>
            <a:ext cx="1687052" cy="1688012"/>
          </a:xfrm>
          <a:prstGeom prst="ellipse">
            <a:avLst/>
          </a:prstGeom>
          <a:noFill/>
          <a:ln>
            <a:solidFill>
              <a:srgbClr val="C00000"/>
            </a:solidFill>
          </a:ln>
        </p:spPr>
        <p:txBody>
          <a:bodyPr lIns="68584" tIns="34292" rIns="68584" bIns="34292"/>
          <a:lstStyle/>
          <a:p>
            <a:endParaRPr lang="id-ID">
              <a:solidFill>
                <a:schemeClr val="bg1">
                  <a:lumMod val="50000"/>
                </a:schemeClr>
              </a:solidFill>
              <a:cs typeface="+mn-ea"/>
              <a:sym typeface="+mn-lt"/>
            </a:endParaRPr>
          </a:p>
        </p:txBody>
      </p:sp>
      <p:grpSp>
        <p:nvGrpSpPr>
          <p:cNvPr id="41" name="Group 61"/>
          <p:cNvGrpSpPr>
            <a:grpSpLocks/>
          </p:cNvGrpSpPr>
          <p:nvPr/>
        </p:nvGrpSpPr>
        <p:grpSpPr bwMode="auto">
          <a:xfrm>
            <a:off x="6216349" y="2422795"/>
            <a:ext cx="2070752" cy="2071730"/>
            <a:chOff x="6546413" y="2257147"/>
            <a:chExt cx="1868076" cy="1868076"/>
          </a:xfrm>
          <a:noFill/>
        </p:grpSpPr>
        <p:sp>
          <p:nvSpPr>
            <p:cNvPr id="42" name="Freeform 6"/>
            <p:cNvSpPr>
              <a:spLocks/>
            </p:cNvSpPr>
            <p:nvPr/>
          </p:nvSpPr>
          <p:spPr bwMode="auto">
            <a:xfrm>
              <a:off x="7922196" y="2394505"/>
              <a:ext cx="356034" cy="354935"/>
            </a:xfrm>
            <a:custGeom>
              <a:avLst/>
              <a:gdLst>
                <a:gd name="T0" fmla="*/ 612368160 w 207"/>
                <a:gd name="T1" fmla="*/ 537330238 h 206"/>
                <a:gd name="T2" fmla="*/ 76915384 w 207"/>
                <a:gd name="T3" fmla="*/ 0 h 206"/>
                <a:gd name="T4" fmla="*/ 0 w 207"/>
                <a:gd name="T5" fmla="*/ 130621249 h 206"/>
                <a:gd name="T6" fmla="*/ 482202474 w 207"/>
                <a:gd name="T7" fmla="*/ 611547836 h 206"/>
                <a:gd name="T8" fmla="*/ 612368160 w 207"/>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sp>
          <p:nvSpPr>
            <p:cNvPr id="43" name="Freeform 7"/>
            <p:cNvSpPr>
              <a:spLocks/>
            </p:cNvSpPr>
            <p:nvPr/>
          </p:nvSpPr>
          <p:spPr bwMode="auto">
            <a:xfrm>
              <a:off x="7502428" y="2257147"/>
              <a:ext cx="427460" cy="191203"/>
            </a:xfrm>
            <a:custGeom>
              <a:avLst/>
              <a:gdLst>
                <a:gd name="T0" fmla="*/ 0 w 248"/>
                <a:gd name="T1" fmla="*/ 0 h 111"/>
                <a:gd name="T2" fmla="*/ 0 w 248"/>
                <a:gd name="T3" fmla="*/ 151325978 h 111"/>
                <a:gd name="T4" fmla="*/ 659539755 w 248"/>
                <a:gd name="T5" fmla="*/ 329356642 h 111"/>
                <a:gd name="T6" fmla="*/ 736782466 w 248"/>
                <a:gd name="T7" fmla="*/ 198801166 h 111"/>
                <a:gd name="T8" fmla="*/ 0 w 248"/>
                <a:gd name="T9" fmla="*/ 0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sp>
          <p:nvSpPr>
            <p:cNvPr id="44" name="Freeform 8"/>
            <p:cNvSpPr>
              <a:spLocks/>
            </p:cNvSpPr>
            <p:nvPr/>
          </p:nvSpPr>
          <p:spPr bwMode="auto">
            <a:xfrm>
              <a:off x="8223286" y="2743946"/>
              <a:ext cx="191203" cy="425262"/>
            </a:xfrm>
            <a:custGeom>
              <a:avLst/>
              <a:gdLst>
                <a:gd name="T0" fmla="*/ 133523428 w 111"/>
                <a:gd name="T1" fmla="*/ 0 h 247"/>
                <a:gd name="T2" fmla="*/ 0 w 111"/>
                <a:gd name="T3" fmla="*/ 77070559 h 247"/>
                <a:gd name="T4" fmla="*/ 178030664 w 111"/>
                <a:gd name="T5" fmla="*/ 732177201 h 247"/>
                <a:gd name="T6" fmla="*/ 329356642 w 111"/>
                <a:gd name="T7" fmla="*/ 732177201 h 247"/>
                <a:gd name="T8" fmla="*/ 133523428 w 111"/>
                <a:gd name="T9" fmla="*/ 0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sp>
          <p:nvSpPr>
            <p:cNvPr id="45" name="Freeform 9"/>
            <p:cNvSpPr>
              <a:spLocks/>
            </p:cNvSpPr>
            <p:nvPr/>
          </p:nvSpPr>
          <p:spPr bwMode="auto">
            <a:xfrm>
              <a:off x="8223286" y="3213162"/>
              <a:ext cx="191203" cy="427460"/>
            </a:xfrm>
            <a:custGeom>
              <a:avLst/>
              <a:gdLst>
                <a:gd name="T0" fmla="*/ 178030664 w 111"/>
                <a:gd name="T1" fmla="*/ 0 h 248"/>
                <a:gd name="T2" fmla="*/ 0 w 111"/>
                <a:gd name="T3" fmla="*/ 659539755 h 248"/>
                <a:gd name="T4" fmla="*/ 133523428 w 111"/>
                <a:gd name="T5" fmla="*/ 736782466 h 248"/>
                <a:gd name="T6" fmla="*/ 329356642 w 111"/>
                <a:gd name="T7" fmla="*/ 0 h 248"/>
                <a:gd name="T8" fmla="*/ 178030664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sp>
          <p:nvSpPr>
            <p:cNvPr id="46" name="Freeform 10"/>
            <p:cNvSpPr>
              <a:spLocks/>
            </p:cNvSpPr>
            <p:nvPr/>
          </p:nvSpPr>
          <p:spPr bwMode="auto">
            <a:xfrm>
              <a:off x="7922196" y="3632930"/>
              <a:ext cx="356034" cy="356034"/>
            </a:xfrm>
            <a:custGeom>
              <a:avLst/>
              <a:gdLst>
                <a:gd name="T0" fmla="*/ 612368160 w 207"/>
                <a:gd name="T1" fmla="*/ 76915384 h 207"/>
                <a:gd name="T2" fmla="*/ 482202474 w 207"/>
                <a:gd name="T3" fmla="*/ 0 h 207"/>
                <a:gd name="T4" fmla="*/ 0 w 207"/>
                <a:gd name="T5" fmla="*/ 482202474 h 207"/>
                <a:gd name="T6" fmla="*/ 76915384 w 207"/>
                <a:gd name="T7" fmla="*/ 612368160 h 207"/>
                <a:gd name="T8" fmla="*/ 612368160 w 207"/>
                <a:gd name="T9" fmla="*/ 76915384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sp>
          <p:nvSpPr>
            <p:cNvPr id="47" name="Freeform 11"/>
            <p:cNvSpPr>
              <a:spLocks/>
            </p:cNvSpPr>
            <p:nvPr/>
          </p:nvSpPr>
          <p:spPr bwMode="auto">
            <a:xfrm>
              <a:off x="7502428" y="3936217"/>
              <a:ext cx="427460" cy="189006"/>
            </a:xfrm>
            <a:custGeom>
              <a:avLst/>
              <a:gdLst>
                <a:gd name="T0" fmla="*/ 736782466 w 248"/>
                <a:gd name="T1" fmla="*/ 129902106 h 110"/>
                <a:gd name="T2" fmla="*/ 659539755 w 248"/>
                <a:gd name="T3" fmla="*/ 0 h 110"/>
                <a:gd name="T4" fmla="*/ 0 w 248"/>
                <a:gd name="T5" fmla="*/ 174187930 h 110"/>
                <a:gd name="T6" fmla="*/ 0 w 248"/>
                <a:gd name="T7" fmla="*/ 324756982 h 110"/>
                <a:gd name="T8" fmla="*/ 736782466 w 248"/>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sp>
          <p:nvSpPr>
            <p:cNvPr id="48" name="Freeform 12"/>
            <p:cNvSpPr>
              <a:spLocks/>
            </p:cNvSpPr>
            <p:nvPr/>
          </p:nvSpPr>
          <p:spPr bwMode="auto">
            <a:xfrm>
              <a:off x="7033212" y="3936217"/>
              <a:ext cx="425262" cy="189006"/>
            </a:xfrm>
            <a:custGeom>
              <a:avLst/>
              <a:gdLst>
                <a:gd name="T0" fmla="*/ 0 w 247"/>
                <a:gd name="T1" fmla="*/ 129902106 h 110"/>
                <a:gd name="T2" fmla="*/ 732177201 w 247"/>
                <a:gd name="T3" fmla="*/ 324756982 h 110"/>
                <a:gd name="T4" fmla="*/ 732177201 w 247"/>
                <a:gd name="T5" fmla="*/ 174187930 h 110"/>
                <a:gd name="T6" fmla="*/ 77070559 w 247"/>
                <a:gd name="T7" fmla="*/ 0 h 110"/>
                <a:gd name="T8" fmla="*/ 0 w 247"/>
                <a:gd name="T9" fmla="*/ 129902106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sp>
          <p:nvSpPr>
            <p:cNvPr id="49" name="Freeform 13"/>
            <p:cNvSpPr>
              <a:spLocks/>
            </p:cNvSpPr>
            <p:nvPr/>
          </p:nvSpPr>
          <p:spPr bwMode="auto">
            <a:xfrm>
              <a:off x="6683771" y="3632930"/>
              <a:ext cx="354935" cy="356034"/>
            </a:xfrm>
            <a:custGeom>
              <a:avLst/>
              <a:gdLst>
                <a:gd name="T0" fmla="*/ 130621249 w 206"/>
                <a:gd name="T1" fmla="*/ 0 h 207"/>
                <a:gd name="T2" fmla="*/ 0 w 206"/>
                <a:gd name="T3" fmla="*/ 76915384 h 207"/>
                <a:gd name="T4" fmla="*/ 537330238 w 206"/>
                <a:gd name="T5" fmla="*/ 612368160 h 207"/>
                <a:gd name="T6" fmla="*/ 611547836 w 206"/>
                <a:gd name="T7" fmla="*/ 482202474 h 207"/>
                <a:gd name="T8" fmla="*/ 130621249 w 206"/>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sp>
          <p:nvSpPr>
            <p:cNvPr id="50" name="Freeform 14"/>
            <p:cNvSpPr>
              <a:spLocks/>
            </p:cNvSpPr>
            <p:nvPr/>
          </p:nvSpPr>
          <p:spPr bwMode="auto">
            <a:xfrm>
              <a:off x="6546413" y="3213162"/>
              <a:ext cx="191203" cy="427460"/>
            </a:xfrm>
            <a:custGeom>
              <a:avLst/>
              <a:gdLst>
                <a:gd name="T0" fmla="*/ 0 w 111"/>
                <a:gd name="T1" fmla="*/ 0 h 248"/>
                <a:gd name="T2" fmla="*/ 198801166 w 111"/>
                <a:gd name="T3" fmla="*/ 736782466 h 248"/>
                <a:gd name="T4" fmla="*/ 329356642 w 111"/>
                <a:gd name="T5" fmla="*/ 659539755 h 248"/>
                <a:gd name="T6" fmla="*/ 151325978 w 111"/>
                <a:gd name="T7" fmla="*/ 0 h 248"/>
                <a:gd name="T8" fmla="*/ 0 w 111"/>
                <a:gd name="T9" fmla="*/ 0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sp>
          <p:nvSpPr>
            <p:cNvPr id="51" name="Freeform 15"/>
            <p:cNvSpPr>
              <a:spLocks/>
            </p:cNvSpPr>
            <p:nvPr/>
          </p:nvSpPr>
          <p:spPr bwMode="auto">
            <a:xfrm>
              <a:off x="6546413" y="2743946"/>
              <a:ext cx="191203" cy="425262"/>
            </a:xfrm>
            <a:custGeom>
              <a:avLst/>
              <a:gdLst>
                <a:gd name="T0" fmla="*/ 151325978 w 111"/>
                <a:gd name="T1" fmla="*/ 732177201 h 247"/>
                <a:gd name="T2" fmla="*/ 329356642 w 111"/>
                <a:gd name="T3" fmla="*/ 77070559 h 247"/>
                <a:gd name="T4" fmla="*/ 198801166 w 111"/>
                <a:gd name="T5" fmla="*/ 0 h 247"/>
                <a:gd name="T6" fmla="*/ 0 w 111"/>
                <a:gd name="T7" fmla="*/ 732177201 h 247"/>
                <a:gd name="T8" fmla="*/ 151325978 w 111"/>
                <a:gd name="T9" fmla="*/ 732177201 h 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sp>
          <p:nvSpPr>
            <p:cNvPr id="52" name="Freeform 16"/>
            <p:cNvSpPr>
              <a:spLocks/>
            </p:cNvSpPr>
            <p:nvPr/>
          </p:nvSpPr>
          <p:spPr bwMode="auto">
            <a:xfrm>
              <a:off x="6683771" y="2394505"/>
              <a:ext cx="354935" cy="354935"/>
            </a:xfrm>
            <a:custGeom>
              <a:avLst/>
              <a:gdLst>
                <a:gd name="T0" fmla="*/ 0 w 206"/>
                <a:gd name="T1" fmla="*/ 537330238 h 206"/>
                <a:gd name="T2" fmla="*/ 130621249 w 206"/>
                <a:gd name="T3" fmla="*/ 611547836 h 206"/>
                <a:gd name="T4" fmla="*/ 611547836 w 206"/>
                <a:gd name="T5" fmla="*/ 130621249 h 206"/>
                <a:gd name="T6" fmla="*/ 537330238 w 206"/>
                <a:gd name="T7" fmla="*/ 0 h 206"/>
                <a:gd name="T8" fmla="*/ 0 w 206"/>
                <a:gd name="T9" fmla="*/ 537330238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sp>
          <p:nvSpPr>
            <p:cNvPr id="53" name="Freeform 17"/>
            <p:cNvSpPr>
              <a:spLocks/>
            </p:cNvSpPr>
            <p:nvPr/>
          </p:nvSpPr>
          <p:spPr bwMode="auto">
            <a:xfrm>
              <a:off x="7033212" y="2257147"/>
              <a:ext cx="425262" cy="191203"/>
            </a:xfrm>
            <a:custGeom>
              <a:avLst/>
              <a:gdLst>
                <a:gd name="T0" fmla="*/ 0 w 247"/>
                <a:gd name="T1" fmla="*/ 198801166 h 111"/>
                <a:gd name="T2" fmla="*/ 74107499 w 247"/>
                <a:gd name="T3" fmla="*/ 329356642 h 111"/>
                <a:gd name="T4" fmla="*/ 732177201 w 247"/>
                <a:gd name="T5" fmla="*/ 151325978 h 111"/>
                <a:gd name="T6" fmla="*/ 732177201 w 247"/>
                <a:gd name="T7" fmla="*/ 0 h 111"/>
                <a:gd name="T8" fmla="*/ 0 w 247"/>
                <a:gd name="T9" fmla="*/ 198801166 h 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w="9525">
              <a:solidFill>
                <a:srgbClr val="C00000"/>
              </a:solidFill>
              <a:round/>
              <a:headEnd/>
              <a:tailEnd/>
            </a:ln>
          </p:spPr>
          <p:txBody>
            <a:bodyPr/>
            <a:lstStyle/>
            <a:p>
              <a:endParaRPr lang="zh-CN" altLang="en-US">
                <a:solidFill>
                  <a:schemeClr val="bg1">
                    <a:lumMod val="50000"/>
                  </a:schemeClr>
                </a:solidFill>
                <a:cs typeface="+mn-ea"/>
                <a:sym typeface="+mn-lt"/>
              </a:endParaRPr>
            </a:p>
          </p:txBody>
        </p:sp>
      </p:grpSp>
      <p:sp>
        <p:nvSpPr>
          <p:cNvPr id="54" name="Oval 5"/>
          <p:cNvSpPr>
            <a:spLocks noChangeArrowheads="1"/>
          </p:cNvSpPr>
          <p:nvPr/>
        </p:nvSpPr>
        <p:spPr bwMode="auto">
          <a:xfrm>
            <a:off x="8673572" y="2615249"/>
            <a:ext cx="1687052" cy="1688012"/>
          </a:xfrm>
          <a:prstGeom prst="ellipse">
            <a:avLst/>
          </a:prstGeom>
          <a:noFill/>
          <a:ln>
            <a:solidFill>
              <a:schemeClr val="tx2">
                <a:lumMod val="50000"/>
              </a:schemeClr>
            </a:solidFill>
          </a:ln>
        </p:spPr>
        <p:txBody>
          <a:bodyPr lIns="68584" tIns="34292" rIns="68584" bIns="34292"/>
          <a:lstStyle/>
          <a:p>
            <a:endParaRPr lang="id-ID">
              <a:solidFill>
                <a:schemeClr val="bg1">
                  <a:lumMod val="50000"/>
                </a:schemeClr>
              </a:solidFill>
              <a:cs typeface="+mn-ea"/>
              <a:sym typeface="+mn-lt"/>
            </a:endParaRPr>
          </a:p>
        </p:txBody>
      </p:sp>
      <p:grpSp>
        <p:nvGrpSpPr>
          <p:cNvPr id="55" name="Group 86"/>
          <p:cNvGrpSpPr>
            <a:grpSpLocks/>
          </p:cNvGrpSpPr>
          <p:nvPr/>
        </p:nvGrpSpPr>
        <p:grpSpPr bwMode="auto">
          <a:xfrm>
            <a:off x="8481126" y="2422795"/>
            <a:ext cx="2070752" cy="2071730"/>
            <a:chOff x="9237196" y="2257147"/>
            <a:chExt cx="1868076" cy="1868076"/>
          </a:xfrm>
          <a:noFill/>
        </p:grpSpPr>
        <p:sp>
          <p:nvSpPr>
            <p:cNvPr id="56" name="Freeform 6"/>
            <p:cNvSpPr>
              <a:spLocks/>
            </p:cNvSpPr>
            <p:nvPr/>
          </p:nvSpPr>
          <p:spPr bwMode="auto">
            <a:xfrm>
              <a:off x="10613046" y="2394436"/>
              <a:ext cx="355673" cy="354728"/>
            </a:xfrm>
            <a:custGeom>
              <a:avLst/>
              <a:gdLst>
                <a:gd name="T0" fmla="*/ 207 w 207"/>
                <a:gd name="T1" fmla="*/ 181 h 206"/>
                <a:gd name="T2" fmla="*/ 26 w 207"/>
                <a:gd name="T3" fmla="*/ 0 h 206"/>
                <a:gd name="T4" fmla="*/ 0 w 207"/>
                <a:gd name="T5" fmla="*/ 44 h 206"/>
                <a:gd name="T6" fmla="*/ 163 w 207"/>
                <a:gd name="T7" fmla="*/ 206 h 206"/>
                <a:gd name="T8" fmla="*/ 207 w 207"/>
                <a:gd name="T9" fmla="*/ 181 h 206"/>
              </a:gdLst>
              <a:ahLst/>
              <a:cxnLst>
                <a:cxn ang="0">
                  <a:pos x="T0" y="T1"/>
                </a:cxn>
                <a:cxn ang="0">
                  <a:pos x="T2" y="T3"/>
                </a:cxn>
                <a:cxn ang="0">
                  <a:pos x="T4" y="T5"/>
                </a:cxn>
                <a:cxn ang="0">
                  <a:pos x="T6" y="T7"/>
                </a:cxn>
                <a:cxn ang="0">
                  <a:pos x="T8" y="T9"/>
                </a:cxn>
              </a:cxnLst>
              <a:rect l="0" t="0" r="r" b="b"/>
              <a:pathLst>
                <a:path w="207" h="206">
                  <a:moveTo>
                    <a:pt x="207" y="181"/>
                  </a:moveTo>
                  <a:cubicBezTo>
                    <a:pt x="162" y="107"/>
                    <a:pt x="100" y="45"/>
                    <a:pt x="26" y="0"/>
                  </a:cubicBezTo>
                  <a:cubicBezTo>
                    <a:pt x="0" y="44"/>
                    <a:pt x="0" y="44"/>
                    <a:pt x="0" y="44"/>
                  </a:cubicBezTo>
                  <a:cubicBezTo>
                    <a:pt x="66" y="85"/>
                    <a:pt x="122" y="140"/>
                    <a:pt x="163" y="206"/>
                  </a:cubicBezTo>
                  <a:lnTo>
                    <a:pt x="207" y="181"/>
                  </a:ln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57" name="Freeform 7"/>
            <p:cNvSpPr>
              <a:spLocks/>
            </p:cNvSpPr>
            <p:nvPr/>
          </p:nvSpPr>
          <p:spPr bwMode="auto">
            <a:xfrm>
              <a:off x="10193066" y="2257147"/>
              <a:ext cx="427919" cy="191252"/>
            </a:xfrm>
            <a:custGeom>
              <a:avLst/>
              <a:gdLst>
                <a:gd name="T0" fmla="*/ 0 w 248"/>
                <a:gd name="T1" fmla="*/ 0 h 111"/>
                <a:gd name="T2" fmla="*/ 0 w 248"/>
                <a:gd name="T3" fmla="*/ 51 h 111"/>
                <a:gd name="T4" fmla="*/ 222 w 248"/>
                <a:gd name="T5" fmla="*/ 111 h 111"/>
                <a:gd name="T6" fmla="*/ 248 w 248"/>
                <a:gd name="T7" fmla="*/ 67 h 111"/>
                <a:gd name="T8" fmla="*/ 0 w 248"/>
                <a:gd name="T9" fmla="*/ 0 h 111"/>
              </a:gdLst>
              <a:ahLst/>
              <a:cxnLst>
                <a:cxn ang="0">
                  <a:pos x="T0" y="T1"/>
                </a:cxn>
                <a:cxn ang="0">
                  <a:pos x="T2" y="T3"/>
                </a:cxn>
                <a:cxn ang="0">
                  <a:pos x="T4" y="T5"/>
                </a:cxn>
                <a:cxn ang="0">
                  <a:pos x="T6" y="T7"/>
                </a:cxn>
                <a:cxn ang="0">
                  <a:pos x="T8" y="T9"/>
                </a:cxn>
              </a:cxnLst>
              <a:rect l="0" t="0" r="r" b="b"/>
              <a:pathLst>
                <a:path w="248" h="111">
                  <a:moveTo>
                    <a:pt x="0" y="0"/>
                  </a:moveTo>
                  <a:cubicBezTo>
                    <a:pt x="0" y="51"/>
                    <a:pt x="0" y="51"/>
                    <a:pt x="0" y="51"/>
                  </a:cubicBezTo>
                  <a:cubicBezTo>
                    <a:pt x="80" y="53"/>
                    <a:pt x="156" y="75"/>
                    <a:pt x="222" y="111"/>
                  </a:cubicBezTo>
                  <a:cubicBezTo>
                    <a:pt x="248" y="67"/>
                    <a:pt x="248" y="67"/>
                    <a:pt x="248" y="67"/>
                  </a:cubicBezTo>
                  <a:cubicBezTo>
                    <a:pt x="174" y="26"/>
                    <a:pt x="90" y="2"/>
                    <a:pt x="0" y="0"/>
                  </a:cubicBez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58" name="Freeform 8"/>
            <p:cNvSpPr>
              <a:spLocks/>
            </p:cNvSpPr>
            <p:nvPr/>
          </p:nvSpPr>
          <p:spPr bwMode="auto">
            <a:xfrm>
              <a:off x="10913939" y="2743609"/>
              <a:ext cx="191333" cy="425356"/>
            </a:xfrm>
            <a:custGeom>
              <a:avLst/>
              <a:gdLst>
                <a:gd name="T0" fmla="*/ 45 w 111"/>
                <a:gd name="T1" fmla="*/ 0 h 247"/>
                <a:gd name="T2" fmla="*/ 0 w 111"/>
                <a:gd name="T3" fmla="*/ 26 h 247"/>
                <a:gd name="T4" fmla="*/ 60 w 111"/>
                <a:gd name="T5" fmla="*/ 247 h 247"/>
                <a:gd name="T6" fmla="*/ 111 w 111"/>
                <a:gd name="T7" fmla="*/ 247 h 247"/>
                <a:gd name="T8" fmla="*/ 45 w 111"/>
                <a:gd name="T9" fmla="*/ 0 h 247"/>
              </a:gdLst>
              <a:ahLst/>
              <a:cxnLst>
                <a:cxn ang="0">
                  <a:pos x="T0" y="T1"/>
                </a:cxn>
                <a:cxn ang="0">
                  <a:pos x="T2" y="T3"/>
                </a:cxn>
                <a:cxn ang="0">
                  <a:pos x="T4" y="T5"/>
                </a:cxn>
                <a:cxn ang="0">
                  <a:pos x="T6" y="T7"/>
                </a:cxn>
                <a:cxn ang="0">
                  <a:pos x="T8" y="T9"/>
                </a:cxn>
              </a:cxnLst>
              <a:rect l="0" t="0" r="r" b="b"/>
              <a:pathLst>
                <a:path w="111" h="247">
                  <a:moveTo>
                    <a:pt x="45" y="0"/>
                  </a:moveTo>
                  <a:cubicBezTo>
                    <a:pt x="0" y="26"/>
                    <a:pt x="0" y="26"/>
                    <a:pt x="0" y="26"/>
                  </a:cubicBezTo>
                  <a:cubicBezTo>
                    <a:pt x="37" y="92"/>
                    <a:pt x="58" y="167"/>
                    <a:pt x="60" y="247"/>
                  </a:cubicBezTo>
                  <a:cubicBezTo>
                    <a:pt x="111" y="247"/>
                    <a:pt x="111" y="247"/>
                    <a:pt x="111" y="247"/>
                  </a:cubicBezTo>
                  <a:cubicBezTo>
                    <a:pt x="109" y="158"/>
                    <a:pt x="85" y="74"/>
                    <a:pt x="45" y="0"/>
                  </a:cubicBez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59" name="Freeform 9"/>
            <p:cNvSpPr>
              <a:spLocks/>
            </p:cNvSpPr>
            <p:nvPr/>
          </p:nvSpPr>
          <p:spPr bwMode="auto">
            <a:xfrm>
              <a:off x="10913939" y="3213405"/>
              <a:ext cx="191333" cy="426943"/>
            </a:xfrm>
            <a:custGeom>
              <a:avLst/>
              <a:gdLst>
                <a:gd name="T0" fmla="*/ 60 w 111"/>
                <a:gd name="T1" fmla="*/ 0 h 248"/>
                <a:gd name="T2" fmla="*/ 0 w 111"/>
                <a:gd name="T3" fmla="*/ 222 h 248"/>
                <a:gd name="T4" fmla="*/ 45 w 111"/>
                <a:gd name="T5" fmla="*/ 248 h 248"/>
                <a:gd name="T6" fmla="*/ 111 w 111"/>
                <a:gd name="T7" fmla="*/ 0 h 248"/>
                <a:gd name="T8" fmla="*/ 60 w 111"/>
                <a:gd name="T9" fmla="*/ 0 h 248"/>
              </a:gdLst>
              <a:ahLst/>
              <a:cxnLst>
                <a:cxn ang="0">
                  <a:pos x="T0" y="T1"/>
                </a:cxn>
                <a:cxn ang="0">
                  <a:pos x="T2" y="T3"/>
                </a:cxn>
                <a:cxn ang="0">
                  <a:pos x="T4" y="T5"/>
                </a:cxn>
                <a:cxn ang="0">
                  <a:pos x="T6" y="T7"/>
                </a:cxn>
                <a:cxn ang="0">
                  <a:pos x="T8" y="T9"/>
                </a:cxn>
              </a:cxnLst>
              <a:rect l="0" t="0" r="r" b="b"/>
              <a:pathLst>
                <a:path w="111" h="248">
                  <a:moveTo>
                    <a:pt x="60" y="0"/>
                  </a:moveTo>
                  <a:cubicBezTo>
                    <a:pt x="58" y="80"/>
                    <a:pt x="37" y="156"/>
                    <a:pt x="0" y="222"/>
                  </a:cubicBezTo>
                  <a:cubicBezTo>
                    <a:pt x="45" y="248"/>
                    <a:pt x="45" y="248"/>
                    <a:pt x="45" y="248"/>
                  </a:cubicBezTo>
                  <a:cubicBezTo>
                    <a:pt x="85" y="174"/>
                    <a:pt x="109" y="90"/>
                    <a:pt x="111" y="0"/>
                  </a:cubicBezTo>
                  <a:lnTo>
                    <a:pt x="60" y="0"/>
                  </a:ln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60" name="Freeform 10"/>
            <p:cNvSpPr>
              <a:spLocks/>
            </p:cNvSpPr>
            <p:nvPr/>
          </p:nvSpPr>
          <p:spPr bwMode="auto">
            <a:xfrm>
              <a:off x="10613046" y="3633206"/>
              <a:ext cx="355673" cy="355522"/>
            </a:xfrm>
            <a:custGeom>
              <a:avLst/>
              <a:gdLst>
                <a:gd name="T0" fmla="*/ 207 w 207"/>
                <a:gd name="T1" fmla="*/ 26 h 207"/>
                <a:gd name="T2" fmla="*/ 163 w 207"/>
                <a:gd name="T3" fmla="*/ 0 h 207"/>
                <a:gd name="T4" fmla="*/ 0 w 207"/>
                <a:gd name="T5" fmla="*/ 163 h 207"/>
                <a:gd name="T6" fmla="*/ 26 w 207"/>
                <a:gd name="T7" fmla="*/ 207 h 207"/>
                <a:gd name="T8" fmla="*/ 207 w 207"/>
                <a:gd name="T9" fmla="*/ 26 h 207"/>
              </a:gdLst>
              <a:ahLst/>
              <a:cxnLst>
                <a:cxn ang="0">
                  <a:pos x="T0" y="T1"/>
                </a:cxn>
                <a:cxn ang="0">
                  <a:pos x="T2" y="T3"/>
                </a:cxn>
                <a:cxn ang="0">
                  <a:pos x="T4" y="T5"/>
                </a:cxn>
                <a:cxn ang="0">
                  <a:pos x="T6" y="T7"/>
                </a:cxn>
                <a:cxn ang="0">
                  <a:pos x="T8" y="T9"/>
                </a:cxn>
              </a:cxnLst>
              <a:rect l="0" t="0" r="r" b="b"/>
              <a:pathLst>
                <a:path w="207" h="207">
                  <a:moveTo>
                    <a:pt x="207" y="26"/>
                  </a:moveTo>
                  <a:cubicBezTo>
                    <a:pt x="163" y="0"/>
                    <a:pt x="163" y="0"/>
                    <a:pt x="163" y="0"/>
                  </a:cubicBezTo>
                  <a:cubicBezTo>
                    <a:pt x="122" y="66"/>
                    <a:pt x="66" y="122"/>
                    <a:pt x="0" y="163"/>
                  </a:cubicBezTo>
                  <a:cubicBezTo>
                    <a:pt x="26" y="207"/>
                    <a:pt x="26" y="207"/>
                    <a:pt x="26" y="207"/>
                  </a:cubicBezTo>
                  <a:cubicBezTo>
                    <a:pt x="100" y="162"/>
                    <a:pt x="162" y="100"/>
                    <a:pt x="207" y="26"/>
                  </a:cubicBez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61" name="Freeform 11"/>
            <p:cNvSpPr>
              <a:spLocks/>
            </p:cNvSpPr>
            <p:nvPr/>
          </p:nvSpPr>
          <p:spPr bwMode="auto">
            <a:xfrm>
              <a:off x="10193066" y="3936352"/>
              <a:ext cx="427919" cy="188871"/>
            </a:xfrm>
            <a:custGeom>
              <a:avLst/>
              <a:gdLst>
                <a:gd name="T0" fmla="*/ 248 w 248"/>
                <a:gd name="T1" fmla="*/ 44 h 110"/>
                <a:gd name="T2" fmla="*/ 222 w 248"/>
                <a:gd name="T3" fmla="*/ 0 h 110"/>
                <a:gd name="T4" fmla="*/ 0 w 248"/>
                <a:gd name="T5" fmla="*/ 59 h 110"/>
                <a:gd name="T6" fmla="*/ 0 w 248"/>
                <a:gd name="T7" fmla="*/ 110 h 110"/>
                <a:gd name="T8" fmla="*/ 248 w 248"/>
                <a:gd name="T9" fmla="*/ 44 h 110"/>
              </a:gdLst>
              <a:ahLst/>
              <a:cxnLst>
                <a:cxn ang="0">
                  <a:pos x="T0" y="T1"/>
                </a:cxn>
                <a:cxn ang="0">
                  <a:pos x="T2" y="T3"/>
                </a:cxn>
                <a:cxn ang="0">
                  <a:pos x="T4" y="T5"/>
                </a:cxn>
                <a:cxn ang="0">
                  <a:pos x="T6" y="T7"/>
                </a:cxn>
                <a:cxn ang="0">
                  <a:pos x="T8" y="T9"/>
                </a:cxn>
              </a:cxnLst>
              <a:rect l="0" t="0" r="r" b="b"/>
              <a:pathLst>
                <a:path w="248" h="110">
                  <a:moveTo>
                    <a:pt x="248" y="44"/>
                  </a:moveTo>
                  <a:cubicBezTo>
                    <a:pt x="222" y="0"/>
                    <a:pt x="222" y="0"/>
                    <a:pt x="222" y="0"/>
                  </a:cubicBezTo>
                  <a:cubicBezTo>
                    <a:pt x="156" y="36"/>
                    <a:pt x="80" y="57"/>
                    <a:pt x="0" y="59"/>
                  </a:cubicBezTo>
                  <a:cubicBezTo>
                    <a:pt x="0" y="110"/>
                    <a:pt x="0" y="110"/>
                    <a:pt x="0" y="110"/>
                  </a:cubicBezTo>
                  <a:cubicBezTo>
                    <a:pt x="90" y="108"/>
                    <a:pt x="174" y="84"/>
                    <a:pt x="248" y="44"/>
                  </a:cubicBez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62" name="Freeform 12"/>
            <p:cNvSpPr>
              <a:spLocks/>
            </p:cNvSpPr>
            <p:nvPr/>
          </p:nvSpPr>
          <p:spPr bwMode="auto">
            <a:xfrm>
              <a:off x="9723865" y="3936352"/>
              <a:ext cx="425537" cy="188871"/>
            </a:xfrm>
            <a:custGeom>
              <a:avLst/>
              <a:gdLst>
                <a:gd name="T0" fmla="*/ 0 w 247"/>
                <a:gd name="T1" fmla="*/ 44 h 110"/>
                <a:gd name="T2" fmla="*/ 247 w 247"/>
                <a:gd name="T3" fmla="*/ 110 h 110"/>
                <a:gd name="T4" fmla="*/ 247 w 247"/>
                <a:gd name="T5" fmla="*/ 59 h 110"/>
                <a:gd name="T6" fmla="*/ 26 w 247"/>
                <a:gd name="T7" fmla="*/ 0 h 110"/>
                <a:gd name="T8" fmla="*/ 0 w 247"/>
                <a:gd name="T9" fmla="*/ 44 h 110"/>
              </a:gdLst>
              <a:ahLst/>
              <a:cxnLst>
                <a:cxn ang="0">
                  <a:pos x="T0" y="T1"/>
                </a:cxn>
                <a:cxn ang="0">
                  <a:pos x="T2" y="T3"/>
                </a:cxn>
                <a:cxn ang="0">
                  <a:pos x="T4" y="T5"/>
                </a:cxn>
                <a:cxn ang="0">
                  <a:pos x="T6" y="T7"/>
                </a:cxn>
                <a:cxn ang="0">
                  <a:pos x="T8" y="T9"/>
                </a:cxn>
              </a:cxnLst>
              <a:rect l="0" t="0" r="r" b="b"/>
              <a:pathLst>
                <a:path w="247" h="110">
                  <a:moveTo>
                    <a:pt x="0" y="44"/>
                  </a:moveTo>
                  <a:cubicBezTo>
                    <a:pt x="74" y="84"/>
                    <a:pt x="158" y="108"/>
                    <a:pt x="247" y="110"/>
                  </a:cubicBezTo>
                  <a:cubicBezTo>
                    <a:pt x="247" y="59"/>
                    <a:pt x="247" y="59"/>
                    <a:pt x="247" y="59"/>
                  </a:cubicBezTo>
                  <a:cubicBezTo>
                    <a:pt x="167" y="57"/>
                    <a:pt x="92" y="36"/>
                    <a:pt x="26" y="0"/>
                  </a:cubicBezTo>
                  <a:lnTo>
                    <a:pt x="0" y="44"/>
                  </a:ln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63" name="Freeform 13"/>
            <p:cNvSpPr>
              <a:spLocks/>
            </p:cNvSpPr>
            <p:nvPr/>
          </p:nvSpPr>
          <p:spPr bwMode="auto">
            <a:xfrm>
              <a:off x="9374543" y="3633206"/>
              <a:ext cx="354879" cy="355522"/>
            </a:xfrm>
            <a:custGeom>
              <a:avLst/>
              <a:gdLst>
                <a:gd name="T0" fmla="*/ 44 w 206"/>
                <a:gd name="T1" fmla="*/ 0 h 207"/>
                <a:gd name="T2" fmla="*/ 0 w 206"/>
                <a:gd name="T3" fmla="*/ 26 h 207"/>
                <a:gd name="T4" fmla="*/ 181 w 206"/>
                <a:gd name="T5" fmla="*/ 207 h 207"/>
                <a:gd name="T6" fmla="*/ 206 w 206"/>
                <a:gd name="T7" fmla="*/ 163 h 207"/>
                <a:gd name="T8" fmla="*/ 44 w 206"/>
                <a:gd name="T9" fmla="*/ 0 h 207"/>
              </a:gdLst>
              <a:ahLst/>
              <a:cxnLst>
                <a:cxn ang="0">
                  <a:pos x="T0" y="T1"/>
                </a:cxn>
                <a:cxn ang="0">
                  <a:pos x="T2" y="T3"/>
                </a:cxn>
                <a:cxn ang="0">
                  <a:pos x="T4" y="T5"/>
                </a:cxn>
                <a:cxn ang="0">
                  <a:pos x="T6" y="T7"/>
                </a:cxn>
                <a:cxn ang="0">
                  <a:pos x="T8" y="T9"/>
                </a:cxn>
              </a:cxnLst>
              <a:rect l="0" t="0" r="r" b="b"/>
              <a:pathLst>
                <a:path w="206" h="207">
                  <a:moveTo>
                    <a:pt x="44" y="0"/>
                  </a:moveTo>
                  <a:cubicBezTo>
                    <a:pt x="0" y="26"/>
                    <a:pt x="0" y="26"/>
                    <a:pt x="0" y="26"/>
                  </a:cubicBezTo>
                  <a:cubicBezTo>
                    <a:pt x="45" y="100"/>
                    <a:pt x="107" y="162"/>
                    <a:pt x="181" y="207"/>
                  </a:cubicBezTo>
                  <a:cubicBezTo>
                    <a:pt x="206" y="163"/>
                    <a:pt x="206" y="163"/>
                    <a:pt x="206" y="163"/>
                  </a:cubicBezTo>
                  <a:cubicBezTo>
                    <a:pt x="140" y="122"/>
                    <a:pt x="85" y="66"/>
                    <a:pt x="44" y="0"/>
                  </a:cubicBez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64" name="Freeform 14"/>
            <p:cNvSpPr>
              <a:spLocks/>
            </p:cNvSpPr>
            <p:nvPr/>
          </p:nvSpPr>
          <p:spPr bwMode="auto">
            <a:xfrm>
              <a:off x="9237196" y="3213405"/>
              <a:ext cx="191333" cy="426943"/>
            </a:xfrm>
            <a:custGeom>
              <a:avLst/>
              <a:gdLst>
                <a:gd name="T0" fmla="*/ 0 w 111"/>
                <a:gd name="T1" fmla="*/ 0 h 248"/>
                <a:gd name="T2" fmla="*/ 67 w 111"/>
                <a:gd name="T3" fmla="*/ 248 h 248"/>
                <a:gd name="T4" fmla="*/ 111 w 111"/>
                <a:gd name="T5" fmla="*/ 222 h 248"/>
                <a:gd name="T6" fmla="*/ 51 w 111"/>
                <a:gd name="T7" fmla="*/ 0 h 248"/>
                <a:gd name="T8" fmla="*/ 0 w 111"/>
                <a:gd name="T9" fmla="*/ 0 h 248"/>
              </a:gdLst>
              <a:ahLst/>
              <a:cxnLst>
                <a:cxn ang="0">
                  <a:pos x="T0" y="T1"/>
                </a:cxn>
                <a:cxn ang="0">
                  <a:pos x="T2" y="T3"/>
                </a:cxn>
                <a:cxn ang="0">
                  <a:pos x="T4" y="T5"/>
                </a:cxn>
                <a:cxn ang="0">
                  <a:pos x="T6" y="T7"/>
                </a:cxn>
                <a:cxn ang="0">
                  <a:pos x="T8" y="T9"/>
                </a:cxn>
              </a:cxnLst>
              <a:rect l="0" t="0" r="r" b="b"/>
              <a:pathLst>
                <a:path w="111" h="248">
                  <a:moveTo>
                    <a:pt x="0" y="0"/>
                  </a:moveTo>
                  <a:cubicBezTo>
                    <a:pt x="2" y="90"/>
                    <a:pt x="26" y="174"/>
                    <a:pt x="67" y="248"/>
                  </a:cubicBezTo>
                  <a:cubicBezTo>
                    <a:pt x="111" y="222"/>
                    <a:pt x="111" y="222"/>
                    <a:pt x="111" y="222"/>
                  </a:cubicBezTo>
                  <a:cubicBezTo>
                    <a:pt x="75" y="156"/>
                    <a:pt x="53" y="80"/>
                    <a:pt x="51" y="0"/>
                  </a:cubicBezTo>
                  <a:lnTo>
                    <a:pt x="0" y="0"/>
                  </a:ln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65" name="Freeform 15"/>
            <p:cNvSpPr>
              <a:spLocks/>
            </p:cNvSpPr>
            <p:nvPr/>
          </p:nvSpPr>
          <p:spPr bwMode="auto">
            <a:xfrm>
              <a:off x="9237196" y="2743609"/>
              <a:ext cx="191333" cy="425356"/>
            </a:xfrm>
            <a:custGeom>
              <a:avLst/>
              <a:gdLst>
                <a:gd name="T0" fmla="*/ 51 w 111"/>
                <a:gd name="T1" fmla="*/ 247 h 247"/>
                <a:gd name="T2" fmla="*/ 111 w 111"/>
                <a:gd name="T3" fmla="*/ 26 h 247"/>
                <a:gd name="T4" fmla="*/ 67 w 111"/>
                <a:gd name="T5" fmla="*/ 0 h 247"/>
                <a:gd name="T6" fmla="*/ 0 w 111"/>
                <a:gd name="T7" fmla="*/ 247 h 247"/>
                <a:gd name="T8" fmla="*/ 51 w 111"/>
                <a:gd name="T9" fmla="*/ 247 h 247"/>
              </a:gdLst>
              <a:ahLst/>
              <a:cxnLst>
                <a:cxn ang="0">
                  <a:pos x="T0" y="T1"/>
                </a:cxn>
                <a:cxn ang="0">
                  <a:pos x="T2" y="T3"/>
                </a:cxn>
                <a:cxn ang="0">
                  <a:pos x="T4" y="T5"/>
                </a:cxn>
                <a:cxn ang="0">
                  <a:pos x="T6" y="T7"/>
                </a:cxn>
                <a:cxn ang="0">
                  <a:pos x="T8" y="T9"/>
                </a:cxn>
              </a:cxnLst>
              <a:rect l="0" t="0" r="r" b="b"/>
              <a:pathLst>
                <a:path w="111" h="247">
                  <a:moveTo>
                    <a:pt x="51" y="247"/>
                  </a:moveTo>
                  <a:cubicBezTo>
                    <a:pt x="53" y="167"/>
                    <a:pt x="75" y="92"/>
                    <a:pt x="111" y="26"/>
                  </a:cubicBezTo>
                  <a:cubicBezTo>
                    <a:pt x="67" y="0"/>
                    <a:pt x="67" y="0"/>
                    <a:pt x="67" y="0"/>
                  </a:cubicBezTo>
                  <a:cubicBezTo>
                    <a:pt x="26" y="74"/>
                    <a:pt x="2" y="158"/>
                    <a:pt x="0" y="247"/>
                  </a:cubicBezTo>
                  <a:lnTo>
                    <a:pt x="51" y="247"/>
                  </a:ln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66" name="Freeform 16"/>
            <p:cNvSpPr>
              <a:spLocks/>
            </p:cNvSpPr>
            <p:nvPr/>
          </p:nvSpPr>
          <p:spPr bwMode="auto">
            <a:xfrm>
              <a:off x="9374543" y="2394436"/>
              <a:ext cx="354879" cy="354728"/>
            </a:xfrm>
            <a:custGeom>
              <a:avLst/>
              <a:gdLst>
                <a:gd name="T0" fmla="*/ 0 w 206"/>
                <a:gd name="T1" fmla="*/ 181 h 206"/>
                <a:gd name="T2" fmla="*/ 44 w 206"/>
                <a:gd name="T3" fmla="*/ 206 h 206"/>
                <a:gd name="T4" fmla="*/ 206 w 206"/>
                <a:gd name="T5" fmla="*/ 44 h 206"/>
                <a:gd name="T6" fmla="*/ 181 w 206"/>
                <a:gd name="T7" fmla="*/ 0 h 206"/>
                <a:gd name="T8" fmla="*/ 0 w 206"/>
                <a:gd name="T9" fmla="*/ 181 h 206"/>
              </a:gdLst>
              <a:ahLst/>
              <a:cxnLst>
                <a:cxn ang="0">
                  <a:pos x="T0" y="T1"/>
                </a:cxn>
                <a:cxn ang="0">
                  <a:pos x="T2" y="T3"/>
                </a:cxn>
                <a:cxn ang="0">
                  <a:pos x="T4" y="T5"/>
                </a:cxn>
                <a:cxn ang="0">
                  <a:pos x="T6" y="T7"/>
                </a:cxn>
                <a:cxn ang="0">
                  <a:pos x="T8" y="T9"/>
                </a:cxn>
              </a:cxnLst>
              <a:rect l="0" t="0" r="r" b="b"/>
              <a:pathLst>
                <a:path w="206" h="206">
                  <a:moveTo>
                    <a:pt x="0" y="181"/>
                  </a:moveTo>
                  <a:cubicBezTo>
                    <a:pt x="44" y="206"/>
                    <a:pt x="44" y="206"/>
                    <a:pt x="44" y="206"/>
                  </a:cubicBezTo>
                  <a:cubicBezTo>
                    <a:pt x="85" y="140"/>
                    <a:pt x="140" y="85"/>
                    <a:pt x="206" y="44"/>
                  </a:cubicBezTo>
                  <a:cubicBezTo>
                    <a:pt x="181" y="0"/>
                    <a:pt x="181" y="0"/>
                    <a:pt x="181" y="0"/>
                  </a:cubicBezTo>
                  <a:cubicBezTo>
                    <a:pt x="107" y="45"/>
                    <a:pt x="45" y="107"/>
                    <a:pt x="0" y="181"/>
                  </a:cubicBez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sp>
          <p:nvSpPr>
            <p:cNvPr id="67" name="Freeform 17"/>
            <p:cNvSpPr>
              <a:spLocks/>
            </p:cNvSpPr>
            <p:nvPr/>
          </p:nvSpPr>
          <p:spPr bwMode="auto">
            <a:xfrm>
              <a:off x="9723865" y="2257147"/>
              <a:ext cx="425537" cy="191252"/>
            </a:xfrm>
            <a:custGeom>
              <a:avLst/>
              <a:gdLst>
                <a:gd name="T0" fmla="*/ 0 w 247"/>
                <a:gd name="T1" fmla="*/ 67 h 111"/>
                <a:gd name="T2" fmla="*/ 25 w 247"/>
                <a:gd name="T3" fmla="*/ 111 h 111"/>
                <a:gd name="T4" fmla="*/ 247 w 247"/>
                <a:gd name="T5" fmla="*/ 51 h 111"/>
                <a:gd name="T6" fmla="*/ 247 w 247"/>
                <a:gd name="T7" fmla="*/ 0 h 111"/>
                <a:gd name="T8" fmla="*/ 0 w 247"/>
                <a:gd name="T9" fmla="*/ 67 h 111"/>
              </a:gdLst>
              <a:ahLst/>
              <a:cxnLst>
                <a:cxn ang="0">
                  <a:pos x="T0" y="T1"/>
                </a:cxn>
                <a:cxn ang="0">
                  <a:pos x="T2" y="T3"/>
                </a:cxn>
                <a:cxn ang="0">
                  <a:pos x="T4" y="T5"/>
                </a:cxn>
                <a:cxn ang="0">
                  <a:pos x="T6" y="T7"/>
                </a:cxn>
                <a:cxn ang="0">
                  <a:pos x="T8" y="T9"/>
                </a:cxn>
              </a:cxnLst>
              <a:rect l="0" t="0" r="r" b="b"/>
              <a:pathLst>
                <a:path w="247" h="111">
                  <a:moveTo>
                    <a:pt x="0" y="67"/>
                  </a:moveTo>
                  <a:cubicBezTo>
                    <a:pt x="25" y="111"/>
                    <a:pt x="25" y="111"/>
                    <a:pt x="25" y="111"/>
                  </a:cubicBezTo>
                  <a:cubicBezTo>
                    <a:pt x="92" y="75"/>
                    <a:pt x="167" y="53"/>
                    <a:pt x="247" y="51"/>
                  </a:cubicBezTo>
                  <a:cubicBezTo>
                    <a:pt x="247" y="0"/>
                    <a:pt x="247" y="0"/>
                    <a:pt x="247" y="0"/>
                  </a:cubicBezTo>
                  <a:cubicBezTo>
                    <a:pt x="158" y="2"/>
                    <a:pt x="74" y="26"/>
                    <a:pt x="0" y="67"/>
                  </a:cubicBezTo>
                  <a:close/>
                </a:path>
              </a:pathLst>
            </a:custGeom>
            <a:grpFill/>
            <a:ln>
              <a:solidFill>
                <a:schemeClr val="tx2">
                  <a:lumMod val="50000"/>
                </a:schemeClr>
              </a:solidFill>
            </a:ln>
          </p:spPr>
          <p:txBody>
            <a:bodyPr/>
            <a:lstStyle/>
            <a:p>
              <a:pPr defTabSz="685846">
                <a:defRPr/>
              </a:pPr>
              <a:endParaRPr lang="id-ID">
                <a:solidFill>
                  <a:schemeClr val="bg1">
                    <a:lumMod val="50000"/>
                  </a:schemeClr>
                </a:solidFill>
                <a:cs typeface="+mn-ea"/>
                <a:sym typeface="+mn-lt"/>
              </a:endParaRPr>
            </a:p>
          </p:txBody>
        </p:sp>
      </p:grpSp>
      <p:sp>
        <p:nvSpPr>
          <p:cNvPr id="68" name="TextBox 142"/>
          <p:cNvSpPr txBox="1"/>
          <p:nvPr/>
        </p:nvSpPr>
        <p:spPr>
          <a:xfrm>
            <a:off x="1725422" y="4784372"/>
            <a:ext cx="2070752" cy="931028"/>
          </a:xfrm>
          <a:prstGeom prst="rect">
            <a:avLst/>
          </a:prstGeom>
          <a:noFill/>
        </p:spPr>
        <p:txBody>
          <a:bodyPr wrap="square" lIns="68584" tIns="34292" rIns="68584" bIns="34292">
            <a:spAutoFit/>
          </a:bodyPr>
          <a:lstStyle>
            <a:lvl1pPr eaLnBrk="0" hangingPunct="0">
              <a:defRPr sz="3600">
                <a:solidFill>
                  <a:schemeClr val="tx1"/>
                </a:solidFill>
                <a:latin typeface="Lato Light" charset="0"/>
                <a:ea typeface="MS PGothic" pitchFamily="34" charset="-128"/>
              </a:defRPr>
            </a:lvl1pPr>
            <a:lvl2pPr marL="742950" indent="-285750" eaLnBrk="0" hangingPunct="0">
              <a:defRPr sz="3600">
                <a:solidFill>
                  <a:schemeClr val="tx1"/>
                </a:solidFill>
                <a:latin typeface="Lato Light" charset="0"/>
                <a:ea typeface="MS PGothic" pitchFamily="34" charset="-128"/>
              </a:defRPr>
            </a:lvl2pPr>
            <a:lvl3pPr marL="1143000" indent="-228600" eaLnBrk="0" hangingPunct="0">
              <a:defRPr sz="3600">
                <a:solidFill>
                  <a:schemeClr val="tx1"/>
                </a:solidFill>
                <a:latin typeface="Lato Light" charset="0"/>
                <a:ea typeface="MS PGothic" pitchFamily="34" charset="-128"/>
              </a:defRPr>
            </a:lvl3pPr>
            <a:lvl4pPr marL="1600200" indent="-228600" eaLnBrk="0" hangingPunct="0">
              <a:defRPr sz="3600">
                <a:solidFill>
                  <a:schemeClr val="tx1"/>
                </a:solidFill>
                <a:latin typeface="Lato Light" charset="0"/>
                <a:ea typeface="MS PGothic" pitchFamily="34" charset="-128"/>
              </a:defRPr>
            </a:lvl4pPr>
            <a:lvl5pPr marL="2057400" indent="-228600" eaLnBrk="0" hangingPunct="0">
              <a:defRPr sz="3600">
                <a:solidFill>
                  <a:schemeClr val="tx1"/>
                </a:solidFill>
                <a:latin typeface="Lato Light" charset="0"/>
                <a:ea typeface="MS PGothic" pitchFamily="34" charset="-128"/>
              </a:defRPr>
            </a:lvl5pPr>
            <a:lvl6pPr marL="2514600" indent="-228600" defTabSz="1827213" eaLnBrk="0" fontAlgn="base" hangingPunct="0">
              <a:spcBef>
                <a:spcPct val="0"/>
              </a:spcBef>
              <a:spcAft>
                <a:spcPct val="0"/>
              </a:spcAft>
              <a:defRPr sz="3600">
                <a:solidFill>
                  <a:schemeClr val="tx1"/>
                </a:solidFill>
                <a:latin typeface="Lato Light" charset="0"/>
                <a:ea typeface="MS PGothic" pitchFamily="34" charset="-128"/>
              </a:defRPr>
            </a:lvl6pPr>
            <a:lvl7pPr marL="2971800" indent="-228600" defTabSz="1827213" eaLnBrk="0" fontAlgn="base" hangingPunct="0">
              <a:spcBef>
                <a:spcPct val="0"/>
              </a:spcBef>
              <a:spcAft>
                <a:spcPct val="0"/>
              </a:spcAft>
              <a:defRPr sz="3600">
                <a:solidFill>
                  <a:schemeClr val="tx1"/>
                </a:solidFill>
                <a:latin typeface="Lato Light" charset="0"/>
                <a:ea typeface="MS PGothic" pitchFamily="34" charset="-128"/>
              </a:defRPr>
            </a:lvl7pPr>
            <a:lvl8pPr marL="3429000" indent="-228600" defTabSz="1827213" eaLnBrk="0" fontAlgn="base" hangingPunct="0">
              <a:spcBef>
                <a:spcPct val="0"/>
              </a:spcBef>
              <a:spcAft>
                <a:spcPct val="0"/>
              </a:spcAft>
              <a:defRPr sz="3600">
                <a:solidFill>
                  <a:schemeClr val="tx1"/>
                </a:solidFill>
                <a:latin typeface="Lato Light" charset="0"/>
                <a:ea typeface="MS PGothic" pitchFamily="34" charset="-128"/>
              </a:defRPr>
            </a:lvl8pPr>
            <a:lvl9pPr marL="3886200" indent="-228600" defTabSz="1827213" eaLnBrk="0" fontAlgn="base" hangingPunct="0">
              <a:spcBef>
                <a:spcPct val="0"/>
              </a:spcBef>
              <a:spcAft>
                <a:spcPct val="0"/>
              </a:spcAft>
              <a:defRPr sz="3600">
                <a:solidFill>
                  <a:schemeClr val="tx1"/>
                </a:solidFill>
                <a:latin typeface="Lato Light" charset="0"/>
                <a:ea typeface="MS PGothic" pitchFamily="34" charset="-128"/>
              </a:defRPr>
            </a:lvl9pPr>
          </a:lstStyle>
          <a:p>
            <a:pPr algn="ctr" eaLnBrk="1" hangingPunct="1">
              <a:buFont typeface="Arial" pitchFamily="34" charset="0"/>
              <a:buNone/>
            </a:pPr>
            <a:r>
              <a:rPr lang="zh-CN" altLang="en-US" sz="1400" dirty="0">
                <a:solidFill>
                  <a:schemeClr val="bg1">
                    <a:lumMod val="50000"/>
                  </a:schemeClr>
                </a:solidFill>
                <a:latin typeface="+mn-lt"/>
                <a:ea typeface="+mn-ea"/>
                <a:cs typeface="+mn-ea"/>
                <a:sym typeface="+mn-lt"/>
              </a:rPr>
              <a:t>请在这里输入内容</a:t>
            </a:r>
            <a:endParaRPr lang="en-US" altLang="zh-CN" sz="1400" dirty="0">
              <a:solidFill>
                <a:schemeClr val="bg1">
                  <a:lumMod val="50000"/>
                </a:schemeClr>
              </a:solidFill>
              <a:latin typeface="+mn-lt"/>
              <a:ea typeface="+mn-ea"/>
              <a:cs typeface="+mn-ea"/>
              <a:sym typeface="+mn-lt"/>
            </a:endParaRPr>
          </a:p>
          <a:p>
            <a:pPr algn="ctr" eaLnBrk="1" hangingPunct="1"/>
            <a:endParaRPr lang="en-US" altLang="zh-CN" sz="1400" dirty="0">
              <a:solidFill>
                <a:schemeClr val="bg1">
                  <a:lumMod val="50000"/>
                </a:schemeClr>
              </a:solidFill>
              <a:latin typeface="+mn-lt"/>
              <a:ea typeface="+mn-ea"/>
              <a:cs typeface="+mn-ea"/>
              <a:sym typeface="+mn-lt"/>
            </a:endParaRPr>
          </a:p>
          <a:p>
            <a:pPr algn="ctr" eaLnBrk="1" hangingPunct="1"/>
            <a:r>
              <a:rPr lang="zh-CN" altLang="en-US" sz="1400" dirty="0">
                <a:solidFill>
                  <a:schemeClr val="bg1">
                    <a:lumMod val="50000"/>
                  </a:schemeClr>
                </a:solidFill>
                <a:latin typeface="+mn-lt"/>
                <a:ea typeface="+mn-ea"/>
                <a:cs typeface="+mn-ea"/>
                <a:sym typeface="+mn-lt"/>
              </a:rPr>
              <a:t>请在这里输入内容</a:t>
            </a:r>
            <a:endParaRPr lang="en-US" altLang="zh-CN" sz="1400" dirty="0">
              <a:solidFill>
                <a:schemeClr val="bg1">
                  <a:lumMod val="50000"/>
                </a:schemeClr>
              </a:solidFill>
              <a:latin typeface="+mn-lt"/>
              <a:ea typeface="+mn-ea"/>
              <a:cs typeface="+mn-ea"/>
              <a:sym typeface="+mn-lt"/>
            </a:endParaRPr>
          </a:p>
          <a:p>
            <a:pPr algn="ctr" eaLnBrk="1" hangingPunct="1"/>
            <a:endParaRPr lang="en-US" altLang="zh-CN" sz="1400" dirty="0">
              <a:solidFill>
                <a:schemeClr val="bg1">
                  <a:lumMod val="50000"/>
                </a:schemeClr>
              </a:solidFill>
              <a:latin typeface="+mn-lt"/>
              <a:ea typeface="+mn-ea"/>
              <a:cs typeface="+mn-ea"/>
              <a:sym typeface="+mn-lt"/>
            </a:endParaRPr>
          </a:p>
        </p:txBody>
      </p:sp>
      <p:sp>
        <p:nvSpPr>
          <p:cNvPr id="69" name="TextBox 143"/>
          <p:cNvSpPr txBox="1"/>
          <p:nvPr/>
        </p:nvSpPr>
        <p:spPr>
          <a:xfrm>
            <a:off x="3982459" y="4784372"/>
            <a:ext cx="2070752" cy="931028"/>
          </a:xfrm>
          <a:prstGeom prst="rect">
            <a:avLst/>
          </a:prstGeom>
          <a:noFill/>
        </p:spPr>
        <p:txBody>
          <a:bodyPr wrap="square" lIns="68584" tIns="34292" rIns="68584" bIns="34292">
            <a:spAutoFit/>
          </a:bodyPr>
          <a:lstStyle>
            <a:lvl1pPr eaLnBrk="0" hangingPunct="0">
              <a:defRPr sz="3600">
                <a:solidFill>
                  <a:schemeClr val="tx1"/>
                </a:solidFill>
                <a:latin typeface="Lato Light" charset="0"/>
                <a:ea typeface="MS PGothic" pitchFamily="34" charset="-128"/>
              </a:defRPr>
            </a:lvl1pPr>
            <a:lvl2pPr marL="742950" indent="-285750" eaLnBrk="0" hangingPunct="0">
              <a:defRPr sz="3600">
                <a:solidFill>
                  <a:schemeClr val="tx1"/>
                </a:solidFill>
                <a:latin typeface="Lato Light" charset="0"/>
                <a:ea typeface="MS PGothic" pitchFamily="34" charset="-128"/>
              </a:defRPr>
            </a:lvl2pPr>
            <a:lvl3pPr marL="1143000" indent="-228600" eaLnBrk="0" hangingPunct="0">
              <a:defRPr sz="3600">
                <a:solidFill>
                  <a:schemeClr val="tx1"/>
                </a:solidFill>
                <a:latin typeface="Lato Light" charset="0"/>
                <a:ea typeface="MS PGothic" pitchFamily="34" charset="-128"/>
              </a:defRPr>
            </a:lvl3pPr>
            <a:lvl4pPr marL="1600200" indent="-228600" eaLnBrk="0" hangingPunct="0">
              <a:defRPr sz="3600">
                <a:solidFill>
                  <a:schemeClr val="tx1"/>
                </a:solidFill>
                <a:latin typeface="Lato Light" charset="0"/>
                <a:ea typeface="MS PGothic" pitchFamily="34" charset="-128"/>
              </a:defRPr>
            </a:lvl4pPr>
            <a:lvl5pPr marL="2057400" indent="-228600" eaLnBrk="0" hangingPunct="0">
              <a:defRPr sz="3600">
                <a:solidFill>
                  <a:schemeClr val="tx1"/>
                </a:solidFill>
                <a:latin typeface="Lato Light" charset="0"/>
                <a:ea typeface="MS PGothic" pitchFamily="34" charset="-128"/>
              </a:defRPr>
            </a:lvl5pPr>
            <a:lvl6pPr marL="2514600" indent="-228600" defTabSz="1827213" eaLnBrk="0" fontAlgn="base" hangingPunct="0">
              <a:spcBef>
                <a:spcPct val="0"/>
              </a:spcBef>
              <a:spcAft>
                <a:spcPct val="0"/>
              </a:spcAft>
              <a:defRPr sz="3600">
                <a:solidFill>
                  <a:schemeClr val="tx1"/>
                </a:solidFill>
                <a:latin typeface="Lato Light" charset="0"/>
                <a:ea typeface="MS PGothic" pitchFamily="34" charset="-128"/>
              </a:defRPr>
            </a:lvl6pPr>
            <a:lvl7pPr marL="2971800" indent="-228600" defTabSz="1827213" eaLnBrk="0" fontAlgn="base" hangingPunct="0">
              <a:spcBef>
                <a:spcPct val="0"/>
              </a:spcBef>
              <a:spcAft>
                <a:spcPct val="0"/>
              </a:spcAft>
              <a:defRPr sz="3600">
                <a:solidFill>
                  <a:schemeClr val="tx1"/>
                </a:solidFill>
                <a:latin typeface="Lato Light" charset="0"/>
                <a:ea typeface="MS PGothic" pitchFamily="34" charset="-128"/>
              </a:defRPr>
            </a:lvl7pPr>
            <a:lvl8pPr marL="3429000" indent="-228600" defTabSz="1827213" eaLnBrk="0" fontAlgn="base" hangingPunct="0">
              <a:spcBef>
                <a:spcPct val="0"/>
              </a:spcBef>
              <a:spcAft>
                <a:spcPct val="0"/>
              </a:spcAft>
              <a:defRPr sz="3600">
                <a:solidFill>
                  <a:schemeClr val="tx1"/>
                </a:solidFill>
                <a:latin typeface="Lato Light" charset="0"/>
                <a:ea typeface="MS PGothic" pitchFamily="34" charset="-128"/>
              </a:defRPr>
            </a:lvl8pPr>
            <a:lvl9pPr marL="3886200" indent="-228600" defTabSz="1827213" eaLnBrk="0" fontAlgn="base" hangingPunct="0">
              <a:spcBef>
                <a:spcPct val="0"/>
              </a:spcBef>
              <a:spcAft>
                <a:spcPct val="0"/>
              </a:spcAft>
              <a:defRPr sz="3600">
                <a:solidFill>
                  <a:schemeClr val="tx1"/>
                </a:solidFill>
                <a:latin typeface="Lato Light" charset="0"/>
                <a:ea typeface="MS PGothic" pitchFamily="34" charset="-128"/>
              </a:defRPr>
            </a:lvl9pPr>
          </a:lstStyle>
          <a:p>
            <a:pPr algn="ctr" eaLnBrk="1" hangingPunct="1">
              <a:buFont typeface="Arial" pitchFamily="34" charset="0"/>
              <a:buNone/>
            </a:pPr>
            <a:r>
              <a:rPr lang="zh-CN" altLang="en-US" sz="1400" dirty="0">
                <a:solidFill>
                  <a:schemeClr val="bg1">
                    <a:lumMod val="50000"/>
                  </a:schemeClr>
                </a:solidFill>
                <a:latin typeface="+mn-lt"/>
                <a:ea typeface="+mn-ea"/>
                <a:cs typeface="+mn-ea"/>
                <a:sym typeface="+mn-lt"/>
              </a:rPr>
              <a:t>请在这里输入内容</a:t>
            </a:r>
            <a:endParaRPr lang="en-US" altLang="zh-CN" sz="1400" dirty="0">
              <a:solidFill>
                <a:schemeClr val="bg1">
                  <a:lumMod val="50000"/>
                </a:schemeClr>
              </a:solidFill>
              <a:latin typeface="+mn-lt"/>
              <a:ea typeface="+mn-ea"/>
              <a:cs typeface="+mn-ea"/>
              <a:sym typeface="+mn-lt"/>
            </a:endParaRPr>
          </a:p>
          <a:p>
            <a:pPr algn="ctr" eaLnBrk="1" hangingPunct="1"/>
            <a:endParaRPr lang="en-US" altLang="zh-CN" sz="1400" dirty="0">
              <a:solidFill>
                <a:schemeClr val="bg1">
                  <a:lumMod val="50000"/>
                </a:schemeClr>
              </a:solidFill>
              <a:latin typeface="+mn-lt"/>
              <a:ea typeface="+mn-ea"/>
              <a:cs typeface="+mn-ea"/>
              <a:sym typeface="+mn-lt"/>
            </a:endParaRPr>
          </a:p>
          <a:p>
            <a:pPr algn="ctr" eaLnBrk="1" hangingPunct="1"/>
            <a:r>
              <a:rPr lang="zh-CN" altLang="en-US" sz="1400" dirty="0">
                <a:solidFill>
                  <a:schemeClr val="bg1">
                    <a:lumMod val="50000"/>
                  </a:schemeClr>
                </a:solidFill>
                <a:latin typeface="+mn-lt"/>
                <a:ea typeface="+mn-ea"/>
                <a:cs typeface="+mn-ea"/>
                <a:sym typeface="+mn-lt"/>
              </a:rPr>
              <a:t>请在这里输入内容</a:t>
            </a:r>
            <a:endParaRPr lang="en-US" altLang="zh-CN" sz="1400" dirty="0">
              <a:solidFill>
                <a:schemeClr val="bg1">
                  <a:lumMod val="50000"/>
                </a:schemeClr>
              </a:solidFill>
              <a:latin typeface="+mn-lt"/>
              <a:ea typeface="+mn-ea"/>
              <a:cs typeface="+mn-ea"/>
              <a:sym typeface="+mn-lt"/>
            </a:endParaRPr>
          </a:p>
          <a:p>
            <a:pPr algn="ctr" eaLnBrk="1" hangingPunct="1"/>
            <a:endParaRPr lang="en-US" altLang="zh-CN" sz="1400" dirty="0">
              <a:solidFill>
                <a:schemeClr val="bg1">
                  <a:lumMod val="50000"/>
                </a:schemeClr>
              </a:solidFill>
              <a:latin typeface="+mn-lt"/>
              <a:ea typeface="+mn-ea"/>
              <a:cs typeface="+mn-ea"/>
              <a:sym typeface="+mn-lt"/>
            </a:endParaRPr>
          </a:p>
        </p:txBody>
      </p:sp>
      <p:sp>
        <p:nvSpPr>
          <p:cNvPr id="70" name="TextBox 144"/>
          <p:cNvSpPr txBox="1"/>
          <p:nvPr/>
        </p:nvSpPr>
        <p:spPr>
          <a:xfrm>
            <a:off x="6216349" y="4784372"/>
            <a:ext cx="2070752" cy="931028"/>
          </a:xfrm>
          <a:prstGeom prst="rect">
            <a:avLst/>
          </a:prstGeom>
          <a:noFill/>
        </p:spPr>
        <p:txBody>
          <a:bodyPr wrap="square" lIns="68584" tIns="34292" rIns="68584" bIns="34292">
            <a:spAutoFit/>
          </a:bodyPr>
          <a:lstStyle>
            <a:lvl1pPr eaLnBrk="0" hangingPunct="0">
              <a:defRPr sz="3600">
                <a:solidFill>
                  <a:schemeClr val="tx1"/>
                </a:solidFill>
                <a:latin typeface="Lato Light" charset="0"/>
                <a:ea typeface="MS PGothic" pitchFamily="34" charset="-128"/>
              </a:defRPr>
            </a:lvl1pPr>
            <a:lvl2pPr marL="742950" indent="-285750" eaLnBrk="0" hangingPunct="0">
              <a:defRPr sz="3600">
                <a:solidFill>
                  <a:schemeClr val="tx1"/>
                </a:solidFill>
                <a:latin typeface="Lato Light" charset="0"/>
                <a:ea typeface="MS PGothic" pitchFamily="34" charset="-128"/>
              </a:defRPr>
            </a:lvl2pPr>
            <a:lvl3pPr marL="1143000" indent="-228600" eaLnBrk="0" hangingPunct="0">
              <a:defRPr sz="3600">
                <a:solidFill>
                  <a:schemeClr val="tx1"/>
                </a:solidFill>
                <a:latin typeface="Lato Light" charset="0"/>
                <a:ea typeface="MS PGothic" pitchFamily="34" charset="-128"/>
              </a:defRPr>
            </a:lvl3pPr>
            <a:lvl4pPr marL="1600200" indent="-228600" eaLnBrk="0" hangingPunct="0">
              <a:defRPr sz="3600">
                <a:solidFill>
                  <a:schemeClr val="tx1"/>
                </a:solidFill>
                <a:latin typeface="Lato Light" charset="0"/>
                <a:ea typeface="MS PGothic" pitchFamily="34" charset="-128"/>
              </a:defRPr>
            </a:lvl4pPr>
            <a:lvl5pPr marL="2057400" indent="-228600" eaLnBrk="0" hangingPunct="0">
              <a:defRPr sz="3600">
                <a:solidFill>
                  <a:schemeClr val="tx1"/>
                </a:solidFill>
                <a:latin typeface="Lato Light" charset="0"/>
                <a:ea typeface="MS PGothic" pitchFamily="34" charset="-128"/>
              </a:defRPr>
            </a:lvl5pPr>
            <a:lvl6pPr marL="2514600" indent="-228600" defTabSz="1827213" eaLnBrk="0" fontAlgn="base" hangingPunct="0">
              <a:spcBef>
                <a:spcPct val="0"/>
              </a:spcBef>
              <a:spcAft>
                <a:spcPct val="0"/>
              </a:spcAft>
              <a:defRPr sz="3600">
                <a:solidFill>
                  <a:schemeClr val="tx1"/>
                </a:solidFill>
                <a:latin typeface="Lato Light" charset="0"/>
                <a:ea typeface="MS PGothic" pitchFamily="34" charset="-128"/>
              </a:defRPr>
            </a:lvl6pPr>
            <a:lvl7pPr marL="2971800" indent="-228600" defTabSz="1827213" eaLnBrk="0" fontAlgn="base" hangingPunct="0">
              <a:spcBef>
                <a:spcPct val="0"/>
              </a:spcBef>
              <a:spcAft>
                <a:spcPct val="0"/>
              </a:spcAft>
              <a:defRPr sz="3600">
                <a:solidFill>
                  <a:schemeClr val="tx1"/>
                </a:solidFill>
                <a:latin typeface="Lato Light" charset="0"/>
                <a:ea typeface="MS PGothic" pitchFamily="34" charset="-128"/>
              </a:defRPr>
            </a:lvl7pPr>
            <a:lvl8pPr marL="3429000" indent="-228600" defTabSz="1827213" eaLnBrk="0" fontAlgn="base" hangingPunct="0">
              <a:spcBef>
                <a:spcPct val="0"/>
              </a:spcBef>
              <a:spcAft>
                <a:spcPct val="0"/>
              </a:spcAft>
              <a:defRPr sz="3600">
                <a:solidFill>
                  <a:schemeClr val="tx1"/>
                </a:solidFill>
                <a:latin typeface="Lato Light" charset="0"/>
                <a:ea typeface="MS PGothic" pitchFamily="34" charset="-128"/>
              </a:defRPr>
            </a:lvl8pPr>
            <a:lvl9pPr marL="3886200" indent="-228600" defTabSz="1827213" eaLnBrk="0" fontAlgn="base" hangingPunct="0">
              <a:spcBef>
                <a:spcPct val="0"/>
              </a:spcBef>
              <a:spcAft>
                <a:spcPct val="0"/>
              </a:spcAft>
              <a:defRPr sz="3600">
                <a:solidFill>
                  <a:schemeClr val="tx1"/>
                </a:solidFill>
                <a:latin typeface="Lato Light" charset="0"/>
                <a:ea typeface="MS PGothic" pitchFamily="34" charset="-128"/>
              </a:defRPr>
            </a:lvl9pPr>
          </a:lstStyle>
          <a:p>
            <a:pPr algn="ctr" eaLnBrk="1" hangingPunct="1">
              <a:buFont typeface="Arial" pitchFamily="34" charset="0"/>
              <a:buNone/>
            </a:pPr>
            <a:r>
              <a:rPr lang="zh-CN" altLang="en-US" sz="1400" dirty="0">
                <a:solidFill>
                  <a:schemeClr val="bg1">
                    <a:lumMod val="50000"/>
                  </a:schemeClr>
                </a:solidFill>
                <a:latin typeface="+mn-lt"/>
                <a:ea typeface="+mn-ea"/>
                <a:cs typeface="+mn-ea"/>
                <a:sym typeface="+mn-lt"/>
              </a:rPr>
              <a:t>请在这里输入内容</a:t>
            </a:r>
            <a:endParaRPr lang="en-US" altLang="zh-CN" sz="1400" dirty="0">
              <a:solidFill>
                <a:schemeClr val="bg1">
                  <a:lumMod val="50000"/>
                </a:schemeClr>
              </a:solidFill>
              <a:latin typeface="+mn-lt"/>
              <a:ea typeface="+mn-ea"/>
              <a:cs typeface="+mn-ea"/>
              <a:sym typeface="+mn-lt"/>
            </a:endParaRPr>
          </a:p>
          <a:p>
            <a:pPr algn="ctr" eaLnBrk="1" hangingPunct="1"/>
            <a:endParaRPr lang="en-US" altLang="zh-CN" sz="1400" dirty="0">
              <a:solidFill>
                <a:schemeClr val="bg1">
                  <a:lumMod val="50000"/>
                </a:schemeClr>
              </a:solidFill>
              <a:latin typeface="+mn-lt"/>
              <a:ea typeface="+mn-ea"/>
              <a:cs typeface="+mn-ea"/>
              <a:sym typeface="+mn-lt"/>
            </a:endParaRPr>
          </a:p>
          <a:p>
            <a:pPr algn="ctr" eaLnBrk="1" hangingPunct="1"/>
            <a:r>
              <a:rPr lang="zh-CN" altLang="en-US" sz="1400" dirty="0">
                <a:solidFill>
                  <a:schemeClr val="bg1">
                    <a:lumMod val="50000"/>
                  </a:schemeClr>
                </a:solidFill>
                <a:latin typeface="+mn-lt"/>
                <a:ea typeface="+mn-ea"/>
                <a:cs typeface="+mn-ea"/>
                <a:sym typeface="+mn-lt"/>
              </a:rPr>
              <a:t>请在这里输入内容</a:t>
            </a:r>
            <a:endParaRPr lang="en-US" altLang="zh-CN" sz="1400" dirty="0">
              <a:solidFill>
                <a:schemeClr val="bg1">
                  <a:lumMod val="50000"/>
                </a:schemeClr>
              </a:solidFill>
              <a:latin typeface="+mn-lt"/>
              <a:ea typeface="+mn-ea"/>
              <a:cs typeface="+mn-ea"/>
              <a:sym typeface="+mn-lt"/>
            </a:endParaRPr>
          </a:p>
          <a:p>
            <a:pPr algn="ctr" eaLnBrk="1" hangingPunct="1"/>
            <a:endParaRPr lang="en-US" altLang="zh-CN" sz="1400" dirty="0">
              <a:solidFill>
                <a:schemeClr val="bg1">
                  <a:lumMod val="50000"/>
                </a:schemeClr>
              </a:solidFill>
              <a:latin typeface="+mn-lt"/>
              <a:ea typeface="+mn-ea"/>
              <a:cs typeface="+mn-ea"/>
              <a:sym typeface="+mn-lt"/>
            </a:endParaRPr>
          </a:p>
        </p:txBody>
      </p:sp>
      <p:sp>
        <p:nvSpPr>
          <p:cNvPr id="71" name="TextBox 145"/>
          <p:cNvSpPr txBox="1">
            <a:spLocks noChangeArrowheads="1"/>
          </p:cNvSpPr>
          <p:nvPr/>
        </p:nvSpPr>
        <p:spPr bwMode="auto">
          <a:xfrm>
            <a:off x="8481126" y="4784372"/>
            <a:ext cx="2070752" cy="9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4" tIns="34292" rIns="68584" bIns="34292">
            <a:spAutoFit/>
          </a:bodyPr>
          <a:lstStyle>
            <a:lvl1pPr eaLnBrk="0" hangingPunct="0">
              <a:defRPr sz="3600">
                <a:solidFill>
                  <a:schemeClr val="tx1"/>
                </a:solidFill>
                <a:latin typeface="Lato Light" charset="0"/>
                <a:ea typeface="MS PGothic" pitchFamily="34" charset="-128"/>
              </a:defRPr>
            </a:lvl1pPr>
            <a:lvl2pPr marL="742950" indent="-285750" eaLnBrk="0" hangingPunct="0">
              <a:defRPr sz="3600">
                <a:solidFill>
                  <a:schemeClr val="tx1"/>
                </a:solidFill>
                <a:latin typeface="Lato Light" charset="0"/>
                <a:ea typeface="MS PGothic" pitchFamily="34" charset="-128"/>
              </a:defRPr>
            </a:lvl2pPr>
            <a:lvl3pPr marL="1143000" indent="-228600" eaLnBrk="0" hangingPunct="0">
              <a:defRPr sz="3600">
                <a:solidFill>
                  <a:schemeClr val="tx1"/>
                </a:solidFill>
                <a:latin typeface="Lato Light" charset="0"/>
                <a:ea typeface="MS PGothic" pitchFamily="34" charset="-128"/>
              </a:defRPr>
            </a:lvl3pPr>
            <a:lvl4pPr marL="1600200" indent="-228600" eaLnBrk="0" hangingPunct="0">
              <a:defRPr sz="3600">
                <a:solidFill>
                  <a:schemeClr val="tx1"/>
                </a:solidFill>
                <a:latin typeface="Lato Light" charset="0"/>
                <a:ea typeface="MS PGothic" pitchFamily="34" charset="-128"/>
              </a:defRPr>
            </a:lvl4pPr>
            <a:lvl5pPr marL="2057400" indent="-228600" eaLnBrk="0" hangingPunct="0">
              <a:defRPr sz="3600">
                <a:solidFill>
                  <a:schemeClr val="tx1"/>
                </a:solidFill>
                <a:latin typeface="Lato Light" charset="0"/>
                <a:ea typeface="MS PGothic" pitchFamily="34" charset="-128"/>
              </a:defRPr>
            </a:lvl5pPr>
            <a:lvl6pPr marL="2514600" indent="-228600" defTabSz="1827213" eaLnBrk="0" fontAlgn="base" hangingPunct="0">
              <a:spcBef>
                <a:spcPct val="0"/>
              </a:spcBef>
              <a:spcAft>
                <a:spcPct val="0"/>
              </a:spcAft>
              <a:defRPr sz="3600">
                <a:solidFill>
                  <a:schemeClr val="tx1"/>
                </a:solidFill>
                <a:latin typeface="Lato Light" charset="0"/>
                <a:ea typeface="MS PGothic" pitchFamily="34" charset="-128"/>
              </a:defRPr>
            </a:lvl6pPr>
            <a:lvl7pPr marL="2971800" indent="-228600" defTabSz="1827213" eaLnBrk="0" fontAlgn="base" hangingPunct="0">
              <a:spcBef>
                <a:spcPct val="0"/>
              </a:spcBef>
              <a:spcAft>
                <a:spcPct val="0"/>
              </a:spcAft>
              <a:defRPr sz="3600">
                <a:solidFill>
                  <a:schemeClr val="tx1"/>
                </a:solidFill>
                <a:latin typeface="Lato Light" charset="0"/>
                <a:ea typeface="MS PGothic" pitchFamily="34" charset="-128"/>
              </a:defRPr>
            </a:lvl7pPr>
            <a:lvl8pPr marL="3429000" indent="-228600" defTabSz="1827213" eaLnBrk="0" fontAlgn="base" hangingPunct="0">
              <a:spcBef>
                <a:spcPct val="0"/>
              </a:spcBef>
              <a:spcAft>
                <a:spcPct val="0"/>
              </a:spcAft>
              <a:defRPr sz="3600">
                <a:solidFill>
                  <a:schemeClr val="tx1"/>
                </a:solidFill>
                <a:latin typeface="Lato Light" charset="0"/>
                <a:ea typeface="MS PGothic" pitchFamily="34" charset="-128"/>
              </a:defRPr>
            </a:lvl8pPr>
            <a:lvl9pPr marL="3886200" indent="-228600" defTabSz="1827213" eaLnBrk="0" fontAlgn="base" hangingPunct="0">
              <a:spcBef>
                <a:spcPct val="0"/>
              </a:spcBef>
              <a:spcAft>
                <a:spcPct val="0"/>
              </a:spcAft>
              <a:defRPr sz="3600">
                <a:solidFill>
                  <a:schemeClr val="tx1"/>
                </a:solidFill>
                <a:latin typeface="Lato Light" charset="0"/>
                <a:ea typeface="MS PGothic" pitchFamily="34" charset="-128"/>
              </a:defRPr>
            </a:lvl9pPr>
          </a:lstStyle>
          <a:p>
            <a:pPr algn="ctr" eaLnBrk="1" hangingPunct="1">
              <a:buFont typeface="Arial" pitchFamily="34" charset="0"/>
              <a:buNone/>
            </a:pPr>
            <a:r>
              <a:rPr lang="zh-CN" altLang="en-US" sz="1400" dirty="0">
                <a:solidFill>
                  <a:schemeClr val="bg1">
                    <a:lumMod val="50000"/>
                  </a:schemeClr>
                </a:solidFill>
                <a:latin typeface="+mn-lt"/>
                <a:ea typeface="+mn-ea"/>
                <a:cs typeface="+mn-ea"/>
                <a:sym typeface="+mn-lt"/>
              </a:rPr>
              <a:t>请在这里输入内容</a:t>
            </a:r>
            <a:endParaRPr lang="en-US" altLang="zh-CN" sz="1400" dirty="0">
              <a:solidFill>
                <a:schemeClr val="bg1">
                  <a:lumMod val="50000"/>
                </a:schemeClr>
              </a:solidFill>
              <a:latin typeface="+mn-lt"/>
              <a:ea typeface="+mn-ea"/>
              <a:cs typeface="+mn-ea"/>
              <a:sym typeface="+mn-lt"/>
            </a:endParaRPr>
          </a:p>
          <a:p>
            <a:pPr algn="ctr" eaLnBrk="1" hangingPunct="1"/>
            <a:endParaRPr lang="en-US" altLang="zh-CN" sz="1400" dirty="0">
              <a:solidFill>
                <a:schemeClr val="bg1">
                  <a:lumMod val="50000"/>
                </a:schemeClr>
              </a:solidFill>
              <a:latin typeface="+mn-lt"/>
              <a:ea typeface="+mn-ea"/>
              <a:cs typeface="+mn-ea"/>
              <a:sym typeface="+mn-lt"/>
            </a:endParaRPr>
          </a:p>
          <a:p>
            <a:pPr algn="ctr" eaLnBrk="1" hangingPunct="1"/>
            <a:r>
              <a:rPr lang="zh-CN" altLang="en-US" sz="1400" dirty="0">
                <a:solidFill>
                  <a:schemeClr val="bg1">
                    <a:lumMod val="50000"/>
                  </a:schemeClr>
                </a:solidFill>
                <a:latin typeface="+mn-lt"/>
                <a:ea typeface="+mn-ea"/>
                <a:cs typeface="+mn-ea"/>
                <a:sym typeface="+mn-lt"/>
              </a:rPr>
              <a:t>请在这里输入内容</a:t>
            </a:r>
            <a:endParaRPr lang="en-US" altLang="zh-CN" sz="1400" dirty="0">
              <a:solidFill>
                <a:schemeClr val="bg1">
                  <a:lumMod val="50000"/>
                </a:schemeClr>
              </a:solidFill>
              <a:latin typeface="+mn-lt"/>
              <a:ea typeface="+mn-ea"/>
              <a:cs typeface="+mn-ea"/>
              <a:sym typeface="+mn-lt"/>
            </a:endParaRPr>
          </a:p>
          <a:p>
            <a:pPr algn="ctr" eaLnBrk="1" hangingPunct="1"/>
            <a:endParaRPr lang="en-US" altLang="zh-CN" sz="1400" dirty="0">
              <a:solidFill>
                <a:schemeClr val="bg1">
                  <a:lumMod val="50000"/>
                </a:schemeClr>
              </a:solidFill>
              <a:latin typeface="+mn-lt"/>
              <a:ea typeface="+mn-ea"/>
              <a:cs typeface="+mn-ea"/>
              <a:sym typeface="+mn-lt"/>
            </a:endParaRPr>
          </a:p>
        </p:txBody>
      </p:sp>
      <p:sp>
        <p:nvSpPr>
          <p:cNvPr id="72" name="AutoShape 8"/>
          <p:cNvSpPr>
            <a:spLocks/>
          </p:cNvSpPr>
          <p:nvPr/>
        </p:nvSpPr>
        <p:spPr bwMode="auto">
          <a:xfrm>
            <a:off x="9188030" y="3137033"/>
            <a:ext cx="707558" cy="589660"/>
          </a:xfrm>
          <a:custGeom>
            <a:avLst/>
            <a:gdLst>
              <a:gd name="T0" fmla="*/ 2147483647 w 21600"/>
              <a:gd name="T1" fmla="*/ 2147483647 h 21579"/>
              <a:gd name="T2" fmla="*/ 2147483647 w 21600"/>
              <a:gd name="T3" fmla="*/ 2147483647 h 21579"/>
              <a:gd name="T4" fmla="*/ 2147483647 w 21600"/>
              <a:gd name="T5" fmla="*/ 2147483647 h 21579"/>
              <a:gd name="T6" fmla="*/ 2147483647 w 21600"/>
              <a:gd name="T7" fmla="*/ 2147483647 h 21579"/>
              <a:gd name="T8" fmla="*/ 2147483647 w 21600"/>
              <a:gd name="T9" fmla="*/ 2147483647 h 21579"/>
              <a:gd name="T10" fmla="*/ 2147483647 w 21600"/>
              <a:gd name="T11" fmla="*/ 2147483647 h 21579"/>
              <a:gd name="T12" fmla="*/ 2147483647 w 21600"/>
              <a:gd name="T13" fmla="*/ 2147483647 h 21579"/>
              <a:gd name="T14" fmla="*/ 2147483647 w 21600"/>
              <a:gd name="T15" fmla="*/ 2147483647 h 21579"/>
              <a:gd name="T16" fmla="*/ 2147483647 w 21600"/>
              <a:gd name="T17" fmla="*/ 2147483647 h 21579"/>
              <a:gd name="T18" fmla="*/ 2147483647 w 21600"/>
              <a:gd name="T19" fmla="*/ 2147483647 h 21579"/>
              <a:gd name="T20" fmla="*/ 2147483647 w 21600"/>
              <a:gd name="T21" fmla="*/ 2147483647 h 21579"/>
              <a:gd name="T22" fmla="*/ 2147483647 w 21600"/>
              <a:gd name="T23" fmla="*/ 2147483647 h 21579"/>
              <a:gd name="T24" fmla="*/ 2147483647 w 21600"/>
              <a:gd name="T25" fmla="*/ 2147483647 h 21579"/>
              <a:gd name="T26" fmla="*/ 2147483647 w 21600"/>
              <a:gd name="T27" fmla="*/ 2147483647 h 21579"/>
              <a:gd name="T28" fmla="*/ 2147483647 w 21600"/>
              <a:gd name="T29" fmla="*/ 2147483647 h 21579"/>
              <a:gd name="T30" fmla="*/ 2147483647 w 21600"/>
              <a:gd name="T31" fmla="*/ 2147483647 h 21579"/>
              <a:gd name="T32" fmla="*/ 2147483647 w 21600"/>
              <a:gd name="T33" fmla="*/ 2147483647 h 21579"/>
              <a:gd name="T34" fmla="*/ 2147483647 w 21600"/>
              <a:gd name="T35" fmla="*/ 2147483647 h 21579"/>
              <a:gd name="T36" fmla="*/ 2147483647 w 21600"/>
              <a:gd name="T37" fmla="*/ 2147483647 h 21579"/>
              <a:gd name="T38" fmla="*/ 2147483647 w 21600"/>
              <a:gd name="T39" fmla="*/ 2147483647 h 21579"/>
              <a:gd name="T40" fmla="*/ 2147483647 w 21600"/>
              <a:gd name="T41" fmla="*/ 2147483647 h 21579"/>
              <a:gd name="T42" fmla="*/ 2147483647 w 21600"/>
              <a:gd name="T43" fmla="*/ 2147483647 h 21579"/>
              <a:gd name="T44" fmla="*/ 2147483647 w 21600"/>
              <a:gd name="T45" fmla="*/ 2147483647 h 21579"/>
              <a:gd name="T46" fmla="*/ 2147483647 w 21600"/>
              <a:gd name="T47" fmla="*/ 2147483647 h 21579"/>
              <a:gd name="T48" fmla="*/ 2147483647 w 21600"/>
              <a:gd name="T49" fmla="*/ 2147483647 h 21579"/>
              <a:gd name="T50" fmla="*/ 2147483647 w 21600"/>
              <a:gd name="T51" fmla="*/ 2147483647 h 21579"/>
              <a:gd name="T52" fmla="*/ 2147483647 w 21600"/>
              <a:gd name="T53" fmla="*/ 2147483647 h 21579"/>
              <a:gd name="T54" fmla="*/ 2147483647 w 21600"/>
              <a:gd name="T55" fmla="*/ 2147483647 h 21579"/>
              <a:gd name="T56" fmla="*/ 0 w 21600"/>
              <a:gd name="T57" fmla="*/ 2147483647 h 21579"/>
              <a:gd name="T58" fmla="*/ 0 w 21600"/>
              <a:gd name="T59" fmla="*/ 2147483647 h 21579"/>
              <a:gd name="T60" fmla="*/ 2147483647 w 21600"/>
              <a:gd name="T61" fmla="*/ 2147483647 h 21579"/>
              <a:gd name="T62" fmla="*/ 2147483647 w 21600"/>
              <a:gd name="T63" fmla="*/ 2147483647 h 21579"/>
              <a:gd name="T64" fmla="*/ 2147483647 w 21600"/>
              <a:gd name="T65" fmla="*/ 2147483647 h 21579"/>
              <a:gd name="T66" fmla="*/ 2147483647 w 21600"/>
              <a:gd name="T67" fmla="*/ 2147483647 h 21579"/>
              <a:gd name="T68" fmla="*/ 2147483647 w 21600"/>
              <a:gd name="T69" fmla="*/ 2147483647 h 21579"/>
              <a:gd name="T70" fmla="*/ 2147483647 w 21600"/>
              <a:gd name="T71" fmla="*/ 2147483647 h 21579"/>
              <a:gd name="T72" fmla="*/ 2147483647 w 21600"/>
              <a:gd name="T73" fmla="*/ 0 h 21579"/>
              <a:gd name="T74" fmla="*/ 2147483647 w 21600"/>
              <a:gd name="T75" fmla="*/ 2147483647 h 21579"/>
              <a:gd name="T76" fmla="*/ 2147483647 w 21600"/>
              <a:gd name="T77" fmla="*/ 2147483647 h 21579"/>
              <a:gd name="T78" fmla="*/ 2147483647 w 21600"/>
              <a:gd name="T79" fmla="*/ 2147483647 h 21579"/>
              <a:gd name="T80" fmla="*/ 2147483647 w 21600"/>
              <a:gd name="T81" fmla="*/ 2147483647 h 21579"/>
              <a:gd name="T82" fmla="*/ 2147483647 w 21600"/>
              <a:gd name="T83" fmla="*/ 2147483647 h 21579"/>
              <a:gd name="T84" fmla="*/ 2147483647 w 21600"/>
              <a:gd name="T85" fmla="*/ 2147483647 h 21579"/>
              <a:gd name="T86" fmla="*/ 2147483647 w 21600"/>
              <a:gd name="T87" fmla="*/ 2147483647 h 21579"/>
              <a:gd name="T88" fmla="*/ 2147483647 w 21600"/>
              <a:gd name="T89" fmla="*/ 2147483647 h 21579"/>
              <a:gd name="T90" fmla="*/ 2147483647 w 21600"/>
              <a:gd name="T91" fmla="*/ 2147483647 h 21579"/>
              <a:gd name="T92" fmla="*/ 2147483647 w 21600"/>
              <a:gd name="T93" fmla="*/ 2147483647 h 21579"/>
              <a:gd name="T94" fmla="*/ 2147483647 w 21600"/>
              <a:gd name="T95" fmla="*/ 2147483647 h 21579"/>
              <a:gd name="T96" fmla="*/ 2147483647 w 21600"/>
              <a:gd name="T97" fmla="*/ 2147483647 h 21579"/>
              <a:gd name="T98" fmla="*/ 2147483647 w 21600"/>
              <a:gd name="T99" fmla="*/ 2147483647 h 21579"/>
              <a:gd name="T100" fmla="*/ 2147483647 w 21600"/>
              <a:gd name="T101" fmla="*/ 2147483647 h 21579"/>
              <a:gd name="T102" fmla="*/ 2147483647 w 21600"/>
              <a:gd name="T103" fmla="*/ 2147483647 h 21579"/>
              <a:gd name="T104" fmla="*/ 2147483647 w 21600"/>
              <a:gd name="T105" fmla="*/ 2147483647 h 21579"/>
              <a:gd name="T106" fmla="*/ 2147483647 w 21600"/>
              <a:gd name="T107" fmla="*/ 2147483647 h 215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579">
                <a:moveTo>
                  <a:pt x="21600" y="9391"/>
                </a:moveTo>
                <a:cubicBezTo>
                  <a:pt x="21600" y="9887"/>
                  <a:pt x="21473" y="10321"/>
                  <a:pt x="21218" y="10697"/>
                </a:cubicBezTo>
                <a:cubicBezTo>
                  <a:pt x="20963"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6"/>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chemeClr val="tx2">
              <a:lumMod val="50000"/>
            </a:schemeClr>
          </a:solidFill>
          <a:ln>
            <a:noFill/>
          </a:ln>
        </p:spPr>
        <p:txBody>
          <a:bodyPr lIns="0" tIns="0" rIns="0" bIns="0"/>
          <a:lstStyle/>
          <a:p>
            <a:endParaRPr lang="zh-CN" altLang="en-US">
              <a:solidFill>
                <a:schemeClr val="bg1">
                  <a:lumMod val="50000"/>
                </a:schemeClr>
              </a:solidFill>
              <a:cs typeface="+mn-ea"/>
              <a:sym typeface="+mn-lt"/>
            </a:endParaRPr>
          </a:p>
        </p:txBody>
      </p:sp>
      <p:grpSp>
        <p:nvGrpSpPr>
          <p:cNvPr id="73" name="Group 4700"/>
          <p:cNvGrpSpPr>
            <a:grpSpLocks/>
          </p:cNvGrpSpPr>
          <p:nvPr/>
        </p:nvGrpSpPr>
        <p:grpSpPr bwMode="auto">
          <a:xfrm>
            <a:off x="4742029" y="3166856"/>
            <a:ext cx="602396" cy="602582"/>
            <a:chOff x="3062288" y="3998912"/>
            <a:chExt cx="412750" cy="412750"/>
          </a:xfrm>
          <a:solidFill>
            <a:schemeClr val="tx2">
              <a:lumMod val="50000"/>
            </a:schemeClr>
          </a:solidFill>
        </p:grpSpPr>
        <p:sp>
          <p:nvSpPr>
            <p:cNvPr id="74" name="Freeform 408"/>
            <p:cNvSpPr>
              <a:spLocks noChangeArrowheads="1"/>
            </p:cNvSpPr>
            <p:nvPr/>
          </p:nvSpPr>
          <p:spPr bwMode="auto">
            <a:xfrm>
              <a:off x="3062288" y="3998912"/>
              <a:ext cx="328612" cy="315912"/>
            </a:xfrm>
            <a:custGeom>
              <a:avLst/>
              <a:gdLst>
                <a:gd name="T0" fmla="*/ 911 w 912"/>
                <a:gd name="T1" fmla="*/ 242 h 879"/>
                <a:gd name="T2" fmla="*/ 594 w 912"/>
                <a:gd name="T3" fmla="*/ 33 h 879"/>
                <a:gd name="T4" fmla="*/ 75 w 912"/>
                <a:gd name="T5" fmla="*/ 435 h 879"/>
                <a:gd name="T6" fmla="*/ 242 w 912"/>
                <a:gd name="T7" fmla="*/ 878 h 879"/>
                <a:gd name="T8" fmla="*/ 343 w 912"/>
                <a:gd name="T9" fmla="*/ 819 h 879"/>
                <a:gd name="T10" fmla="*/ 911 w 912"/>
                <a:gd name="T11" fmla="*/ 242 h 879"/>
                <a:gd name="T12" fmla="*/ 451 w 912"/>
                <a:gd name="T13" fmla="*/ 226 h 879"/>
                <a:gd name="T14" fmla="*/ 577 w 912"/>
                <a:gd name="T15" fmla="*/ 125 h 879"/>
                <a:gd name="T16" fmla="*/ 669 w 912"/>
                <a:gd name="T17" fmla="*/ 251 h 879"/>
                <a:gd name="T18" fmla="*/ 543 w 912"/>
                <a:gd name="T19" fmla="*/ 351 h 879"/>
                <a:gd name="T20" fmla="*/ 451 w 912"/>
                <a:gd name="T21" fmla="*/ 226 h 879"/>
                <a:gd name="T22" fmla="*/ 226 w 912"/>
                <a:gd name="T23" fmla="*/ 343 h 879"/>
                <a:gd name="T24" fmla="*/ 318 w 912"/>
                <a:gd name="T25" fmla="*/ 276 h 879"/>
                <a:gd name="T26" fmla="*/ 385 w 912"/>
                <a:gd name="T27" fmla="*/ 368 h 879"/>
                <a:gd name="T28" fmla="*/ 293 w 912"/>
                <a:gd name="T29" fmla="*/ 435 h 879"/>
                <a:gd name="T30" fmla="*/ 226 w 912"/>
                <a:gd name="T31" fmla="*/ 343 h 879"/>
                <a:gd name="T32" fmla="*/ 251 w 912"/>
                <a:gd name="T33" fmla="*/ 710 h 879"/>
                <a:gd name="T34" fmla="*/ 176 w 912"/>
                <a:gd name="T35" fmla="*/ 618 h 879"/>
                <a:gd name="T36" fmla="*/ 267 w 912"/>
                <a:gd name="T37" fmla="*/ 552 h 879"/>
                <a:gd name="T38" fmla="*/ 343 w 912"/>
                <a:gd name="T39" fmla="*/ 644 h 879"/>
                <a:gd name="T40" fmla="*/ 251 w 912"/>
                <a:gd name="T41" fmla="*/ 710 h 879"/>
                <a:gd name="T42" fmla="*/ 251 w 912"/>
                <a:gd name="T43" fmla="*/ 710 h 879"/>
                <a:gd name="T44" fmla="*/ 251 w 912"/>
                <a:gd name="T45" fmla="*/ 71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2" h="879">
                  <a:moveTo>
                    <a:pt x="911" y="242"/>
                  </a:moveTo>
                  <a:cubicBezTo>
                    <a:pt x="844" y="134"/>
                    <a:pt x="727" y="50"/>
                    <a:pt x="594" y="33"/>
                  </a:cubicBezTo>
                  <a:cubicBezTo>
                    <a:pt x="343" y="0"/>
                    <a:pt x="134" y="184"/>
                    <a:pt x="75" y="435"/>
                  </a:cubicBezTo>
                  <a:cubicBezTo>
                    <a:pt x="0" y="761"/>
                    <a:pt x="84" y="869"/>
                    <a:pt x="242" y="878"/>
                  </a:cubicBezTo>
                  <a:cubicBezTo>
                    <a:pt x="267" y="853"/>
                    <a:pt x="309" y="828"/>
                    <a:pt x="343" y="819"/>
                  </a:cubicBezTo>
                  <a:lnTo>
                    <a:pt x="911" y="242"/>
                  </a:lnTo>
                  <a:close/>
                  <a:moveTo>
                    <a:pt x="451" y="226"/>
                  </a:moveTo>
                  <a:cubicBezTo>
                    <a:pt x="460" y="167"/>
                    <a:pt x="518" y="117"/>
                    <a:pt x="577" y="125"/>
                  </a:cubicBezTo>
                  <a:cubicBezTo>
                    <a:pt x="635" y="134"/>
                    <a:pt x="677" y="192"/>
                    <a:pt x="669" y="251"/>
                  </a:cubicBezTo>
                  <a:cubicBezTo>
                    <a:pt x="660" y="317"/>
                    <a:pt x="610" y="359"/>
                    <a:pt x="543" y="351"/>
                  </a:cubicBezTo>
                  <a:cubicBezTo>
                    <a:pt x="485" y="343"/>
                    <a:pt x="443" y="284"/>
                    <a:pt x="451" y="226"/>
                  </a:cubicBezTo>
                  <a:close/>
                  <a:moveTo>
                    <a:pt x="226" y="343"/>
                  </a:moveTo>
                  <a:cubicBezTo>
                    <a:pt x="226" y="301"/>
                    <a:pt x="267" y="267"/>
                    <a:pt x="318" y="276"/>
                  </a:cubicBezTo>
                  <a:cubicBezTo>
                    <a:pt x="359" y="284"/>
                    <a:pt x="393" y="326"/>
                    <a:pt x="385" y="368"/>
                  </a:cubicBezTo>
                  <a:cubicBezTo>
                    <a:pt x="376" y="409"/>
                    <a:pt x="334" y="443"/>
                    <a:pt x="293" y="435"/>
                  </a:cubicBezTo>
                  <a:cubicBezTo>
                    <a:pt x="251" y="435"/>
                    <a:pt x="217" y="393"/>
                    <a:pt x="226" y="343"/>
                  </a:cubicBezTo>
                  <a:close/>
                  <a:moveTo>
                    <a:pt x="251" y="710"/>
                  </a:moveTo>
                  <a:cubicBezTo>
                    <a:pt x="200" y="710"/>
                    <a:pt x="167" y="669"/>
                    <a:pt x="176" y="618"/>
                  </a:cubicBezTo>
                  <a:cubicBezTo>
                    <a:pt x="184" y="577"/>
                    <a:pt x="226" y="543"/>
                    <a:pt x="267" y="552"/>
                  </a:cubicBezTo>
                  <a:cubicBezTo>
                    <a:pt x="318" y="560"/>
                    <a:pt x="343" y="602"/>
                    <a:pt x="343" y="644"/>
                  </a:cubicBezTo>
                  <a:cubicBezTo>
                    <a:pt x="334" y="685"/>
                    <a:pt x="293" y="719"/>
                    <a:pt x="251" y="710"/>
                  </a:cubicBezTo>
                  <a:close/>
                  <a:moveTo>
                    <a:pt x="251" y="710"/>
                  </a:moveTo>
                  <a:lnTo>
                    <a:pt x="251" y="71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46">
                <a:defRPr/>
              </a:pPr>
              <a:endParaRPr lang="en-US" dirty="0">
                <a:solidFill>
                  <a:schemeClr val="bg1">
                    <a:lumMod val="50000"/>
                  </a:schemeClr>
                </a:solidFill>
                <a:cs typeface="+mn-ea"/>
                <a:sym typeface="+mn-lt"/>
              </a:endParaRPr>
            </a:p>
          </p:txBody>
        </p:sp>
        <p:sp>
          <p:nvSpPr>
            <p:cNvPr id="75" name="Freeform 409"/>
            <p:cNvSpPr>
              <a:spLocks noChangeArrowheads="1"/>
            </p:cNvSpPr>
            <p:nvPr/>
          </p:nvSpPr>
          <p:spPr bwMode="auto">
            <a:xfrm>
              <a:off x="3270250" y="4052887"/>
              <a:ext cx="204788" cy="223837"/>
            </a:xfrm>
            <a:custGeom>
              <a:avLst/>
              <a:gdLst>
                <a:gd name="T0" fmla="*/ 142 w 569"/>
                <a:gd name="T1" fmla="*/ 619 h 620"/>
                <a:gd name="T2" fmla="*/ 150 w 569"/>
                <a:gd name="T3" fmla="*/ 611 h 620"/>
                <a:gd name="T4" fmla="*/ 568 w 569"/>
                <a:gd name="T5" fmla="*/ 67 h 620"/>
                <a:gd name="T6" fmla="*/ 543 w 569"/>
                <a:gd name="T7" fmla="*/ 25 h 620"/>
                <a:gd name="T8" fmla="*/ 493 w 569"/>
                <a:gd name="T9" fmla="*/ 17 h 620"/>
                <a:gd name="T10" fmla="*/ 8 w 569"/>
                <a:gd name="T11" fmla="*/ 485 h 620"/>
                <a:gd name="T12" fmla="*/ 0 w 569"/>
                <a:gd name="T13" fmla="*/ 494 h 620"/>
                <a:gd name="T14" fmla="*/ 142 w 569"/>
                <a:gd name="T15" fmla="*/ 619 h 620"/>
                <a:gd name="T16" fmla="*/ 142 w 569"/>
                <a:gd name="T17" fmla="*/ 619 h 620"/>
                <a:gd name="T18" fmla="*/ 142 w 569"/>
                <a:gd name="T19" fmla="*/ 61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9" h="620">
                  <a:moveTo>
                    <a:pt x="142" y="619"/>
                  </a:moveTo>
                  <a:cubicBezTo>
                    <a:pt x="150" y="611"/>
                    <a:pt x="150" y="611"/>
                    <a:pt x="150" y="611"/>
                  </a:cubicBezTo>
                  <a:cubicBezTo>
                    <a:pt x="568" y="67"/>
                    <a:pt x="568" y="67"/>
                    <a:pt x="568" y="67"/>
                  </a:cubicBezTo>
                  <a:cubicBezTo>
                    <a:pt x="568" y="59"/>
                    <a:pt x="560" y="42"/>
                    <a:pt x="543" y="25"/>
                  </a:cubicBezTo>
                  <a:cubicBezTo>
                    <a:pt x="518" y="0"/>
                    <a:pt x="493" y="17"/>
                    <a:pt x="493" y="17"/>
                  </a:cubicBezTo>
                  <a:cubicBezTo>
                    <a:pt x="8" y="485"/>
                    <a:pt x="8" y="485"/>
                    <a:pt x="8" y="485"/>
                  </a:cubicBezTo>
                  <a:cubicBezTo>
                    <a:pt x="0" y="494"/>
                    <a:pt x="0" y="494"/>
                    <a:pt x="0" y="494"/>
                  </a:cubicBezTo>
                  <a:lnTo>
                    <a:pt x="142" y="619"/>
                  </a:lnTo>
                  <a:close/>
                  <a:moveTo>
                    <a:pt x="142" y="619"/>
                  </a:moveTo>
                  <a:lnTo>
                    <a:pt x="142" y="619"/>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46">
                <a:defRPr/>
              </a:pPr>
              <a:endParaRPr lang="en-US" dirty="0">
                <a:solidFill>
                  <a:schemeClr val="bg1">
                    <a:lumMod val="50000"/>
                  </a:schemeClr>
                </a:solidFill>
                <a:cs typeface="+mn-ea"/>
                <a:sym typeface="+mn-lt"/>
              </a:endParaRPr>
            </a:p>
          </p:txBody>
        </p:sp>
        <p:sp>
          <p:nvSpPr>
            <p:cNvPr id="76" name="Freeform 410"/>
            <p:cNvSpPr>
              <a:spLocks noChangeArrowheads="1"/>
            </p:cNvSpPr>
            <p:nvPr/>
          </p:nvSpPr>
          <p:spPr bwMode="auto">
            <a:xfrm>
              <a:off x="3209925" y="4241799"/>
              <a:ext cx="103188" cy="103188"/>
            </a:xfrm>
            <a:custGeom>
              <a:avLst/>
              <a:gdLst>
                <a:gd name="T0" fmla="*/ 143 w 286"/>
                <a:gd name="T1" fmla="*/ 284 h 285"/>
                <a:gd name="T2" fmla="*/ 151 w 286"/>
                <a:gd name="T3" fmla="*/ 268 h 285"/>
                <a:gd name="T4" fmla="*/ 285 w 286"/>
                <a:gd name="T5" fmla="*/ 125 h 285"/>
                <a:gd name="T6" fmla="*/ 143 w 286"/>
                <a:gd name="T7" fmla="*/ 0 h 285"/>
                <a:gd name="T8" fmla="*/ 9 w 286"/>
                <a:gd name="T9" fmla="*/ 142 h 285"/>
                <a:gd name="T10" fmla="*/ 0 w 286"/>
                <a:gd name="T11" fmla="*/ 151 h 285"/>
                <a:gd name="T12" fmla="*/ 143 w 286"/>
                <a:gd name="T13" fmla="*/ 284 h 285"/>
                <a:gd name="T14" fmla="*/ 59 w 286"/>
                <a:gd name="T15" fmla="*/ 134 h 285"/>
                <a:gd name="T16" fmla="*/ 126 w 286"/>
                <a:gd name="T17" fmla="*/ 59 h 285"/>
                <a:gd name="T18" fmla="*/ 151 w 286"/>
                <a:gd name="T19" fmla="*/ 59 h 285"/>
                <a:gd name="T20" fmla="*/ 159 w 286"/>
                <a:gd name="T21" fmla="*/ 67 h 285"/>
                <a:gd name="T22" fmla="*/ 159 w 286"/>
                <a:gd name="T23" fmla="*/ 75 h 285"/>
                <a:gd name="T24" fmla="*/ 159 w 286"/>
                <a:gd name="T25" fmla="*/ 92 h 285"/>
                <a:gd name="T26" fmla="*/ 92 w 286"/>
                <a:gd name="T27" fmla="*/ 159 h 285"/>
                <a:gd name="T28" fmla="*/ 68 w 286"/>
                <a:gd name="T29" fmla="*/ 167 h 285"/>
                <a:gd name="T30" fmla="*/ 59 w 286"/>
                <a:gd name="T31" fmla="*/ 159 h 285"/>
                <a:gd name="T32" fmla="*/ 59 w 286"/>
                <a:gd name="T33" fmla="*/ 142 h 285"/>
                <a:gd name="T34" fmla="*/ 59 w 286"/>
                <a:gd name="T35" fmla="*/ 134 h 285"/>
                <a:gd name="T36" fmla="*/ 59 w 286"/>
                <a:gd name="T37" fmla="*/ 134 h 285"/>
                <a:gd name="T38" fmla="*/ 59 w 286"/>
                <a:gd name="T39" fmla="*/ 134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6" h="285">
                  <a:moveTo>
                    <a:pt x="143" y="284"/>
                  </a:moveTo>
                  <a:cubicBezTo>
                    <a:pt x="151" y="268"/>
                    <a:pt x="151" y="268"/>
                    <a:pt x="151" y="268"/>
                  </a:cubicBezTo>
                  <a:cubicBezTo>
                    <a:pt x="285" y="125"/>
                    <a:pt x="285" y="125"/>
                    <a:pt x="285" y="125"/>
                  </a:cubicBezTo>
                  <a:cubicBezTo>
                    <a:pt x="143" y="0"/>
                    <a:pt x="143" y="0"/>
                    <a:pt x="143" y="0"/>
                  </a:cubicBezTo>
                  <a:cubicBezTo>
                    <a:pt x="9" y="142"/>
                    <a:pt x="9" y="142"/>
                    <a:pt x="9" y="142"/>
                  </a:cubicBezTo>
                  <a:cubicBezTo>
                    <a:pt x="0" y="151"/>
                    <a:pt x="0" y="151"/>
                    <a:pt x="0" y="151"/>
                  </a:cubicBezTo>
                  <a:lnTo>
                    <a:pt x="143" y="284"/>
                  </a:lnTo>
                  <a:close/>
                  <a:moveTo>
                    <a:pt x="59" y="134"/>
                  </a:moveTo>
                  <a:cubicBezTo>
                    <a:pt x="126" y="59"/>
                    <a:pt x="126" y="59"/>
                    <a:pt x="126" y="59"/>
                  </a:cubicBezTo>
                  <a:cubicBezTo>
                    <a:pt x="134" y="50"/>
                    <a:pt x="143" y="50"/>
                    <a:pt x="151" y="59"/>
                  </a:cubicBezTo>
                  <a:cubicBezTo>
                    <a:pt x="159" y="67"/>
                    <a:pt x="159" y="67"/>
                    <a:pt x="159" y="67"/>
                  </a:cubicBezTo>
                  <a:lnTo>
                    <a:pt x="159" y="75"/>
                  </a:lnTo>
                  <a:cubicBezTo>
                    <a:pt x="159" y="84"/>
                    <a:pt x="159" y="84"/>
                    <a:pt x="159" y="92"/>
                  </a:cubicBezTo>
                  <a:cubicBezTo>
                    <a:pt x="92" y="159"/>
                    <a:pt x="92" y="159"/>
                    <a:pt x="92" y="159"/>
                  </a:cubicBezTo>
                  <a:cubicBezTo>
                    <a:pt x="84" y="167"/>
                    <a:pt x="76" y="167"/>
                    <a:pt x="68" y="167"/>
                  </a:cubicBezTo>
                  <a:cubicBezTo>
                    <a:pt x="59" y="159"/>
                    <a:pt x="59" y="159"/>
                    <a:pt x="59" y="159"/>
                  </a:cubicBezTo>
                  <a:cubicBezTo>
                    <a:pt x="59" y="151"/>
                    <a:pt x="59" y="151"/>
                    <a:pt x="59" y="142"/>
                  </a:cubicBezTo>
                  <a:lnTo>
                    <a:pt x="59" y="134"/>
                  </a:lnTo>
                  <a:close/>
                  <a:moveTo>
                    <a:pt x="59" y="134"/>
                  </a:moveTo>
                  <a:lnTo>
                    <a:pt x="59" y="13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46">
                <a:defRPr/>
              </a:pPr>
              <a:endParaRPr lang="en-US" dirty="0">
                <a:solidFill>
                  <a:schemeClr val="bg1">
                    <a:lumMod val="50000"/>
                  </a:schemeClr>
                </a:solidFill>
                <a:cs typeface="+mn-ea"/>
                <a:sym typeface="+mn-lt"/>
              </a:endParaRPr>
            </a:p>
          </p:txBody>
        </p:sp>
        <p:sp>
          <p:nvSpPr>
            <p:cNvPr id="77" name="Freeform 411"/>
            <p:cNvSpPr>
              <a:spLocks noChangeArrowheads="1"/>
            </p:cNvSpPr>
            <p:nvPr/>
          </p:nvSpPr>
          <p:spPr bwMode="auto">
            <a:xfrm>
              <a:off x="3122613" y="4308474"/>
              <a:ext cx="127000" cy="103188"/>
            </a:xfrm>
            <a:custGeom>
              <a:avLst/>
              <a:gdLst>
                <a:gd name="T0" fmla="*/ 343 w 352"/>
                <a:gd name="T1" fmla="*/ 134 h 285"/>
                <a:gd name="T2" fmla="*/ 351 w 352"/>
                <a:gd name="T3" fmla="*/ 125 h 285"/>
                <a:gd name="T4" fmla="*/ 218 w 352"/>
                <a:gd name="T5" fmla="*/ 0 h 285"/>
                <a:gd name="T6" fmla="*/ 209 w 352"/>
                <a:gd name="T7" fmla="*/ 8 h 285"/>
                <a:gd name="T8" fmla="*/ 100 w 352"/>
                <a:gd name="T9" fmla="*/ 276 h 285"/>
                <a:gd name="T10" fmla="*/ 126 w 352"/>
                <a:gd name="T11" fmla="*/ 276 h 285"/>
                <a:gd name="T12" fmla="*/ 134 w 352"/>
                <a:gd name="T13" fmla="*/ 268 h 285"/>
                <a:gd name="T14" fmla="*/ 159 w 352"/>
                <a:gd name="T15" fmla="*/ 217 h 285"/>
                <a:gd name="T16" fmla="*/ 343 w 352"/>
                <a:gd name="T17" fmla="*/ 134 h 285"/>
                <a:gd name="T18" fmla="*/ 218 w 352"/>
                <a:gd name="T19" fmla="*/ 167 h 285"/>
                <a:gd name="T20" fmla="*/ 142 w 352"/>
                <a:gd name="T21" fmla="*/ 192 h 285"/>
                <a:gd name="T22" fmla="*/ 126 w 352"/>
                <a:gd name="T23" fmla="*/ 201 h 285"/>
                <a:gd name="T24" fmla="*/ 109 w 352"/>
                <a:gd name="T25" fmla="*/ 209 h 285"/>
                <a:gd name="T26" fmla="*/ 100 w 352"/>
                <a:gd name="T27" fmla="*/ 201 h 285"/>
                <a:gd name="T28" fmla="*/ 100 w 352"/>
                <a:gd name="T29" fmla="*/ 142 h 285"/>
                <a:gd name="T30" fmla="*/ 109 w 352"/>
                <a:gd name="T31" fmla="*/ 109 h 285"/>
                <a:gd name="T32" fmla="*/ 209 w 352"/>
                <a:gd name="T33" fmla="*/ 150 h 285"/>
                <a:gd name="T34" fmla="*/ 284 w 352"/>
                <a:gd name="T35" fmla="*/ 150 h 285"/>
                <a:gd name="T36" fmla="*/ 218 w 352"/>
                <a:gd name="T37" fmla="*/ 167 h 285"/>
                <a:gd name="T38" fmla="*/ 218 w 352"/>
                <a:gd name="T39" fmla="*/ 167 h 285"/>
                <a:gd name="T40" fmla="*/ 218 w 352"/>
                <a:gd name="T41" fmla="*/ 16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2" h="285">
                  <a:moveTo>
                    <a:pt x="343" y="134"/>
                  </a:moveTo>
                  <a:lnTo>
                    <a:pt x="351" y="125"/>
                  </a:lnTo>
                  <a:cubicBezTo>
                    <a:pt x="218" y="0"/>
                    <a:pt x="218" y="0"/>
                    <a:pt x="218" y="0"/>
                  </a:cubicBezTo>
                  <a:cubicBezTo>
                    <a:pt x="218" y="0"/>
                    <a:pt x="209" y="0"/>
                    <a:pt x="209" y="8"/>
                  </a:cubicBezTo>
                  <a:cubicBezTo>
                    <a:pt x="100" y="34"/>
                    <a:pt x="0" y="142"/>
                    <a:pt x="100" y="276"/>
                  </a:cubicBezTo>
                  <a:cubicBezTo>
                    <a:pt x="109" y="276"/>
                    <a:pt x="117" y="284"/>
                    <a:pt x="126" y="276"/>
                  </a:cubicBezTo>
                  <a:cubicBezTo>
                    <a:pt x="134" y="276"/>
                    <a:pt x="134" y="276"/>
                    <a:pt x="134" y="268"/>
                  </a:cubicBezTo>
                  <a:cubicBezTo>
                    <a:pt x="142" y="251"/>
                    <a:pt x="151" y="226"/>
                    <a:pt x="159" y="217"/>
                  </a:cubicBezTo>
                  <a:cubicBezTo>
                    <a:pt x="192" y="184"/>
                    <a:pt x="284" y="234"/>
                    <a:pt x="343" y="134"/>
                  </a:cubicBezTo>
                  <a:close/>
                  <a:moveTo>
                    <a:pt x="218" y="167"/>
                  </a:moveTo>
                  <a:cubicBezTo>
                    <a:pt x="184" y="167"/>
                    <a:pt x="159" y="167"/>
                    <a:pt x="142" y="192"/>
                  </a:cubicBezTo>
                  <a:cubicBezTo>
                    <a:pt x="134" y="192"/>
                    <a:pt x="134" y="201"/>
                    <a:pt x="126" y="201"/>
                  </a:cubicBezTo>
                  <a:cubicBezTo>
                    <a:pt x="126" y="209"/>
                    <a:pt x="117" y="209"/>
                    <a:pt x="109" y="209"/>
                  </a:cubicBezTo>
                  <a:lnTo>
                    <a:pt x="100" y="201"/>
                  </a:lnTo>
                  <a:cubicBezTo>
                    <a:pt x="92" y="176"/>
                    <a:pt x="92" y="159"/>
                    <a:pt x="100" y="142"/>
                  </a:cubicBezTo>
                  <a:cubicBezTo>
                    <a:pt x="100" y="125"/>
                    <a:pt x="109" y="117"/>
                    <a:pt x="109" y="109"/>
                  </a:cubicBezTo>
                  <a:cubicBezTo>
                    <a:pt x="142" y="134"/>
                    <a:pt x="167" y="150"/>
                    <a:pt x="209" y="150"/>
                  </a:cubicBezTo>
                  <a:cubicBezTo>
                    <a:pt x="234" y="142"/>
                    <a:pt x="259" y="150"/>
                    <a:pt x="284" y="150"/>
                  </a:cubicBezTo>
                  <a:cubicBezTo>
                    <a:pt x="259" y="167"/>
                    <a:pt x="234" y="167"/>
                    <a:pt x="218" y="167"/>
                  </a:cubicBezTo>
                  <a:close/>
                  <a:moveTo>
                    <a:pt x="218" y="167"/>
                  </a:moveTo>
                  <a:lnTo>
                    <a:pt x="218" y="1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685846">
                <a:defRPr/>
              </a:pPr>
              <a:endParaRPr lang="en-US" dirty="0">
                <a:solidFill>
                  <a:schemeClr val="bg1">
                    <a:lumMod val="50000"/>
                  </a:schemeClr>
                </a:solidFill>
                <a:cs typeface="+mn-ea"/>
                <a:sym typeface="+mn-lt"/>
              </a:endParaRPr>
            </a:p>
          </p:txBody>
        </p:sp>
      </p:grpSp>
      <p:sp>
        <p:nvSpPr>
          <p:cNvPr id="78" name="AutoShape 96"/>
          <p:cNvSpPr>
            <a:spLocks/>
          </p:cNvSpPr>
          <p:nvPr/>
        </p:nvSpPr>
        <p:spPr bwMode="auto">
          <a:xfrm>
            <a:off x="2485884" y="3198322"/>
            <a:ext cx="523628" cy="5236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rgbClr val="C00000"/>
          </a:solidFill>
          <a:ln>
            <a:noFill/>
          </a:ln>
          <a:effectLst/>
        </p:spPr>
        <p:txBody>
          <a:bodyPr lIns="38102" tIns="38102" rIns="38102" bIns="38102" anchor="ctr"/>
          <a:lstStyle/>
          <a:p>
            <a:pPr defTabSz="342915">
              <a:defRPr/>
            </a:pPr>
            <a:endParaRPr lang="es-ES" sz="2200" dirty="0">
              <a:solidFill>
                <a:schemeClr val="bg1">
                  <a:lumMod val="50000"/>
                </a:schemeClr>
              </a:solidFill>
              <a:effectLst>
                <a:outerShdw blurRad="38100" dist="38100" dir="2700000" algn="tl">
                  <a:srgbClr val="000000"/>
                </a:outerShdw>
              </a:effectLst>
              <a:cs typeface="+mn-ea"/>
              <a:sym typeface="+mn-lt"/>
            </a:endParaRPr>
          </a:p>
        </p:txBody>
      </p:sp>
      <p:sp>
        <p:nvSpPr>
          <p:cNvPr id="79" name="AutoShape 25"/>
          <p:cNvSpPr>
            <a:spLocks/>
          </p:cNvSpPr>
          <p:nvPr/>
        </p:nvSpPr>
        <p:spPr bwMode="auto">
          <a:xfrm>
            <a:off x="6934278" y="3189300"/>
            <a:ext cx="668836" cy="5315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rgbClr val="C00000"/>
          </a:solidFill>
          <a:ln>
            <a:noFill/>
          </a:ln>
          <a:effectLst/>
        </p:spPr>
        <p:txBody>
          <a:bodyPr lIns="38102" tIns="38102" rIns="38102" bIns="38102" anchor="ctr"/>
          <a:lstStyle/>
          <a:p>
            <a:pPr defTabSz="342915">
              <a:defRPr/>
            </a:pPr>
            <a:endParaRPr lang="es-ES" sz="2200" dirty="0">
              <a:solidFill>
                <a:schemeClr val="bg1">
                  <a:lumMod val="50000"/>
                </a:schemeClr>
              </a:solidFill>
              <a:effectLst>
                <a:outerShdw blurRad="38100" dist="38100" dir="2700000" algn="tl">
                  <a:srgbClr val="000000"/>
                </a:outerShdw>
              </a:effectLst>
              <a:cs typeface="+mn-ea"/>
              <a:sym typeface="+mn-lt"/>
            </a:endParaRPr>
          </a:p>
        </p:txBody>
      </p:sp>
    </p:spTree>
    <p:extLst>
      <p:ext uri="{BB962C8B-B14F-4D97-AF65-F5344CB8AC3E}">
        <p14:creationId xmlns:p14="http://schemas.microsoft.com/office/powerpoint/2010/main" val="3486890331"/>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 calcmode="lin" valueType="num">
                                      <p:cBhvr>
                                        <p:cTn id="17" dur="500" fill="hold"/>
                                        <p:tgtEl>
                                          <p:spTgt spid="78"/>
                                        </p:tgtEl>
                                        <p:attrNameLst>
                                          <p:attrName>ppt_w</p:attrName>
                                        </p:attrNameLst>
                                      </p:cBhvr>
                                      <p:tavLst>
                                        <p:tav tm="0">
                                          <p:val>
                                            <p:fltVal val="0"/>
                                          </p:val>
                                        </p:tav>
                                        <p:tav tm="100000">
                                          <p:val>
                                            <p:strVal val="#ppt_w"/>
                                          </p:val>
                                        </p:tav>
                                      </p:tavLst>
                                    </p:anim>
                                    <p:anim calcmode="lin" valueType="num">
                                      <p:cBhvr>
                                        <p:cTn id="18" dur="500" fill="hold"/>
                                        <p:tgtEl>
                                          <p:spTgt spid="78"/>
                                        </p:tgtEl>
                                        <p:attrNameLst>
                                          <p:attrName>ppt_h</p:attrName>
                                        </p:attrNameLst>
                                      </p:cBhvr>
                                      <p:tavLst>
                                        <p:tav tm="0">
                                          <p:val>
                                            <p:fltVal val="0"/>
                                          </p:val>
                                        </p:tav>
                                        <p:tav tm="100000">
                                          <p:val>
                                            <p:strVal val="#ppt_h"/>
                                          </p:val>
                                        </p:tav>
                                      </p:tavLst>
                                    </p:anim>
                                    <p:animEffect transition="in" filter="fade">
                                      <p:cBhvr>
                                        <p:cTn id="19" dur="500"/>
                                        <p:tgtEl>
                                          <p:spTgt spid="78"/>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 calcmode="lin" valueType="num">
                                      <p:cBhvr>
                                        <p:cTn id="27" dur="500" fill="hold"/>
                                        <p:tgtEl>
                                          <p:spTgt spid="73"/>
                                        </p:tgtEl>
                                        <p:attrNameLst>
                                          <p:attrName>ppt_w</p:attrName>
                                        </p:attrNameLst>
                                      </p:cBhvr>
                                      <p:tavLst>
                                        <p:tav tm="0">
                                          <p:val>
                                            <p:fltVal val="0"/>
                                          </p:val>
                                        </p:tav>
                                        <p:tav tm="100000">
                                          <p:val>
                                            <p:strVal val="#ppt_w"/>
                                          </p:val>
                                        </p:tav>
                                      </p:tavLst>
                                    </p:anim>
                                    <p:anim calcmode="lin" valueType="num">
                                      <p:cBhvr>
                                        <p:cTn id="28" dur="500" fill="hold"/>
                                        <p:tgtEl>
                                          <p:spTgt spid="73"/>
                                        </p:tgtEl>
                                        <p:attrNameLst>
                                          <p:attrName>ppt_h</p:attrName>
                                        </p:attrNameLst>
                                      </p:cBhvr>
                                      <p:tavLst>
                                        <p:tav tm="0">
                                          <p:val>
                                            <p:fltVal val="0"/>
                                          </p:val>
                                        </p:tav>
                                        <p:tav tm="100000">
                                          <p:val>
                                            <p:strVal val="#ppt_h"/>
                                          </p:val>
                                        </p:tav>
                                      </p:tavLst>
                                    </p:anim>
                                    <p:animEffect transition="in" filter="fade">
                                      <p:cBhvr>
                                        <p:cTn id="29" dur="500"/>
                                        <p:tgtEl>
                                          <p:spTgt spid="7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 calcmode="lin" valueType="num">
                                      <p:cBhvr>
                                        <p:cTn id="37" dur="500" fill="hold"/>
                                        <p:tgtEl>
                                          <p:spTgt spid="79"/>
                                        </p:tgtEl>
                                        <p:attrNameLst>
                                          <p:attrName>ppt_w</p:attrName>
                                        </p:attrNameLst>
                                      </p:cBhvr>
                                      <p:tavLst>
                                        <p:tav tm="0">
                                          <p:val>
                                            <p:fltVal val="0"/>
                                          </p:val>
                                        </p:tav>
                                        <p:tav tm="100000">
                                          <p:val>
                                            <p:strVal val="#ppt_w"/>
                                          </p:val>
                                        </p:tav>
                                      </p:tavLst>
                                    </p:anim>
                                    <p:anim calcmode="lin" valueType="num">
                                      <p:cBhvr>
                                        <p:cTn id="38" dur="500" fill="hold"/>
                                        <p:tgtEl>
                                          <p:spTgt spid="79"/>
                                        </p:tgtEl>
                                        <p:attrNameLst>
                                          <p:attrName>ppt_h</p:attrName>
                                        </p:attrNameLst>
                                      </p:cBhvr>
                                      <p:tavLst>
                                        <p:tav tm="0">
                                          <p:val>
                                            <p:fltVal val="0"/>
                                          </p:val>
                                        </p:tav>
                                        <p:tav tm="100000">
                                          <p:val>
                                            <p:strVal val="#ppt_h"/>
                                          </p:val>
                                        </p:tav>
                                      </p:tavLst>
                                    </p:anim>
                                    <p:animEffect transition="in" filter="fade">
                                      <p:cBhvr>
                                        <p:cTn id="39" dur="500"/>
                                        <p:tgtEl>
                                          <p:spTgt spid="79"/>
                                        </p:tgtEl>
                                      </p:cBhvr>
                                    </p:animEffect>
                                  </p:childTnLst>
                                </p:cTn>
                              </p:par>
                            </p:childTnLst>
                          </p:cTn>
                        </p:par>
                        <p:par>
                          <p:cTn id="40" fill="hold">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1" presetClass="entr" presetSubtype="1"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heel(1)">
                                      <p:cBhvr>
                                        <p:cTn id="53" dur="2000"/>
                                        <p:tgtEl>
                                          <p:spTgt spid="13"/>
                                        </p:tgtEl>
                                      </p:cBhvr>
                                    </p:animEffect>
                                  </p:childTnLst>
                                </p:cTn>
                              </p:par>
                              <p:par>
                                <p:cTn id="54" presetID="21" presetClass="entr" presetSubtype="1" fill="hold"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heel(1)">
                                      <p:cBhvr>
                                        <p:cTn id="56" dur="2000"/>
                                        <p:tgtEl>
                                          <p:spTgt spid="27"/>
                                        </p:tgtEl>
                                      </p:cBhvr>
                                    </p:animEffect>
                                  </p:childTnLst>
                                </p:cTn>
                              </p:par>
                              <p:par>
                                <p:cTn id="57" presetID="21" presetClass="entr" presetSubtype="1"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heel(1)">
                                      <p:cBhvr>
                                        <p:cTn id="59" dur="2000"/>
                                        <p:tgtEl>
                                          <p:spTgt spid="41"/>
                                        </p:tgtEl>
                                      </p:cBhvr>
                                    </p:animEffect>
                                  </p:childTnLst>
                                </p:cTn>
                              </p:par>
                              <p:par>
                                <p:cTn id="60" presetID="21" presetClass="entr" presetSubtype="1" fill="hold"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wheel(1)">
                                      <p:cBhvr>
                                        <p:cTn id="62" dur="2000"/>
                                        <p:tgtEl>
                                          <p:spTgt spid="5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8"/>
                                        </p:tgtEl>
                                        <p:attrNameLst>
                                          <p:attrName>style.visibility</p:attrName>
                                        </p:attrNameLst>
                                      </p:cBhvr>
                                      <p:to>
                                        <p:strVal val="visible"/>
                                      </p:to>
                                    </p:set>
                                    <p:animEffect transition="in" filter="fade">
                                      <p:cBhvr>
                                        <p:cTn id="65" dur="500"/>
                                        <p:tgtEl>
                                          <p:spTgt spid="6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500"/>
                                        <p:tgtEl>
                                          <p:spTgt spid="70"/>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fade">
                                      <p:cBhvr>
                                        <p:cTn id="74"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6" grpId="0" animBg="1"/>
      <p:bldP spid="40" grpId="0" animBg="1"/>
      <p:bldP spid="54" grpId="0" animBg="1"/>
      <p:bldP spid="68" grpId="0"/>
      <p:bldP spid="69" grpId="0"/>
      <p:bldP spid="70" grpId="0"/>
      <p:bldP spid="71" grpId="0"/>
      <p:bldP spid="7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sp>
        <p:nvSpPr>
          <p:cNvPr id="7" name="_14"/>
          <p:cNvSpPr txBox="1">
            <a:spLocks noChangeArrowheads="1"/>
          </p:cNvSpPr>
          <p:nvPr/>
        </p:nvSpPr>
        <p:spPr bwMode="auto">
          <a:xfrm>
            <a:off x="6516361" y="2560251"/>
            <a:ext cx="2598224"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6000" b="1" spc="600" dirty="0">
                <a:solidFill>
                  <a:schemeClr val="tx2">
                    <a:lumMod val="50000"/>
                  </a:schemeClr>
                </a:solidFill>
                <a:latin typeface="+mn-lt"/>
                <a:ea typeface="+mn-ea"/>
                <a:cs typeface="+mn-ea"/>
                <a:sym typeface="+mn-lt"/>
              </a:rPr>
              <a:t>目录</a:t>
            </a:r>
            <a:endParaRPr lang="en-US" altLang="zh-CN" sz="6000" b="1" spc="600" dirty="0">
              <a:solidFill>
                <a:schemeClr val="tx2">
                  <a:lumMod val="50000"/>
                </a:schemeClr>
              </a:solidFill>
              <a:latin typeface="+mn-lt"/>
              <a:ea typeface="+mn-ea"/>
              <a:cs typeface="+mn-ea"/>
              <a:sym typeface="+mn-lt"/>
            </a:endParaRPr>
          </a:p>
          <a:p>
            <a:pPr algn="ctr"/>
            <a:r>
              <a:rPr lang="en-US" altLang="zh-CN" dirty="0">
                <a:solidFill>
                  <a:schemeClr val="tx2">
                    <a:lumMod val="50000"/>
                  </a:schemeClr>
                </a:solidFill>
                <a:latin typeface="+mn-lt"/>
                <a:ea typeface="+mn-ea"/>
                <a:cs typeface="+mn-ea"/>
                <a:sym typeface="+mn-lt"/>
              </a:rPr>
              <a:t>DIRECTORY</a:t>
            </a:r>
          </a:p>
        </p:txBody>
      </p:sp>
      <p:grpSp>
        <p:nvGrpSpPr>
          <p:cNvPr id="14" name="组合 13"/>
          <p:cNvGrpSpPr/>
          <p:nvPr/>
        </p:nvGrpSpPr>
        <p:grpSpPr>
          <a:xfrm>
            <a:off x="1250390" y="1472910"/>
            <a:ext cx="5814053" cy="732230"/>
            <a:chOff x="1491415" y="2438323"/>
            <a:chExt cx="5814053" cy="732230"/>
          </a:xfrm>
        </p:grpSpPr>
        <p:sp>
          <p:nvSpPr>
            <p:cNvPr id="15"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4800" spc="600" dirty="0">
                  <a:solidFill>
                    <a:schemeClr val="tx2">
                      <a:lumMod val="50000"/>
                    </a:schemeClr>
                  </a:solidFill>
                  <a:latin typeface="+mn-lt"/>
                  <a:ea typeface="+mn-ea"/>
                  <a:cs typeface="+mn-ea"/>
                  <a:sym typeface="+mn-lt"/>
                </a:rPr>
                <a:t>01</a:t>
              </a:r>
              <a:endParaRPr lang="zh-CN" altLang="zh-CN" sz="4800" spc="600" dirty="0">
                <a:solidFill>
                  <a:schemeClr val="tx2">
                    <a:lumMod val="50000"/>
                  </a:schemeClr>
                </a:solidFill>
                <a:latin typeface="+mn-lt"/>
                <a:ea typeface="+mn-ea"/>
                <a:cs typeface="+mn-ea"/>
                <a:sym typeface="+mn-lt"/>
              </a:endParaRPr>
            </a:p>
          </p:txBody>
        </p:sp>
        <p:grpSp>
          <p:nvGrpSpPr>
            <p:cNvPr id="16" name="组合 15"/>
            <p:cNvGrpSpPr/>
            <p:nvPr/>
          </p:nvGrpSpPr>
          <p:grpSpPr>
            <a:xfrm>
              <a:off x="2415924" y="2450170"/>
              <a:ext cx="4889544" cy="618939"/>
              <a:chOff x="2533733" y="1343047"/>
              <a:chExt cx="4889544" cy="618939"/>
            </a:xfrm>
          </p:grpSpPr>
          <p:sp>
            <p:nvSpPr>
              <p:cNvPr id="17" name="矩形 16"/>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tx2">
                        <a:lumMod val="50000"/>
                      </a:schemeClr>
                    </a:solidFill>
                    <a:cs typeface="+mn-ea"/>
                    <a:sym typeface="+mn-lt"/>
                  </a:rPr>
                  <a:t>单击此处添加文字模板</a:t>
                </a:r>
              </a:p>
            </p:txBody>
          </p:sp>
          <p:pic>
            <p:nvPicPr>
              <p:cNvPr id="18" name="图片 28" descr="C_108.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33733" y="1824332"/>
                <a:ext cx="4497271" cy="137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19" name="组合 18"/>
          <p:cNvGrpSpPr/>
          <p:nvPr/>
        </p:nvGrpSpPr>
        <p:grpSpPr>
          <a:xfrm>
            <a:off x="1250390" y="2377914"/>
            <a:ext cx="5814053" cy="732230"/>
            <a:chOff x="1491415" y="2438323"/>
            <a:chExt cx="5814053" cy="732230"/>
          </a:xfrm>
        </p:grpSpPr>
        <p:sp>
          <p:nvSpPr>
            <p:cNvPr id="20"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4800" spc="600" dirty="0">
                  <a:solidFill>
                    <a:srgbClr val="C00000"/>
                  </a:solidFill>
                  <a:latin typeface="+mn-lt"/>
                  <a:ea typeface="+mn-ea"/>
                  <a:cs typeface="+mn-ea"/>
                  <a:sym typeface="+mn-lt"/>
                </a:rPr>
                <a:t>02</a:t>
              </a:r>
              <a:endParaRPr lang="zh-CN" altLang="zh-CN" sz="4800" spc="600" dirty="0">
                <a:solidFill>
                  <a:srgbClr val="C00000"/>
                </a:solidFill>
                <a:latin typeface="+mn-lt"/>
                <a:ea typeface="+mn-ea"/>
                <a:cs typeface="+mn-ea"/>
                <a:sym typeface="+mn-lt"/>
              </a:endParaRPr>
            </a:p>
          </p:txBody>
        </p:sp>
        <p:grpSp>
          <p:nvGrpSpPr>
            <p:cNvPr id="21" name="组合 20"/>
            <p:cNvGrpSpPr/>
            <p:nvPr/>
          </p:nvGrpSpPr>
          <p:grpSpPr>
            <a:xfrm>
              <a:off x="2415924" y="2450170"/>
              <a:ext cx="4889544" cy="618939"/>
              <a:chOff x="2533733" y="1343047"/>
              <a:chExt cx="4889544" cy="618939"/>
            </a:xfrm>
          </p:grpSpPr>
          <p:sp>
            <p:nvSpPr>
              <p:cNvPr id="22" name="矩形 21"/>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tx2">
                        <a:lumMod val="50000"/>
                      </a:schemeClr>
                    </a:solidFill>
                    <a:cs typeface="+mn-ea"/>
                    <a:sym typeface="+mn-lt"/>
                  </a:rPr>
                  <a:t>单击此处添加文字模板</a:t>
                </a:r>
              </a:p>
            </p:txBody>
          </p:sp>
          <p:pic>
            <p:nvPicPr>
              <p:cNvPr id="23" name="图片 28" descr="C_108.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33733" y="1824332"/>
                <a:ext cx="4497271" cy="137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24" name="组合 23"/>
          <p:cNvGrpSpPr/>
          <p:nvPr/>
        </p:nvGrpSpPr>
        <p:grpSpPr>
          <a:xfrm>
            <a:off x="1237771" y="3235718"/>
            <a:ext cx="5814053" cy="732230"/>
            <a:chOff x="1491415" y="2438323"/>
            <a:chExt cx="5814053" cy="732230"/>
          </a:xfrm>
        </p:grpSpPr>
        <p:sp>
          <p:nvSpPr>
            <p:cNvPr id="25"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4800" spc="600" dirty="0">
                  <a:solidFill>
                    <a:schemeClr val="tx2">
                      <a:lumMod val="50000"/>
                    </a:schemeClr>
                  </a:solidFill>
                  <a:latin typeface="+mn-lt"/>
                  <a:ea typeface="+mn-ea"/>
                  <a:cs typeface="+mn-ea"/>
                  <a:sym typeface="+mn-lt"/>
                </a:rPr>
                <a:t>03</a:t>
              </a:r>
              <a:endParaRPr lang="zh-CN" altLang="zh-CN" sz="4800" spc="600" dirty="0">
                <a:solidFill>
                  <a:schemeClr val="tx2">
                    <a:lumMod val="50000"/>
                  </a:schemeClr>
                </a:solidFill>
                <a:latin typeface="+mn-lt"/>
                <a:ea typeface="+mn-ea"/>
                <a:cs typeface="+mn-ea"/>
                <a:sym typeface="+mn-lt"/>
              </a:endParaRPr>
            </a:p>
          </p:txBody>
        </p:sp>
        <p:grpSp>
          <p:nvGrpSpPr>
            <p:cNvPr id="26" name="组合 25"/>
            <p:cNvGrpSpPr/>
            <p:nvPr/>
          </p:nvGrpSpPr>
          <p:grpSpPr>
            <a:xfrm>
              <a:off x="2415924" y="2450170"/>
              <a:ext cx="4889544" cy="618939"/>
              <a:chOff x="2533733" y="1343047"/>
              <a:chExt cx="4889544" cy="618939"/>
            </a:xfrm>
          </p:grpSpPr>
          <p:sp>
            <p:nvSpPr>
              <p:cNvPr id="27" name="矩形 26"/>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tx2">
                        <a:lumMod val="50000"/>
                      </a:schemeClr>
                    </a:solidFill>
                    <a:cs typeface="+mn-ea"/>
                    <a:sym typeface="+mn-lt"/>
                  </a:rPr>
                  <a:t>单击此处添加文字模板</a:t>
                </a:r>
              </a:p>
            </p:txBody>
          </p:sp>
          <p:pic>
            <p:nvPicPr>
              <p:cNvPr id="28" name="图片 28" descr="C_108.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33733" y="1824332"/>
                <a:ext cx="4497271" cy="137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29" name="组合 28"/>
          <p:cNvGrpSpPr/>
          <p:nvPr/>
        </p:nvGrpSpPr>
        <p:grpSpPr>
          <a:xfrm>
            <a:off x="1237771" y="4169750"/>
            <a:ext cx="5814053" cy="732230"/>
            <a:chOff x="1491415" y="2438323"/>
            <a:chExt cx="5814053" cy="732230"/>
          </a:xfrm>
        </p:grpSpPr>
        <p:sp>
          <p:nvSpPr>
            <p:cNvPr id="30" name="_14"/>
            <p:cNvSpPr txBox="1">
              <a:spLocks noChangeArrowheads="1"/>
            </p:cNvSpPr>
            <p:nvPr/>
          </p:nvSpPr>
          <p:spPr bwMode="auto">
            <a:xfrm>
              <a:off x="1491415" y="2438323"/>
              <a:ext cx="1123680" cy="732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4800" spc="600" dirty="0">
                  <a:solidFill>
                    <a:srgbClr val="C00000"/>
                  </a:solidFill>
                  <a:latin typeface="+mn-lt"/>
                  <a:ea typeface="+mn-ea"/>
                  <a:cs typeface="+mn-ea"/>
                  <a:sym typeface="+mn-lt"/>
                </a:rPr>
                <a:t>04</a:t>
              </a:r>
              <a:endParaRPr lang="zh-CN" altLang="zh-CN" sz="4800" spc="600" dirty="0">
                <a:solidFill>
                  <a:srgbClr val="C00000"/>
                </a:solidFill>
                <a:latin typeface="+mn-lt"/>
                <a:ea typeface="+mn-ea"/>
                <a:cs typeface="+mn-ea"/>
                <a:sym typeface="+mn-lt"/>
              </a:endParaRPr>
            </a:p>
          </p:txBody>
        </p:sp>
        <p:grpSp>
          <p:nvGrpSpPr>
            <p:cNvPr id="31" name="组合 30"/>
            <p:cNvGrpSpPr/>
            <p:nvPr/>
          </p:nvGrpSpPr>
          <p:grpSpPr>
            <a:xfrm>
              <a:off x="2415924" y="2450170"/>
              <a:ext cx="4889544" cy="618939"/>
              <a:chOff x="2533733" y="1343047"/>
              <a:chExt cx="4889544" cy="618939"/>
            </a:xfrm>
          </p:grpSpPr>
          <p:sp>
            <p:nvSpPr>
              <p:cNvPr id="33" name="矩形 32"/>
              <p:cNvSpPr/>
              <p:nvPr/>
            </p:nvSpPr>
            <p:spPr bwMode="auto">
              <a:xfrm>
                <a:off x="2809324" y="1343047"/>
                <a:ext cx="4613953" cy="5496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50000"/>
                  </a:spcBef>
                </a:pPr>
                <a:r>
                  <a:rPr lang="zh-CN" altLang="en-US" sz="2400" dirty="0">
                    <a:solidFill>
                      <a:schemeClr val="tx2">
                        <a:lumMod val="50000"/>
                      </a:schemeClr>
                    </a:solidFill>
                    <a:cs typeface="+mn-ea"/>
                    <a:sym typeface="+mn-lt"/>
                  </a:rPr>
                  <a:t>单击此处添加文字模板</a:t>
                </a:r>
              </a:p>
            </p:txBody>
          </p:sp>
          <p:pic>
            <p:nvPicPr>
              <p:cNvPr id="34" name="图片 33" descr="C_108.jpg"/>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33733" y="1824332"/>
                <a:ext cx="4497271" cy="1376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pic>
        <p:nvPicPr>
          <p:cNvPr id="35" name="图片 1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359995" y="180975"/>
            <a:ext cx="484311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1631942"/>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750"/>
                                        <p:tgtEl>
                                          <p:spTgt spid="32"/>
                                        </p:tgtEl>
                                      </p:cBhvr>
                                    </p:animEffect>
                                  </p:childTnLst>
                                </p:cTn>
                              </p:par>
                              <p:par>
                                <p:cTn id="8" presetID="42"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750"/>
                                        <p:tgtEl>
                                          <p:spTgt spid="35"/>
                                        </p:tgtEl>
                                      </p:cBhvr>
                                    </p:animEffect>
                                    <p:anim calcmode="lin" valueType="num">
                                      <p:cBhvr>
                                        <p:cTn id="11" dur="750" fill="hold"/>
                                        <p:tgtEl>
                                          <p:spTgt spid="35"/>
                                        </p:tgtEl>
                                        <p:attrNameLst>
                                          <p:attrName>ppt_x</p:attrName>
                                        </p:attrNameLst>
                                      </p:cBhvr>
                                      <p:tavLst>
                                        <p:tav tm="0">
                                          <p:val>
                                            <p:strVal val="#ppt_x"/>
                                          </p:val>
                                        </p:tav>
                                        <p:tav tm="100000">
                                          <p:val>
                                            <p:strVal val="#ppt_x"/>
                                          </p:val>
                                        </p:tav>
                                      </p:tavLst>
                                    </p:anim>
                                    <p:anim calcmode="lin" valueType="num">
                                      <p:cBhvr>
                                        <p:cTn id="12" dur="750" fill="hold"/>
                                        <p:tgtEl>
                                          <p:spTgt spid="35"/>
                                        </p:tgtEl>
                                        <p:attrNameLst>
                                          <p:attrName>ppt_y</p:attrName>
                                        </p:attrNameLst>
                                      </p:cBhvr>
                                      <p:tavLst>
                                        <p:tav tm="0">
                                          <p:val>
                                            <p:strVal val="#ppt_y+.1"/>
                                          </p:val>
                                        </p:tav>
                                        <p:tav tm="100000">
                                          <p:val>
                                            <p:strVal val="#ppt_y"/>
                                          </p:val>
                                        </p:tav>
                                      </p:tavLst>
                                    </p:anim>
                                  </p:childTnLst>
                                </p:cTn>
                              </p:par>
                            </p:childTnLst>
                          </p:cTn>
                        </p:par>
                        <p:par>
                          <p:cTn id="13" fill="hold">
                            <p:stCondLst>
                              <p:cond delay="75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par>
                          <p:cTn id="20" fill="hold">
                            <p:stCondLst>
                              <p:cond delay="275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325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375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9" name="图片 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59995" y="180975"/>
            <a:ext cx="484311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noChangeArrowheads="1"/>
          </p:cNvPicPr>
          <p:nvPr/>
        </p:nvPicPr>
        <p:blipFill>
          <a:blip r:embed="rId5">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1498599"/>
            <a:ext cx="5486400" cy="53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859167" y="465856"/>
            <a:ext cx="2472077" cy="2186836"/>
          </a:xfrm>
          <a:prstGeom prst="rect">
            <a:avLst/>
          </a:prstGeom>
        </p:spPr>
      </p:pic>
      <p:sp>
        <p:nvSpPr>
          <p:cNvPr id="16" name="矩形 11"/>
          <p:cNvSpPr>
            <a:spLocks noChangeArrowheads="1"/>
          </p:cNvSpPr>
          <p:nvPr/>
        </p:nvSpPr>
        <p:spPr bwMode="auto">
          <a:xfrm>
            <a:off x="2863628" y="2703287"/>
            <a:ext cx="57583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6000" dirty="0">
                <a:solidFill>
                  <a:schemeClr val="tx2">
                    <a:lumMod val="50000"/>
                  </a:schemeClr>
                </a:solidFill>
                <a:latin typeface="+mn-lt"/>
                <a:ea typeface="+mn-ea"/>
                <a:cs typeface="+mn-ea"/>
                <a:sym typeface="+mn-lt"/>
              </a:rPr>
              <a:t>第四章</a:t>
            </a:r>
            <a:r>
              <a:rPr lang="en-US" altLang="zh-CN" sz="6000" dirty="0">
                <a:solidFill>
                  <a:schemeClr val="tx2">
                    <a:lumMod val="50000"/>
                  </a:schemeClr>
                </a:solidFill>
                <a:latin typeface="+mn-lt"/>
                <a:ea typeface="+mn-ea"/>
                <a:cs typeface="+mn-ea"/>
                <a:sym typeface="+mn-lt"/>
              </a:rPr>
              <a:t> </a:t>
            </a:r>
            <a:r>
              <a:rPr lang="zh-CN" altLang="en-US" sz="6000" dirty="0">
                <a:solidFill>
                  <a:schemeClr val="tx2">
                    <a:lumMod val="50000"/>
                  </a:schemeClr>
                </a:solidFill>
                <a:latin typeface="+mn-lt"/>
                <a:ea typeface="+mn-ea"/>
                <a:cs typeface="+mn-ea"/>
                <a:sym typeface="+mn-lt"/>
              </a:rPr>
              <a:t>输入标题</a:t>
            </a:r>
          </a:p>
        </p:txBody>
      </p:sp>
      <p:cxnSp>
        <p:nvCxnSpPr>
          <p:cNvPr id="17" name="直接箭头连接符 15"/>
          <p:cNvCxnSpPr>
            <a:cxnSpLocks noChangeShapeType="1"/>
          </p:cNvCxnSpPr>
          <p:nvPr/>
        </p:nvCxnSpPr>
        <p:spPr bwMode="auto">
          <a:xfrm flipV="1">
            <a:off x="3211289" y="3876598"/>
            <a:ext cx="5148939" cy="22077"/>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440116676"/>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par>
                                <p:cTn id="8" presetID="42"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anim calcmode="lin" valueType="num">
                                      <p:cBhvr>
                                        <p:cTn id="11" dur="750" fill="hold"/>
                                        <p:tgtEl>
                                          <p:spTgt spid="9"/>
                                        </p:tgtEl>
                                        <p:attrNameLst>
                                          <p:attrName>ppt_x</p:attrName>
                                        </p:attrNameLst>
                                      </p:cBhvr>
                                      <p:tavLst>
                                        <p:tav tm="0">
                                          <p:val>
                                            <p:strVal val="#ppt_x"/>
                                          </p:val>
                                        </p:tav>
                                        <p:tav tm="100000">
                                          <p:val>
                                            <p:strVal val="#ppt_x"/>
                                          </p:val>
                                        </p:tav>
                                      </p:tavLst>
                                    </p:anim>
                                    <p:anim calcmode="lin" valueType="num">
                                      <p:cBhvr>
                                        <p:cTn id="12" dur="75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filter="wipe(left)">
                                      <p:cBhvr>
                                        <p:cTn id="21" dur="259"/>
                                        <p:tgtEl>
                                          <p:spTgt spid="17"/>
                                        </p:tgtEl>
                                      </p:cBhvr>
                                    </p:animEffect>
                                  </p:childTnLst>
                                </p:cTn>
                              </p:par>
                            </p:childTnLst>
                          </p:cTn>
                        </p:par>
                        <p:par>
                          <p:cTn id="22" fill="hold">
                            <p:stCondLst>
                              <p:cond delay="1509"/>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filter="fade">
                                      <p:cBhvr>
                                        <p:cTn id="25" dur="519"/>
                                        <p:tgtEl>
                                          <p:spTgt spid="16"/>
                                        </p:tgtEl>
                                      </p:cBhvr>
                                    </p:animEffect>
                                    <p:anim calcmode="lin" valueType="num">
                                      <p:cBhvr>
                                        <p:cTn id="26" dur="519" fill="hold"/>
                                        <p:tgtEl>
                                          <p:spTgt spid="16"/>
                                        </p:tgtEl>
                                        <p:attrNameLst>
                                          <p:attrName>ppt_x</p:attrName>
                                        </p:attrNameLst>
                                      </p:cBhvr>
                                      <p:tavLst>
                                        <p:tav tm="0">
                                          <p:val>
                                            <p:strVal val="#ppt_x"/>
                                          </p:val>
                                        </p:tav>
                                        <p:tav tm="100000">
                                          <p:val>
                                            <p:strVal val="#ppt_x"/>
                                          </p:val>
                                        </p:tav>
                                      </p:tavLst>
                                    </p:anim>
                                    <p:anim calcmode="lin" valueType="num">
                                      <p:cBhvr>
                                        <p:cTn id="27" dur="519"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 name="文本框 29"/>
          <p:cNvSpPr>
            <a:spLocks noChangeArrowheads="1"/>
          </p:cNvSpPr>
          <p:nvPr/>
        </p:nvSpPr>
        <p:spPr bwMode="auto">
          <a:xfrm>
            <a:off x="1959989" y="4976087"/>
            <a:ext cx="479490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charset="0"/>
              <a:buNone/>
            </a:pPr>
            <a:r>
              <a:rPr lang="en-US" altLang="zh-CN" sz="1400" dirty="0">
                <a:solidFill>
                  <a:schemeClr val="bg1">
                    <a:lumMod val="50000"/>
                  </a:schemeClr>
                </a:solidFill>
                <a:cs typeface="+mn-ea"/>
                <a:sym typeface="+mn-lt"/>
              </a:rPr>
              <a:t>                   </a:t>
            </a:r>
            <a:r>
              <a:rPr lang="en-US" altLang="zh-CN" sz="3200" dirty="0">
                <a:solidFill>
                  <a:schemeClr val="bg1">
                    <a:lumMod val="50000"/>
                  </a:schemeClr>
                </a:solidFill>
                <a:cs typeface="+mn-ea"/>
                <a:sym typeface="+mn-lt"/>
              </a:rPr>
              <a:t>YOUR  TITLE</a:t>
            </a:r>
            <a:endParaRPr lang="en-US" altLang="zh-CN" sz="2400" dirty="0">
              <a:solidFill>
                <a:schemeClr val="bg1">
                  <a:lumMod val="50000"/>
                </a:schemeClr>
              </a:solidFill>
              <a:cs typeface="+mn-ea"/>
              <a:sym typeface="+mn-lt"/>
            </a:endParaRPr>
          </a:p>
          <a:p>
            <a:pPr eaLnBrk="1" hangingPunct="1">
              <a:buFont typeface="Arial" charset="0"/>
              <a:buNone/>
            </a:pPr>
            <a:r>
              <a:rPr lang="en-US" altLang="zh-CN" sz="2000" dirty="0">
                <a:solidFill>
                  <a:schemeClr val="bg1">
                    <a:lumMod val="50000"/>
                  </a:schemeClr>
                </a:solidFill>
                <a:cs typeface="+mn-ea"/>
                <a:sym typeface="+mn-lt"/>
              </a:rPr>
              <a:t>Click here to add you to the center of the</a:t>
            </a:r>
            <a:endParaRPr lang="zh-CN" altLang="en-US" sz="2000" dirty="0">
              <a:solidFill>
                <a:schemeClr val="bg1">
                  <a:lumMod val="50000"/>
                </a:schemeClr>
              </a:solidFill>
              <a:cs typeface="+mn-ea"/>
              <a:sym typeface="+mn-lt"/>
            </a:endParaRPr>
          </a:p>
          <a:p>
            <a:pPr eaLnBrk="1" hangingPunct="1">
              <a:buFont typeface="Arial" charset="0"/>
              <a:buNone/>
            </a:pPr>
            <a:r>
              <a:rPr lang="en-US" altLang="zh-CN" sz="2000" dirty="0">
                <a:solidFill>
                  <a:schemeClr val="bg1">
                    <a:lumMod val="50000"/>
                  </a:schemeClr>
                </a:solidFill>
                <a:cs typeface="+mn-ea"/>
                <a:sym typeface="+mn-lt"/>
              </a:rPr>
              <a:t> narrative thought Click here to add you</a:t>
            </a:r>
            <a:endParaRPr lang="zh-CN" altLang="en-US" sz="2000" dirty="0">
              <a:solidFill>
                <a:schemeClr val="bg1">
                  <a:lumMod val="50000"/>
                </a:schemeClr>
              </a:solidFill>
              <a:cs typeface="+mn-ea"/>
              <a:sym typeface="+mn-lt"/>
            </a:endParaRPr>
          </a:p>
          <a:p>
            <a:pPr eaLnBrk="1" hangingPunct="1">
              <a:buFont typeface="Arial" charset="0"/>
              <a:buNone/>
            </a:pPr>
            <a:r>
              <a:rPr lang="en-US" altLang="zh-CN" sz="2000" dirty="0">
                <a:solidFill>
                  <a:schemeClr val="bg1">
                    <a:lumMod val="50000"/>
                  </a:schemeClr>
                </a:solidFill>
                <a:cs typeface="+mn-ea"/>
                <a:sym typeface="+mn-lt"/>
              </a:rPr>
              <a:t> to the center of the narrative thought</a:t>
            </a:r>
          </a:p>
          <a:p>
            <a:pPr eaLnBrk="1" hangingPunct="1">
              <a:buFont typeface="Arial" charset="0"/>
              <a:buNone/>
            </a:pPr>
            <a:endParaRPr lang="zh-CN" altLang="en-US" sz="1600" dirty="0">
              <a:solidFill>
                <a:schemeClr val="bg1">
                  <a:lumMod val="50000"/>
                </a:schemeClr>
              </a:solidFill>
              <a:cs typeface="+mn-ea"/>
              <a:sym typeface="+mn-lt"/>
            </a:endParaRPr>
          </a:p>
        </p:txBody>
      </p:sp>
      <p:sp>
        <p:nvSpPr>
          <p:cNvPr id="88" name="矩形 11"/>
          <p:cNvSpPr>
            <a:spLocks noChangeArrowheads="1"/>
          </p:cNvSpPr>
          <p:nvPr/>
        </p:nvSpPr>
        <p:spPr bwMode="auto">
          <a:xfrm>
            <a:off x="7561090" y="2747841"/>
            <a:ext cx="3059170" cy="359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20000"/>
              </a:lnSpc>
              <a:spcBef>
                <a:spcPct val="20000"/>
              </a:spcBef>
            </a:pPr>
            <a:r>
              <a:rPr lang="zh-CN" altLang="en-US" sz="1600" dirty="0">
                <a:solidFill>
                  <a:schemeClr val="bg1">
                    <a:lumMod val="50000"/>
                  </a:schemeClr>
                </a:solidFill>
                <a:latin typeface="+mn-lt"/>
                <a:ea typeface="+mn-ea"/>
                <a:cs typeface="+mn-ea"/>
                <a:sym typeface="+mn-lt"/>
              </a:rPr>
              <a:t>单击此处编辑您要的内容，建议您在展示时采用微软雅黑字体，本模版所有图形线条及其相应素材均可自由编辑、改色、替换。更多使用说明和作品请详阅模版最末的使用手册。单击此处编辑您要的内容，建议您在展示时采用微软雅黑字体，本模版所有图形线条及其相应素材均可自由编辑、改色、替换。更多使用说明和作品请详阅模版最末的使用手册。</a:t>
            </a:r>
            <a:endParaRPr lang="en-US" altLang="zh-CN" sz="1600" dirty="0">
              <a:solidFill>
                <a:schemeClr val="bg1">
                  <a:lumMod val="50000"/>
                </a:schemeClr>
              </a:solidFill>
              <a:latin typeface="+mn-lt"/>
              <a:ea typeface="+mn-ea"/>
              <a:cs typeface="+mn-ea"/>
              <a:sym typeface="+mn-lt"/>
            </a:endParaRPr>
          </a:p>
          <a:p>
            <a:pPr>
              <a:lnSpc>
                <a:spcPct val="120000"/>
              </a:lnSpc>
              <a:spcBef>
                <a:spcPct val="20000"/>
              </a:spcBef>
            </a:pPr>
            <a:endParaRPr lang="en-US" altLang="zh-CN" sz="1600" dirty="0">
              <a:solidFill>
                <a:schemeClr val="bg1">
                  <a:lumMod val="50000"/>
                </a:schemeClr>
              </a:solidFill>
              <a:latin typeface="+mn-lt"/>
              <a:ea typeface="+mn-ea"/>
              <a:cs typeface="+mn-ea"/>
              <a:sym typeface="+mn-lt"/>
            </a:endParaRPr>
          </a:p>
        </p:txBody>
      </p:sp>
      <p:sp>
        <p:nvSpPr>
          <p:cNvPr id="89" name="TextBox 13"/>
          <p:cNvSpPr txBox="1">
            <a:spLocks noChangeArrowheads="1"/>
          </p:cNvSpPr>
          <p:nvPr/>
        </p:nvSpPr>
        <p:spPr bwMode="auto">
          <a:xfrm>
            <a:off x="7594141" y="2191238"/>
            <a:ext cx="19141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400" b="1" dirty="0">
                <a:solidFill>
                  <a:srgbClr val="C00000"/>
                </a:solidFill>
                <a:latin typeface="+mn-lt"/>
                <a:ea typeface="+mn-ea"/>
                <a:cs typeface="+mn-ea"/>
                <a:sym typeface="+mn-lt"/>
              </a:rPr>
              <a:t>单击编辑标题</a:t>
            </a:r>
            <a:endParaRPr lang="en-US" altLang="zh-CN" sz="2400" b="1" dirty="0">
              <a:solidFill>
                <a:srgbClr val="C00000"/>
              </a:solidFill>
              <a:latin typeface="+mn-lt"/>
              <a:ea typeface="+mn-ea"/>
              <a:cs typeface="+mn-ea"/>
              <a:sym typeface="+mn-lt"/>
            </a:endParaRPr>
          </a:p>
        </p:txBody>
      </p:sp>
      <p:sp>
        <p:nvSpPr>
          <p:cNvPr id="90" name="矩形 89"/>
          <p:cNvSpPr/>
          <p:nvPr/>
        </p:nvSpPr>
        <p:spPr>
          <a:xfrm>
            <a:off x="1442225" y="1796562"/>
            <a:ext cx="4975464" cy="2999724"/>
          </a:xfrm>
          <a:prstGeom prst="rect">
            <a:avLst/>
          </a:prstGeom>
          <a:blipFill dpi="0" rotWithShape="1">
            <a:blip r:embed="rId5"/>
            <a:srcRect/>
            <a:tile tx="0" ty="0" sx="80000" sy="8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759214097"/>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250"/>
                                        <p:tgtEl>
                                          <p:spTgt spid="87"/>
                                        </p:tgtEl>
                                      </p:cBhvr>
                                    </p:animEffect>
                                    <p:anim calcmode="lin" valueType="num">
                                      <p:cBhvr>
                                        <p:cTn id="14" dur="250" fill="hold"/>
                                        <p:tgtEl>
                                          <p:spTgt spid="87"/>
                                        </p:tgtEl>
                                        <p:attrNameLst>
                                          <p:attrName>ppt_x</p:attrName>
                                        </p:attrNameLst>
                                      </p:cBhvr>
                                      <p:tavLst>
                                        <p:tav tm="0">
                                          <p:val>
                                            <p:strVal val="#ppt_x"/>
                                          </p:val>
                                        </p:tav>
                                        <p:tav tm="100000">
                                          <p:val>
                                            <p:strVal val="#ppt_x"/>
                                          </p:val>
                                        </p:tav>
                                      </p:tavLst>
                                    </p:anim>
                                    <p:anim calcmode="lin" valueType="num">
                                      <p:cBhvr>
                                        <p:cTn id="15" dur="250" fill="hold"/>
                                        <p:tgtEl>
                                          <p:spTgt spid="87"/>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250"/>
                                        <p:tgtEl>
                                          <p:spTgt spid="88"/>
                                        </p:tgtEl>
                                      </p:cBhvr>
                                    </p:animEffect>
                                    <p:anim calcmode="lin" valueType="num">
                                      <p:cBhvr>
                                        <p:cTn id="20" dur="250" fill="hold"/>
                                        <p:tgtEl>
                                          <p:spTgt spid="88"/>
                                        </p:tgtEl>
                                        <p:attrNameLst>
                                          <p:attrName>ppt_x</p:attrName>
                                        </p:attrNameLst>
                                      </p:cBhvr>
                                      <p:tavLst>
                                        <p:tav tm="0">
                                          <p:val>
                                            <p:strVal val="#ppt_x"/>
                                          </p:val>
                                        </p:tav>
                                        <p:tav tm="100000">
                                          <p:val>
                                            <p:strVal val="#ppt_x"/>
                                          </p:val>
                                        </p:tav>
                                      </p:tavLst>
                                    </p:anim>
                                    <p:anim calcmode="lin" valueType="num">
                                      <p:cBhvr>
                                        <p:cTn id="21" dur="250" fill="hold"/>
                                        <p:tgtEl>
                                          <p:spTgt spid="88"/>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250"/>
                                        <p:tgtEl>
                                          <p:spTgt spid="89"/>
                                        </p:tgtEl>
                                      </p:cBhvr>
                                    </p:animEffect>
                                    <p:anim calcmode="lin" valueType="num">
                                      <p:cBhvr>
                                        <p:cTn id="26" dur="250" fill="hold"/>
                                        <p:tgtEl>
                                          <p:spTgt spid="89"/>
                                        </p:tgtEl>
                                        <p:attrNameLst>
                                          <p:attrName>ppt_x</p:attrName>
                                        </p:attrNameLst>
                                      </p:cBhvr>
                                      <p:tavLst>
                                        <p:tav tm="0">
                                          <p:val>
                                            <p:strVal val="#ppt_x"/>
                                          </p:val>
                                        </p:tav>
                                        <p:tav tm="100000">
                                          <p:val>
                                            <p:strVal val="#ppt_x"/>
                                          </p:val>
                                        </p:tav>
                                      </p:tavLst>
                                    </p:anim>
                                    <p:anim calcmode="lin" valueType="num">
                                      <p:cBhvr>
                                        <p:cTn id="27" dur="250" fill="hold"/>
                                        <p:tgtEl>
                                          <p:spTgt spid="89"/>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fade">
                                      <p:cBhvr>
                                        <p:cTn id="31" dur="250"/>
                                        <p:tgtEl>
                                          <p:spTgt spid="90"/>
                                        </p:tgtEl>
                                      </p:cBhvr>
                                    </p:animEffect>
                                    <p:anim calcmode="lin" valueType="num">
                                      <p:cBhvr>
                                        <p:cTn id="32" dur="250" fill="hold"/>
                                        <p:tgtEl>
                                          <p:spTgt spid="90"/>
                                        </p:tgtEl>
                                        <p:attrNameLst>
                                          <p:attrName>ppt_x</p:attrName>
                                        </p:attrNameLst>
                                      </p:cBhvr>
                                      <p:tavLst>
                                        <p:tav tm="0">
                                          <p:val>
                                            <p:strVal val="#ppt_x"/>
                                          </p:val>
                                        </p:tav>
                                        <p:tav tm="100000">
                                          <p:val>
                                            <p:strVal val="#ppt_x"/>
                                          </p:val>
                                        </p:tav>
                                      </p:tavLst>
                                    </p:anim>
                                    <p:anim calcmode="lin" valueType="num">
                                      <p:cBhvr>
                                        <p:cTn id="33" dur="25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AutoShape 8"/>
          <p:cNvSpPr>
            <a:spLocks noChangeArrowheads="1"/>
          </p:cNvSpPr>
          <p:nvPr/>
        </p:nvSpPr>
        <p:spPr bwMode="auto">
          <a:xfrm>
            <a:off x="4930295" y="2929470"/>
            <a:ext cx="1881282" cy="1603339"/>
          </a:xfrm>
          <a:prstGeom prst="hexagon">
            <a:avLst>
              <a:gd name="adj" fmla="val 29334"/>
              <a:gd name="vf" fmla="val 115470"/>
            </a:avLst>
          </a:prstGeom>
          <a:noFill/>
          <a:ln w="25400" cmpd="sng">
            <a:solidFill>
              <a:schemeClr val="tx2">
                <a:lumMod val="50000"/>
              </a:schemeClr>
            </a:solidFill>
            <a:miter lim="800000"/>
            <a:headEnd/>
            <a:tailEnd/>
          </a:ln>
        </p:spPr>
        <p:txBody>
          <a:bodyPr anchor="ctr"/>
          <a:lstStyle/>
          <a:p>
            <a:pPr algn="ctr" fontAlgn="ctr">
              <a:buClr>
                <a:srgbClr val="FF0000"/>
              </a:buClr>
              <a:buSzPct val="70000"/>
              <a:tabLst>
                <a:tab pos="723900" algn="l"/>
                <a:tab pos="1447800" algn="l"/>
              </a:tabLst>
            </a:pPr>
            <a:endParaRPr lang="zh-CN" altLang="en-US" sz="3600">
              <a:solidFill>
                <a:schemeClr val="bg1">
                  <a:lumMod val="50000"/>
                </a:schemeClr>
              </a:solidFill>
              <a:cs typeface="+mn-ea"/>
              <a:sym typeface="+mn-lt"/>
            </a:endParaRPr>
          </a:p>
        </p:txBody>
      </p:sp>
      <p:sp>
        <p:nvSpPr>
          <p:cNvPr id="13" name="TextBox 147"/>
          <p:cNvSpPr>
            <a:spLocks noChangeArrowheads="1"/>
          </p:cNvSpPr>
          <p:nvPr/>
        </p:nvSpPr>
        <p:spPr bwMode="auto">
          <a:xfrm>
            <a:off x="5146344" y="3542085"/>
            <a:ext cx="152112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ctr" hangingPunct="1">
              <a:buClr>
                <a:srgbClr val="FF0000"/>
              </a:buClr>
              <a:buSzPct val="70000"/>
            </a:pPr>
            <a:r>
              <a:rPr lang="zh-CN" altLang="en-US" sz="2000" b="1" dirty="0">
                <a:solidFill>
                  <a:schemeClr val="bg1">
                    <a:lumMod val="50000"/>
                  </a:schemeClr>
                </a:solidFill>
                <a:latin typeface="+mn-lt"/>
                <a:ea typeface="+mn-ea"/>
                <a:cs typeface="+mn-ea"/>
                <a:sym typeface="+mn-lt"/>
              </a:rPr>
              <a:t>编辑标题</a:t>
            </a:r>
          </a:p>
        </p:txBody>
      </p:sp>
      <p:sp>
        <p:nvSpPr>
          <p:cNvPr id="14" name="AutoShape 7"/>
          <p:cNvSpPr>
            <a:spLocks noChangeArrowheads="1"/>
          </p:cNvSpPr>
          <p:nvPr/>
        </p:nvSpPr>
        <p:spPr bwMode="auto">
          <a:xfrm>
            <a:off x="3233459" y="4205869"/>
            <a:ext cx="1358838" cy="1185430"/>
          </a:xfrm>
          <a:prstGeom prst="hexagon">
            <a:avLst>
              <a:gd name="adj" fmla="val 28652"/>
              <a:gd name="vf" fmla="val 115470"/>
            </a:avLst>
          </a:prstGeom>
          <a:noFill/>
          <a:ln w="25400" cmpd="sng">
            <a:solidFill>
              <a:srgbClr val="C00000"/>
            </a:solidFill>
            <a:miter lim="800000"/>
            <a:headEnd/>
            <a:tailEnd/>
          </a:ln>
        </p:spPr>
        <p:txBody>
          <a:bodyPr anchor="ctr"/>
          <a:lstStyle/>
          <a:p>
            <a:pPr lvl="1"/>
            <a:endParaRPr lang="zh-CN" altLang="en-US" dirty="0">
              <a:solidFill>
                <a:schemeClr val="bg1">
                  <a:lumMod val="50000"/>
                </a:schemeClr>
              </a:solidFill>
              <a:cs typeface="+mn-ea"/>
              <a:sym typeface="+mn-lt"/>
            </a:endParaRPr>
          </a:p>
        </p:txBody>
      </p:sp>
      <p:sp>
        <p:nvSpPr>
          <p:cNvPr id="15" name="AutoShape 1"/>
          <p:cNvSpPr>
            <a:spLocks noChangeArrowheads="1"/>
          </p:cNvSpPr>
          <p:nvPr/>
        </p:nvSpPr>
        <p:spPr bwMode="auto">
          <a:xfrm>
            <a:off x="2138997" y="2336755"/>
            <a:ext cx="1358838" cy="1185430"/>
          </a:xfrm>
          <a:prstGeom prst="hexagon">
            <a:avLst>
              <a:gd name="adj" fmla="val 28652"/>
              <a:gd name="vf" fmla="val 115470"/>
            </a:avLst>
          </a:prstGeom>
          <a:noFill/>
          <a:ln w="25400" cmpd="sng">
            <a:solidFill>
              <a:srgbClr val="C00000"/>
            </a:solidFill>
            <a:miter lim="800000"/>
            <a:headEnd/>
            <a:tailEnd/>
          </a:ln>
        </p:spPr>
        <p:txBody>
          <a:bodyPr anchor="ctr"/>
          <a:lstStyle/>
          <a:p>
            <a:pPr algn="ctr" fontAlgn="ctr">
              <a:buClr>
                <a:srgbClr val="FF0000"/>
              </a:buClr>
              <a:buSzPct val="70000"/>
              <a:tabLst>
                <a:tab pos="723900" algn="l"/>
                <a:tab pos="1447800" algn="l"/>
              </a:tabLst>
            </a:pPr>
            <a:endParaRPr lang="zh-CN" altLang="en-US" sz="3600">
              <a:solidFill>
                <a:schemeClr val="bg1">
                  <a:lumMod val="50000"/>
                </a:schemeClr>
              </a:solidFill>
              <a:cs typeface="+mn-ea"/>
              <a:sym typeface="+mn-lt"/>
            </a:endParaRPr>
          </a:p>
        </p:txBody>
      </p:sp>
      <p:sp>
        <p:nvSpPr>
          <p:cNvPr id="16" name="AutoShape 4"/>
          <p:cNvSpPr>
            <a:spLocks noChangeArrowheads="1"/>
          </p:cNvSpPr>
          <p:nvPr/>
        </p:nvSpPr>
        <p:spPr bwMode="auto">
          <a:xfrm>
            <a:off x="3234880" y="2949370"/>
            <a:ext cx="1358838" cy="1185430"/>
          </a:xfrm>
          <a:prstGeom prst="hexagon">
            <a:avLst>
              <a:gd name="adj" fmla="val 28652"/>
              <a:gd name="vf" fmla="val 115470"/>
            </a:avLst>
          </a:prstGeom>
          <a:noFill/>
          <a:ln w="25400" cmpd="sng">
            <a:solidFill>
              <a:schemeClr val="tx2">
                <a:lumMod val="50000"/>
              </a:schemeClr>
            </a:solidFill>
            <a:miter lim="800000"/>
            <a:headEnd/>
            <a:tailEnd/>
          </a:ln>
        </p:spPr>
        <p:txBody>
          <a:bodyPr anchor="ctr"/>
          <a:lstStyle/>
          <a:p>
            <a:pPr algn="ctr" fontAlgn="ctr">
              <a:buClr>
                <a:srgbClr val="FF0000"/>
              </a:buClr>
              <a:buSzPct val="70000"/>
              <a:tabLst>
                <a:tab pos="723900" algn="l"/>
                <a:tab pos="1447800" algn="l"/>
              </a:tabLst>
            </a:pPr>
            <a:endParaRPr lang="zh-CN" altLang="en-US" sz="3600">
              <a:solidFill>
                <a:schemeClr val="bg1">
                  <a:lumMod val="50000"/>
                </a:schemeClr>
              </a:solidFill>
              <a:cs typeface="+mn-ea"/>
              <a:sym typeface="+mn-lt"/>
            </a:endParaRPr>
          </a:p>
        </p:txBody>
      </p:sp>
      <p:sp>
        <p:nvSpPr>
          <p:cNvPr id="17" name="AutoShape 2"/>
          <p:cNvSpPr>
            <a:spLocks noChangeArrowheads="1"/>
          </p:cNvSpPr>
          <p:nvPr/>
        </p:nvSpPr>
        <p:spPr bwMode="auto">
          <a:xfrm>
            <a:off x="1043113" y="2949370"/>
            <a:ext cx="1358838" cy="1185430"/>
          </a:xfrm>
          <a:prstGeom prst="hexagon">
            <a:avLst>
              <a:gd name="adj" fmla="val 28652"/>
              <a:gd name="vf" fmla="val 115470"/>
            </a:avLst>
          </a:prstGeom>
          <a:noFill/>
          <a:ln w="25400" cmpd="sng">
            <a:solidFill>
              <a:schemeClr val="tx2">
                <a:lumMod val="50000"/>
              </a:schemeClr>
            </a:solidFill>
            <a:miter lim="800000"/>
            <a:headEnd/>
            <a:tailEnd/>
          </a:ln>
        </p:spPr>
        <p:txBody>
          <a:bodyPr anchor="ctr"/>
          <a:lstStyle/>
          <a:p>
            <a:pPr algn="ctr" fontAlgn="ctr">
              <a:buClr>
                <a:srgbClr val="FF0000"/>
              </a:buClr>
              <a:buSzPct val="70000"/>
              <a:tabLst>
                <a:tab pos="723900" algn="l"/>
                <a:tab pos="1447800" algn="l"/>
              </a:tabLst>
            </a:pPr>
            <a:endParaRPr lang="zh-CN" altLang="en-US" sz="3600">
              <a:solidFill>
                <a:schemeClr val="bg1">
                  <a:lumMod val="50000"/>
                </a:schemeClr>
              </a:solidFill>
              <a:cs typeface="+mn-ea"/>
              <a:sym typeface="+mn-lt"/>
            </a:endParaRPr>
          </a:p>
        </p:txBody>
      </p:sp>
      <p:sp>
        <p:nvSpPr>
          <p:cNvPr id="18" name="AutoShape 3"/>
          <p:cNvSpPr>
            <a:spLocks noChangeArrowheads="1"/>
          </p:cNvSpPr>
          <p:nvPr/>
        </p:nvSpPr>
        <p:spPr bwMode="auto">
          <a:xfrm>
            <a:off x="1043113" y="4205869"/>
            <a:ext cx="1358838" cy="1185430"/>
          </a:xfrm>
          <a:prstGeom prst="hexagon">
            <a:avLst>
              <a:gd name="adj" fmla="val 28652"/>
              <a:gd name="vf" fmla="val 115470"/>
            </a:avLst>
          </a:prstGeom>
          <a:noFill/>
          <a:ln w="25400" cmpd="sng">
            <a:solidFill>
              <a:srgbClr val="C00000"/>
            </a:solidFill>
            <a:miter lim="800000"/>
            <a:headEnd/>
            <a:tailEnd/>
          </a:ln>
        </p:spPr>
        <p:txBody>
          <a:bodyPr anchor="ctr"/>
          <a:lstStyle/>
          <a:p>
            <a:pPr algn="ctr" fontAlgn="ctr">
              <a:buClr>
                <a:srgbClr val="FF0000"/>
              </a:buClr>
              <a:buSzPct val="70000"/>
              <a:tabLst>
                <a:tab pos="723900" algn="l"/>
                <a:tab pos="1447800" algn="l"/>
              </a:tabLst>
            </a:pPr>
            <a:endParaRPr lang="zh-CN" altLang="en-US" sz="3600">
              <a:solidFill>
                <a:schemeClr val="bg1">
                  <a:lumMod val="50000"/>
                </a:schemeClr>
              </a:solidFill>
              <a:cs typeface="+mn-ea"/>
              <a:sym typeface="+mn-lt"/>
            </a:endParaRPr>
          </a:p>
        </p:txBody>
      </p:sp>
      <p:sp>
        <p:nvSpPr>
          <p:cNvPr id="19" name="AutoShape 6"/>
          <p:cNvSpPr>
            <a:spLocks noChangeArrowheads="1"/>
          </p:cNvSpPr>
          <p:nvPr/>
        </p:nvSpPr>
        <p:spPr bwMode="auto">
          <a:xfrm>
            <a:off x="2138997" y="4851175"/>
            <a:ext cx="1358838" cy="1185430"/>
          </a:xfrm>
          <a:prstGeom prst="hexagon">
            <a:avLst>
              <a:gd name="adj" fmla="val 28652"/>
              <a:gd name="vf" fmla="val 115470"/>
            </a:avLst>
          </a:prstGeom>
          <a:noFill/>
          <a:ln w="25400" cmpd="sng">
            <a:solidFill>
              <a:schemeClr val="tx2">
                <a:lumMod val="50000"/>
              </a:schemeClr>
            </a:solidFill>
            <a:miter lim="800000"/>
            <a:headEnd/>
            <a:tailEnd/>
          </a:ln>
        </p:spPr>
        <p:txBody>
          <a:bodyPr anchor="ctr"/>
          <a:lstStyle/>
          <a:p>
            <a:pPr algn="ctr" fontAlgn="ctr">
              <a:buClr>
                <a:srgbClr val="FF0000"/>
              </a:buClr>
              <a:buSzPct val="70000"/>
              <a:tabLst>
                <a:tab pos="723900" algn="l"/>
                <a:tab pos="1447800" algn="l"/>
              </a:tabLst>
            </a:pPr>
            <a:endParaRPr lang="zh-CN" altLang="en-US" sz="3600">
              <a:solidFill>
                <a:schemeClr val="bg1">
                  <a:lumMod val="50000"/>
                </a:schemeClr>
              </a:solidFill>
              <a:cs typeface="+mn-ea"/>
              <a:sym typeface="+mn-lt"/>
            </a:endParaRPr>
          </a:p>
        </p:txBody>
      </p:sp>
      <p:sp>
        <p:nvSpPr>
          <p:cNvPr id="20" name="AutoShape 5"/>
          <p:cNvSpPr>
            <a:spLocks noChangeArrowheads="1"/>
          </p:cNvSpPr>
          <p:nvPr/>
        </p:nvSpPr>
        <p:spPr bwMode="auto">
          <a:xfrm>
            <a:off x="2138997" y="3593254"/>
            <a:ext cx="1358838" cy="1185430"/>
          </a:xfrm>
          <a:prstGeom prst="hexagon">
            <a:avLst>
              <a:gd name="adj" fmla="val 28652"/>
              <a:gd name="vf" fmla="val 115470"/>
            </a:avLst>
          </a:prstGeom>
          <a:noFill/>
          <a:ln w="25400" cmpd="sng">
            <a:solidFill>
              <a:srgbClr val="C00000"/>
            </a:solidFill>
            <a:miter lim="800000"/>
            <a:headEnd/>
            <a:tailEnd/>
          </a:ln>
        </p:spPr>
        <p:txBody>
          <a:bodyPr anchor="ctr"/>
          <a:lstStyle/>
          <a:p>
            <a:pPr algn="ctr" fontAlgn="ctr">
              <a:buClr>
                <a:srgbClr val="FF0000"/>
              </a:buClr>
              <a:buSzPct val="70000"/>
              <a:tabLst>
                <a:tab pos="723900" algn="l"/>
                <a:tab pos="1447800" algn="l"/>
              </a:tabLst>
            </a:pPr>
            <a:endParaRPr lang="zh-CN" altLang="en-US" sz="3600">
              <a:solidFill>
                <a:schemeClr val="bg1">
                  <a:lumMod val="50000"/>
                </a:schemeClr>
              </a:solidFill>
              <a:cs typeface="+mn-ea"/>
              <a:sym typeface="+mn-lt"/>
            </a:endParaRPr>
          </a:p>
        </p:txBody>
      </p:sp>
      <p:sp>
        <p:nvSpPr>
          <p:cNvPr id="21" name="矩形 20"/>
          <p:cNvSpPr/>
          <p:nvPr/>
        </p:nvSpPr>
        <p:spPr>
          <a:xfrm>
            <a:off x="7133109" y="3485675"/>
            <a:ext cx="4528103" cy="1034129"/>
          </a:xfrm>
          <a:prstGeom prst="rect">
            <a:avLst/>
          </a:prstGeom>
          <a:noFill/>
        </p:spPr>
        <p:txBody>
          <a:bodyPr wrap="square" lIns="0" tIns="0" rIns="0" bIns="0" rtlCol="0" anchor="t" anchorCtr="0">
            <a:spAutoFit/>
          </a:bodyPr>
          <a:lstStyle/>
          <a:p>
            <a:pPr defTabSz="1216817">
              <a:lnSpc>
                <a:spcPct val="120000"/>
              </a:lnSpc>
              <a:spcBef>
                <a:spcPct val="20000"/>
              </a:spcBef>
            </a:pPr>
            <a:r>
              <a:rPr lang="zh-CN" altLang="en-US" sz="1400" dirty="0">
                <a:solidFill>
                  <a:schemeClr val="bg1">
                    <a:lumMod val="50000"/>
                  </a:schemeClr>
                </a:solidFill>
                <a:cs typeface="+mn-ea"/>
                <a:sym typeface="+mn-lt"/>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chemeClr val="bg1">
                  <a:lumMod val="50000"/>
                </a:schemeClr>
              </a:solidFill>
              <a:cs typeface="+mn-ea"/>
              <a:sym typeface="+mn-lt"/>
            </a:endParaRPr>
          </a:p>
        </p:txBody>
      </p:sp>
      <p:sp>
        <p:nvSpPr>
          <p:cNvPr id="22" name="TextBox 56"/>
          <p:cNvSpPr txBox="1"/>
          <p:nvPr/>
        </p:nvSpPr>
        <p:spPr>
          <a:xfrm>
            <a:off x="7133109" y="3155095"/>
            <a:ext cx="2752879"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dirty="0">
                <a:solidFill>
                  <a:schemeClr val="bg1">
                    <a:lumMod val="50000"/>
                  </a:schemeClr>
                </a:solidFill>
                <a:cs typeface="+mn-ea"/>
                <a:sym typeface="+mn-lt"/>
              </a:rPr>
              <a:t>单击编辑标题</a:t>
            </a:r>
            <a:endParaRPr lang="en-US" sz="1600" b="1" dirty="0">
              <a:solidFill>
                <a:schemeClr val="bg1">
                  <a:lumMod val="50000"/>
                </a:schemeClr>
              </a:solidFill>
              <a:cs typeface="+mn-ea"/>
              <a:sym typeface="+mn-lt"/>
            </a:endParaRPr>
          </a:p>
        </p:txBody>
      </p:sp>
      <p:sp>
        <p:nvSpPr>
          <p:cNvPr id="23" name="TextBox 13"/>
          <p:cNvSpPr txBox="1"/>
          <p:nvPr/>
        </p:nvSpPr>
        <p:spPr>
          <a:xfrm>
            <a:off x="2482597" y="2819059"/>
            <a:ext cx="854398"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a:solidFill>
                  <a:schemeClr val="bg1">
                    <a:lumMod val="50000"/>
                  </a:schemeClr>
                </a:solidFill>
                <a:cs typeface="+mn-ea"/>
                <a:sym typeface="+mn-lt"/>
              </a:rPr>
              <a:t>关键词</a:t>
            </a:r>
            <a:endParaRPr lang="en-US" sz="1600" b="1" dirty="0">
              <a:solidFill>
                <a:schemeClr val="bg1">
                  <a:lumMod val="50000"/>
                </a:schemeClr>
              </a:solidFill>
              <a:cs typeface="+mn-ea"/>
              <a:sym typeface="+mn-lt"/>
            </a:endParaRPr>
          </a:p>
        </p:txBody>
      </p:sp>
      <p:sp>
        <p:nvSpPr>
          <p:cNvPr id="24" name="TextBox 13"/>
          <p:cNvSpPr txBox="1"/>
          <p:nvPr/>
        </p:nvSpPr>
        <p:spPr>
          <a:xfrm>
            <a:off x="2510340" y="4062721"/>
            <a:ext cx="854398"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a:solidFill>
                  <a:schemeClr val="bg1">
                    <a:lumMod val="50000"/>
                  </a:schemeClr>
                </a:solidFill>
                <a:cs typeface="+mn-ea"/>
                <a:sym typeface="+mn-lt"/>
              </a:rPr>
              <a:t>关键词</a:t>
            </a:r>
            <a:endParaRPr lang="en-US" sz="1600" b="1" dirty="0">
              <a:solidFill>
                <a:schemeClr val="bg1">
                  <a:lumMod val="50000"/>
                </a:schemeClr>
              </a:solidFill>
              <a:cs typeface="+mn-ea"/>
              <a:sym typeface="+mn-lt"/>
            </a:endParaRPr>
          </a:p>
        </p:txBody>
      </p:sp>
      <p:sp>
        <p:nvSpPr>
          <p:cNvPr id="25" name="TextBox 13"/>
          <p:cNvSpPr txBox="1"/>
          <p:nvPr/>
        </p:nvSpPr>
        <p:spPr>
          <a:xfrm>
            <a:off x="2510340" y="5320779"/>
            <a:ext cx="854398" cy="246221"/>
          </a:xfrm>
          <a:prstGeom prst="rect">
            <a:avLst/>
          </a:prstGeom>
          <a:noFill/>
        </p:spPr>
        <p:txBody>
          <a:bodyPr wrap="square" lIns="0" tIns="0" rIns="0" bIns="0" rtlCol="0" anchor="t" anchorCtr="0">
            <a:spAutoFit/>
          </a:bodyPr>
          <a:lstStyle/>
          <a:p>
            <a:pPr defTabSz="1216817">
              <a:spcBef>
                <a:spcPct val="20000"/>
              </a:spcBef>
              <a:defRPr/>
            </a:pPr>
            <a:r>
              <a:rPr lang="zh-CN" altLang="en-US" sz="1600" b="1">
                <a:solidFill>
                  <a:schemeClr val="bg1">
                    <a:lumMod val="50000"/>
                  </a:schemeClr>
                </a:solidFill>
                <a:cs typeface="+mn-ea"/>
                <a:sym typeface="+mn-lt"/>
              </a:rPr>
              <a:t>关键词</a:t>
            </a:r>
            <a:endParaRPr lang="en-US" sz="1600" b="1" dirty="0">
              <a:solidFill>
                <a:schemeClr val="bg1">
                  <a:lumMod val="50000"/>
                </a:schemeClr>
              </a:solidFill>
              <a:cs typeface="+mn-ea"/>
              <a:sym typeface="+mn-lt"/>
            </a:endParaRPr>
          </a:p>
        </p:txBody>
      </p:sp>
      <p:sp>
        <p:nvSpPr>
          <p:cNvPr id="26" name="TextBox 13"/>
          <p:cNvSpPr txBox="1"/>
          <p:nvPr/>
        </p:nvSpPr>
        <p:spPr>
          <a:xfrm>
            <a:off x="1302401" y="4675473"/>
            <a:ext cx="854398"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a:solidFill>
                  <a:schemeClr val="bg1">
                    <a:lumMod val="50000"/>
                  </a:schemeClr>
                </a:solidFill>
                <a:cs typeface="+mn-ea"/>
                <a:sym typeface="+mn-lt"/>
              </a:rPr>
              <a:t>关键词</a:t>
            </a:r>
            <a:endParaRPr lang="en-US" sz="1600" b="1" dirty="0">
              <a:solidFill>
                <a:schemeClr val="bg1">
                  <a:lumMod val="50000"/>
                </a:schemeClr>
              </a:solidFill>
              <a:cs typeface="+mn-ea"/>
              <a:sym typeface="+mn-lt"/>
            </a:endParaRPr>
          </a:p>
        </p:txBody>
      </p:sp>
      <p:sp>
        <p:nvSpPr>
          <p:cNvPr id="27" name="TextBox 13"/>
          <p:cNvSpPr txBox="1"/>
          <p:nvPr/>
        </p:nvSpPr>
        <p:spPr>
          <a:xfrm>
            <a:off x="1302401" y="3437452"/>
            <a:ext cx="854398"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a:solidFill>
                  <a:schemeClr val="bg1">
                    <a:lumMod val="50000"/>
                  </a:schemeClr>
                </a:solidFill>
                <a:cs typeface="+mn-ea"/>
                <a:sym typeface="+mn-lt"/>
              </a:rPr>
              <a:t>关键词</a:t>
            </a:r>
            <a:endParaRPr lang="en-US" sz="1600" b="1" dirty="0">
              <a:solidFill>
                <a:schemeClr val="bg1">
                  <a:lumMod val="50000"/>
                </a:schemeClr>
              </a:solidFill>
              <a:cs typeface="+mn-ea"/>
              <a:sym typeface="+mn-lt"/>
            </a:endParaRPr>
          </a:p>
        </p:txBody>
      </p:sp>
      <p:sp>
        <p:nvSpPr>
          <p:cNvPr id="28" name="TextBox 13"/>
          <p:cNvSpPr txBox="1"/>
          <p:nvPr/>
        </p:nvSpPr>
        <p:spPr>
          <a:xfrm>
            <a:off x="3515162" y="3437452"/>
            <a:ext cx="854398"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a:solidFill>
                  <a:schemeClr val="bg1">
                    <a:lumMod val="50000"/>
                  </a:schemeClr>
                </a:solidFill>
                <a:cs typeface="+mn-ea"/>
                <a:sym typeface="+mn-lt"/>
              </a:rPr>
              <a:t>关键词</a:t>
            </a:r>
            <a:endParaRPr lang="en-US" sz="1600" b="1" dirty="0">
              <a:solidFill>
                <a:schemeClr val="bg1">
                  <a:lumMod val="50000"/>
                </a:schemeClr>
              </a:solidFill>
              <a:cs typeface="+mn-ea"/>
              <a:sym typeface="+mn-lt"/>
            </a:endParaRPr>
          </a:p>
        </p:txBody>
      </p:sp>
      <p:sp>
        <p:nvSpPr>
          <p:cNvPr id="29" name="TextBox 13"/>
          <p:cNvSpPr txBox="1"/>
          <p:nvPr/>
        </p:nvSpPr>
        <p:spPr>
          <a:xfrm>
            <a:off x="3515162" y="4675473"/>
            <a:ext cx="854398" cy="246221"/>
          </a:xfrm>
          <a:prstGeom prst="rect">
            <a:avLst/>
          </a:prstGeom>
          <a:noFill/>
        </p:spPr>
        <p:txBody>
          <a:bodyPr wrap="square" lIns="0" tIns="0" rIns="0" bIns="0" rtlCol="0" anchor="t" anchorCtr="0">
            <a:spAutoFit/>
          </a:bodyPr>
          <a:lstStyle/>
          <a:p>
            <a:pPr algn="ctr" defTabSz="1216817">
              <a:spcBef>
                <a:spcPct val="20000"/>
              </a:spcBef>
              <a:defRPr/>
            </a:pPr>
            <a:r>
              <a:rPr lang="zh-CN" altLang="en-US" sz="1600" b="1">
                <a:solidFill>
                  <a:schemeClr val="bg1">
                    <a:lumMod val="50000"/>
                  </a:schemeClr>
                </a:solidFill>
                <a:cs typeface="+mn-ea"/>
                <a:sym typeface="+mn-lt"/>
              </a:rPr>
              <a:t>关键词</a:t>
            </a:r>
            <a:endParaRPr lang="en-US" sz="1600" b="1" dirty="0">
              <a:solidFill>
                <a:schemeClr val="bg1">
                  <a:lumMod val="50000"/>
                </a:schemeClr>
              </a:solidFill>
              <a:cs typeface="+mn-ea"/>
              <a:sym typeface="+mn-lt"/>
            </a:endParaRPr>
          </a:p>
        </p:txBody>
      </p:sp>
      <p:sp>
        <p:nvSpPr>
          <p:cNvPr id="30" name="右箭头 64"/>
          <p:cNvSpPr/>
          <p:nvPr/>
        </p:nvSpPr>
        <p:spPr>
          <a:xfrm rot="19922298">
            <a:off x="4575968" y="4131834"/>
            <a:ext cx="445433" cy="342900"/>
          </a:xfrm>
          <a:prstGeom prst="rightArrow">
            <a:avLst/>
          </a:prstGeom>
          <a:noFill/>
          <a:ln w="25400" cmpd="sng">
            <a:solidFill>
              <a:srgbClr val="C00000"/>
            </a:solidFill>
            <a:miter lim="800000"/>
            <a:headEnd/>
            <a:tailEnd/>
          </a:ln>
        </p:spPr>
        <p:txBody>
          <a:bodyPr anchor="ctr"/>
          <a:lstStyle/>
          <a:p>
            <a:pPr algn="ctr" fontAlgn="ctr">
              <a:buClr>
                <a:srgbClr val="FF0000"/>
              </a:buClr>
              <a:buSzPct val="70000"/>
              <a:tabLst>
                <a:tab pos="723900" algn="l"/>
                <a:tab pos="1447800" algn="l"/>
              </a:tabLst>
            </a:pPr>
            <a:endParaRPr lang="zh-CN" altLang="en-US" sz="3600">
              <a:solidFill>
                <a:schemeClr val="bg1">
                  <a:lumMod val="50000"/>
                </a:schemeClr>
              </a:solidFill>
              <a:cs typeface="+mn-ea"/>
              <a:sym typeface="+mn-lt"/>
            </a:endParaRPr>
          </a:p>
        </p:txBody>
      </p:sp>
    </p:spTree>
    <p:extLst>
      <p:ext uri="{BB962C8B-B14F-4D97-AF65-F5344CB8AC3E}">
        <p14:creationId xmlns:p14="http://schemas.microsoft.com/office/powerpoint/2010/main" val="1129000226"/>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strVal val="#ppt_x"/>
                                          </p:val>
                                        </p:tav>
                                        <p:tav tm="100000">
                                          <p:val>
                                            <p:strVal val="#ppt_x"/>
                                          </p:val>
                                        </p:tav>
                                      </p:tavLst>
                                    </p:anim>
                                    <p:anim calcmode="lin" valueType="num">
                                      <p:cBhvr>
                                        <p:cTn id="15" dur="25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50"/>
                                        <p:tgtEl>
                                          <p:spTgt spid="24"/>
                                        </p:tgtEl>
                                      </p:cBhvr>
                                    </p:animEffect>
                                    <p:anim calcmode="lin" valueType="num">
                                      <p:cBhvr>
                                        <p:cTn id="20" dur="250" fill="hold"/>
                                        <p:tgtEl>
                                          <p:spTgt spid="24"/>
                                        </p:tgtEl>
                                        <p:attrNameLst>
                                          <p:attrName>ppt_x</p:attrName>
                                        </p:attrNameLst>
                                      </p:cBhvr>
                                      <p:tavLst>
                                        <p:tav tm="0">
                                          <p:val>
                                            <p:strVal val="#ppt_x"/>
                                          </p:val>
                                        </p:tav>
                                        <p:tav tm="100000">
                                          <p:val>
                                            <p:strVal val="#ppt_x"/>
                                          </p:val>
                                        </p:tav>
                                      </p:tavLst>
                                    </p:anim>
                                    <p:anim calcmode="lin" valueType="num">
                                      <p:cBhvr>
                                        <p:cTn id="21" dur="25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50"/>
                                        <p:tgtEl>
                                          <p:spTgt spid="25"/>
                                        </p:tgtEl>
                                      </p:cBhvr>
                                    </p:animEffect>
                                    <p:anim calcmode="lin" valueType="num">
                                      <p:cBhvr>
                                        <p:cTn id="26" dur="250" fill="hold"/>
                                        <p:tgtEl>
                                          <p:spTgt spid="25"/>
                                        </p:tgtEl>
                                        <p:attrNameLst>
                                          <p:attrName>ppt_x</p:attrName>
                                        </p:attrNameLst>
                                      </p:cBhvr>
                                      <p:tavLst>
                                        <p:tav tm="0">
                                          <p:val>
                                            <p:strVal val="#ppt_x"/>
                                          </p:val>
                                        </p:tav>
                                        <p:tav tm="100000">
                                          <p:val>
                                            <p:strVal val="#ppt_x"/>
                                          </p:val>
                                        </p:tav>
                                      </p:tavLst>
                                    </p:anim>
                                    <p:anim calcmode="lin" valueType="num">
                                      <p:cBhvr>
                                        <p:cTn id="27" dur="25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250"/>
                                        <p:tgtEl>
                                          <p:spTgt spid="26"/>
                                        </p:tgtEl>
                                      </p:cBhvr>
                                    </p:animEffect>
                                    <p:anim calcmode="lin" valueType="num">
                                      <p:cBhvr>
                                        <p:cTn id="32" dur="250" fill="hold"/>
                                        <p:tgtEl>
                                          <p:spTgt spid="26"/>
                                        </p:tgtEl>
                                        <p:attrNameLst>
                                          <p:attrName>ppt_x</p:attrName>
                                        </p:attrNameLst>
                                      </p:cBhvr>
                                      <p:tavLst>
                                        <p:tav tm="0">
                                          <p:val>
                                            <p:strVal val="#ppt_x"/>
                                          </p:val>
                                        </p:tav>
                                        <p:tav tm="100000">
                                          <p:val>
                                            <p:strVal val="#ppt_x"/>
                                          </p:val>
                                        </p:tav>
                                      </p:tavLst>
                                    </p:anim>
                                    <p:anim calcmode="lin" valueType="num">
                                      <p:cBhvr>
                                        <p:cTn id="33" dur="25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50"/>
                                        <p:tgtEl>
                                          <p:spTgt spid="27"/>
                                        </p:tgtEl>
                                      </p:cBhvr>
                                    </p:animEffect>
                                    <p:anim calcmode="lin" valueType="num">
                                      <p:cBhvr>
                                        <p:cTn id="38" dur="250" fill="hold"/>
                                        <p:tgtEl>
                                          <p:spTgt spid="27"/>
                                        </p:tgtEl>
                                        <p:attrNameLst>
                                          <p:attrName>ppt_x</p:attrName>
                                        </p:attrNameLst>
                                      </p:cBhvr>
                                      <p:tavLst>
                                        <p:tav tm="0">
                                          <p:val>
                                            <p:strVal val="#ppt_x"/>
                                          </p:val>
                                        </p:tav>
                                        <p:tav tm="100000">
                                          <p:val>
                                            <p:strVal val="#ppt_x"/>
                                          </p:val>
                                        </p:tav>
                                      </p:tavLst>
                                    </p:anim>
                                    <p:anim calcmode="lin" valueType="num">
                                      <p:cBhvr>
                                        <p:cTn id="39" dur="25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1750"/>
                            </p:stCondLst>
                            <p:childTnLst>
                              <p:par>
                                <p:cTn id="41" presetID="42"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250"/>
                                        <p:tgtEl>
                                          <p:spTgt spid="28"/>
                                        </p:tgtEl>
                                      </p:cBhvr>
                                    </p:animEffect>
                                    <p:anim calcmode="lin" valueType="num">
                                      <p:cBhvr>
                                        <p:cTn id="44" dur="250" fill="hold"/>
                                        <p:tgtEl>
                                          <p:spTgt spid="28"/>
                                        </p:tgtEl>
                                        <p:attrNameLst>
                                          <p:attrName>ppt_x</p:attrName>
                                        </p:attrNameLst>
                                      </p:cBhvr>
                                      <p:tavLst>
                                        <p:tav tm="0">
                                          <p:val>
                                            <p:strVal val="#ppt_x"/>
                                          </p:val>
                                        </p:tav>
                                        <p:tav tm="100000">
                                          <p:val>
                                            <p:strVal val="#ppt_x"/>
                                          </p:val>
                                        </p:tav>
                                      </p:tavLst>
                                    </p:anim>
                                    <p:anim calcmode="lin" valueType="num">
                                      <p:cBhvr>
                                        <p:cTn id="45" dur="25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250"/>
                                        <p:tgtEl>
                                          <p:spTgt spid="29"/>
                                        </p:tgtEl>
                                      </p:cBhvr>
                                    </p:animEffect>
                                    <p:anim calcmode="lin" valueType="num">
                                      <p:cBhvr>
                                        <p:cTn id="50" dur="250" fill="hold"/>
                                        <p:tgtEl>
                                          <p:spTgt spid="29"/>
                                        </p:tgtEl>
                                        <p:attrNameLst>
                                          <p:attrName>ppt_x</p:attrName>
                                        </p:attrNameLst>
                                      </p:cBhvr>
                                      <p:tavLst>
                                        <p:tav tm="0">
                                          <p:val>
                                            <p:strVal val="#ppt_x"/>
                                          </p:val>
                                        </p:tav>
                                        <p:tav tm="100000">
                                          <p:val>
                                            <p:strVal val="#ppt_x"/>
                                          </p:val>
                                        </p:tav>
                                      </p:tavLst>
                                    </p:anim>
                                    <p:anim calcmode="lin" valueType="num">
                                      <p:cBhvr>
                                        <p:cTn id="51" dur="250" fill="hold"/>
                                        <p:tgtEl>
                                          <p:spTgt spid="29"/>
                                        </p:tgtEl>
                                        <p:attrNameLst>
                                          <p:attrName>ppt_y</p:attrName>
                                        </p:attrNameLst>
                                      </p:cBhvr>
                                      <p:tavLst>
                                        <p:tav tm="0">
                                          <p:val>
                                            <p:strVal val="#ppt_y+.1"/>
                                          </p:val>
                                        </p:tav>
                                        <p:tav tm="100000">
                                          <p:val>
                                            <p:strVal val="#ppt_y"/>
                                          </p:val>
                                        </p:tav>
                                      </p:tavLst>
                                    </p:anim>
                                  </p:childTnLst>
                                </p:cTn>
                              </p:par>
                            </p:childTnLst>
                          </p:cTn>
                        </p:par>
                        <p:par>
                          <p:cTn id="52" fill="hold">
                            <p:stCondLst>
                              <p:cond delay="2250"/>
                            </p:stCondLst>
                            <p:childTnLst>
                              <p:par>
                                <p:cTn id="53" presetID="42"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250"/>
                                        <p:tgtEl>
                                          <p:spTgt spid="12"/>
                                        </p:tgtEl>
                                      </p:cBhvr>
                                    </p:animEffect>
                                    <p:anim calcmode="lin" valueType="num">
                                      <p:cBhvr>
                                        <p:cTn id="56" dur="250" fill="hold"/>
                                        <p:tgtEl>
                                          <p:spTgt spid="12"/>
                                        </p:tgtEl>
                                        <p:attrNameLst>
                                          <p:attrName>ppt_x</p:attrName>
                                        </p:attrNameLst>
                                      </p:cBhvr>
                                      <p:tavLst>
                                        <p:tav tm="0">
                                          <p:val>
                                            <p:strVal val="#ppt_x"/>
                                          </p:val>
                                        </p:tav>
                                        <p:tav tm="100000">
                                          <p:val>
                                            <p:strVal val="#ppt_x"/>
                                          </p:val>
                                        </p:tav>
                                      </p:tavLst>
                                    </p:anim>
                                    <p:anim calcmode="lin" valueType="num">
                                      <p:cBhvr>
                                        <p:cTn id="57" dur="250" fill="hold"/>
                                        <p:tgtEl>
                                          <p:spTgt spid="12"/>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250"/>
                                        <p:tgtEl>
                                          <p:spTgt spid="13"/>
                                        </p:tgtEl>
                                      </p:cBhvr>
                                    </p:animEffect>
                                    <p:anim calcmode="lin" valueType="num">
                                      <p:cBhvr>
                                        <p:cTn id="62" dur="250" fill="hold"/>
                                        <p:tgtEl>
                                          <p:spTgt spid="13"/>
                                        </p:tgtEl>
                                        <p:attrNameLst>
                                          <p:attrName>ppt_x</p:attrName>
                                        </p:attrNameLst>
                                      </p:cBhvr>
                                      <p:tavLst>
                                        <p:tav tm="0">
                                          <p:val>
                                            <p:strVal val="#ppt_x"/>
                                          </p:val>
                                        </p:tav>
                                        <p:tav tm="100000">
                                          <p:val>
                                            <p:strVal val="#ppt_x"/>
                                          </p:val>
                                        </p:tav>
                                      </p:tavLst>
                                    </p:anim>
                                    <p:anim calcmode="lin" valueType="num">
                                      <p:cBhvr>
                                        <p:cTn id="63" dur="250" fill="hold"/>
                                        <p:tgtEl>
                                          <p:spTgt spid="13"/>
                                        </p:tgtEl>
                                        <p:attrNameLst>
                                          <p:attrName>ppt_y</p:attrName>
                                        </p:attrNameLst>
                                      </p:cBhvr>
                                      <p:tavLst>
                                        <p:tav tm="0">
                                          <p:val>
                                            <p:strVal val="#ppt_y+.1"/>
                                          </p:val>
                                        </p:tav>
                                        <p:tav tm="100000">
                                          <p:val>
                                            <p:strVal val="#ppt_y"/>
                                          </p:val>
                                        </p:tav>
                                      </p:tavLst>
                                    </p:anim>
                                  </p:childTnLst>
                                </p:cTn>
                              </p:par>
                            </p:childTnLst>
                          </p:cTn>
                        </p:par>
                        <p:par>
                          <p:cTn id="64" fill="hold">
                            <p:stCondLst>
                              <p:cond delay="2750"/>
                            </p:stCondLst>
                            <p:childTnLst>
                              <p:par>
                                <p:cTn id="65" presetID="42" presetClass="entr" presetSubtype="0"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250"/>
                                        <p:tgtEl>
                                          <p:spTgt spid="14"/>
                                        </p:tgtEl>
                                      </p:cBhvr>
                                    </p:animEffect>
                                    <p:anim calcmode="lin" valueType="num">
                                      <p:cBhvr>
                                        <p:cTn id="68" dur="250" fill="hold"/>
                                        <p:tgtEl>
                                          <p:spTgt spid="14"/>
                                        </p:tgtEl>
                                        <p:attrNameLst>
                                          <p:attrName>ppt_x</p:attrName>
                                        </p:attrNameLst>
                                      </p:cBhvr>
                                      <p:tavLst>
                                        <p:tav tm="0">
                                          <p:val>
                                            <p:strVal val="#ppt_x"/>
                                          </p:val>
                                        </p:tav>
                                        <p:tav tm="100000">
                                          <p:val>
                                            <p:strVal val="#ppt_x"/>
                                          </p:val>
                                        </p:tav>
                                      </p:tavLst>
                                    </p:anim>
                                    <p:anim calcmode="lin" valueType="num">
                                      <p:cBhvr>
                                        <p:cTn id="69" dur="250" fill="hold"/>
                                        <p:tgtEl>
                                          <p:spTgt spid="14"/>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42" presetClass="entr" presetSubtype="0" fill="hold" grpId="0" nodeType="after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250"/>
                                        <p:tgtEl>
                                          <p:spTgt spid="15"/>
                                        </p:tgtEl>
                                      </p:cBhvr>
                                    </p:animEffect>
                                    <p:anim calcmode="lin" valueType="num">
                                      <p:cBhvr>
                                        <p:cTn id="74" dur="250" fill="hold"/>
                                        <p:tgtEl>
                                          <p:spTgt spid="15"/>
                                        </p:tgtEl>
                                        <p:attrNameLst>
                                          <p:attrName>ppt_x</p:attrName>
                                        </p:attrNameLst>
                                      </p:cBhvr>
                                      <p:tavLst>
                                        <p:tav tm="0">
                                          <p:val>
                                            <p:strVal val="#ppt_x"/>
                                          </p:val>
                                        </p:tav>
                                        <p:tav tm="100000">
                                          <p:val>
                                            <p:strVal val="#ppt_x"/>
                                          </p:val>
                                        </p:tav>
                                      </p:tavLst>
                                    </p:anim>
                                    <p:anim calcmode="lin" valueType="num">
                                      <p:cBhvr>
                                        <p:cTn id="75" dur="250" fill="hold"/>
                                        <p:tgtEl>
                                          <p:spTgt spid="15"/>
                                        </p:tgtEl>
                                        <p:attrNameLst>
                                          <p:attrName>ppt_y</p:attrName>
                                        </p:attrNameLst>
                                      </p:cBhvr>
                                      <p:tavLst>
                                        <p:tav tm="0">
                                          <p:val>
                                            <p:strVal val="#ppt_y+.1"/>
                                          </p:val>
                                        </p:tav>
                                        <p:tav tm="100000">
                                          <p:val>
                                            <p:strVal val="#ppt_y"/>
                                          </p:val>
                                        </p:tav>
                                      </p:tavLst>
                                    </p:anim>
                                  </p:childTnLst>
                                </p:cTn>
                              </p:par>
                            </p:childTnLst>
                          </p:cTn>
                        </p:par>
                        <p:par>
                          <p:cTn id="76" fill="hold">
                            <p:stCondLst>
                              <p:cond delay="3250"/>
                            </p:stCondLst>
                            <p:childTnLst>
                              <p:par>
                                <p:cTn id="77" presetID="42" presetClass="entr" presetSubtype="0" fill="hold" grpId="0"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250"/>
                                        <p:tgtEl>
                                          <p:spTgt spid="16"/>
                                        </p:tgtEl>
                                      </p:cBhvr>
                                    </p:animEffect>
                                    <p:anim calcmode="lin" valueType="num">
                                      <p:cBhvr>
                                        <p:cTn id="80" dur="250" fill="hold"/>
                                        <p:tgtEl>
                                          <p:spTgt spid="16"/>
                                        </p:tgtEl>
                                        <p:attrNameLst>
                                          <p:attrName>ppt_x</p:attrName>
                                        </p:attrNameLst>
                                      </p:cBhvr>
                                      <p:tavLst>
                                        <p:tav tm="0">
                                          <p:val>
                                            <p:strVal val="#ppt_x"/>
                                          </p:val>
                                        </p:tav>
                                        <p:tav tm="100000">
                                          <p:val>
                                            <p:strVal val="#ppt_x"/>
                                          </p:val>
                                        </p:tav>
                                      </p:tavLst>
                                    </p:anim>
                                    <p:anim calcmode="lin" valueType="num">
                                      <p:cBhvr>
                                        <p:cTn id="81" dur="250" fill="hold"/>
                                        <p:tgtEl>
                                          <p:spTgt spid="16"/>
                                        </p:tgtEl>
                                        <p:attrNameLst>
                                          <p:attrName>ppt_y</p:attrName>
                                        </p:attrNameLst>
                                      </p:cBhvr>
                                      <p:tavLst>
                                        <p:tav tm="0">
                                          <p:val>
                                            <p:strVal val="#ppt_y+.1"/>
                                          </p:val>
                                        </p:tav>
                                        <p:tav tm="100000">
                                          <p:val>
                                            <p:strVal val="#ppt_y"/>
                                          </p:val>
                                        </p:tav>
                                      </p:tavLst>
                                    </p:anim>
                                  </p:childTnLst>
                                </p:cTn>
                              </p:par>
                            </p:childTnLst>
                          </p:cTn>
                        </p:par>
                        <p:par>
                          <p:cTn id="82" fill="hold">
                            <p:stCondLst>
                              <p:cond delay="3500"/>
                            </p:stCondLst>
                            <p:childTnLst>
                              <p:par>
                                <p:cTn id="83" presetID="42" presetClass="entr" presetSubtype="0"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250"/>
                                        <p:tgtEl>
                                          <p:spTgt spid="17"/>
                                        </p:tgtEl>
                                      </p:cBhvr>
                                    </p:animEffect>
                                    <p:anim calcmode="lin" valueType="num">
                                      <p:cBhvr>
                                        <p:cTn id="86" dur="250" fill="hold"/>
                                        <p:tgtEl>
                                          <p:spTgt spid="17"/>
                                        </p:tgtEl>
                                        <p:attrNameLst>
                                          <p:attrName>ppt_x</p:attrName>
                                        </p:attrNameLst>
                                      </p:cBhvr>
                                      <p:tavLst>
                                        <p:tav tm="0">
                                          <p:val>
                                            <p:strVal val="#ppt_x"/>
                                          </p:val>
                                        </p:tav>
                                        <p:tav tm="100000">
                                          <p:val>
                                            <p:strVal val="#ppt_x"/>
                                          </p:val>
                                        </p:tav>
                                      </p:tavLst>
                                    </p:anim>
                                    <p:anim calcmode="lin" valueType="num">
                                      <p:cBhvr>
                                        <p:cTn id="87" dur="250" fill="hold"/>
                                        <p:tgtEl>
                                          <p:spTgt spid="17"/>
                                        </p:tgtEl>
                                        <p:attrNameLst>
                                          <p:attrName>ppt_y</p:attrName>
                                        </p:attrNameLst>
                                      </p:cBhvr>
                                      <p:tavLst>
                                        <p:tav tm="0">
                                          <p:val>
                                            <p:strVal val="#ppt_y+.1"/>
                                          </p:val>
                                        </p:tav>
                                        <p:tav tm="100000">
                                          <p:val>
                                            <p:strVal val="#ppt_y"/>
                                          </p:val>
                                        </p:tav>
                                      </p:tavLst>
                                    </p:anim>
                                  </p:childTnLst>
                                </p:cTn>
                              </p:par>
                            </p:childTnLst>
                          </p:cTn>
                        </p:par>
                        <p:par>
                          <p:cTn id="88" fill="hold">
                            <p:stCondLst>
                              <p:cond delay="3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250"/>
                                        <p:tgtEl>
                                          <p:spTgt spid="18"/>
                                        </p:tgtEl>
                                      </p:cBhvr>
                                    </p:animEffect>
                                    <p:anim calcmode="lin" valueType="num">
                                      <p:cBhvr>
                                        <p:cTn id="92" dur="250" fill="hold"/>
                                        <p:tgtEl>
                                          <p:spTgt spid="18"/>
                                        </p:tgtEl>
                                        <p:attrNameLst>
                                          <p:attrName>ppt_x</p:attrName>
                                        </p:attrNameLst>
                                      </p:cBhvr>
                                      <p:tavLst>
                                        <p:tav tm="0">
                                          <p:val>
                                            <p:strVal val="#ppt_x"/>
                                          </p:val>
                                        </p:tav>
                                        <p:tav tm="100000">
                                          <p:val>
                                            <p:strVal val="#ppt_x"/>
                                          </p:val>
                                        </p:tav>
                                      </p:tavLst>
                                    </p:anim>
                                    <p:anim calcmode="lin" valueType="num">
                                      <p:cBhvr>
                                        <p:cTn id="93" dur="25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4000"/>
                            </p:stCondLst>
                            <p:childTnLst>
                              <p:par>
                                <p:cTn id="95" presetID="42" presetClass="entr" presetSubtype="0"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250"/>
                                        <p:tgtEl>
                                          <p:spTgt spid="19"/>
                                        </p:tgtEl>
                                      </p:cBhvr>
                                    </p:animEffect>
                                    <p:anim calcmode="lin" valueType="num">
                                      <p:cBhvr>
                                        <p:cTn id="98" dur="250" fill="hold"/>
                                        <p:tgtEl>
                                          <p:spTgt spid="19"/>
                                        </p:tgtEl>
                                        <p:attrNameLst>
                                          <p:attrName>ppt_x</p:attrName>
                                        </p:attrNameLst>
                                      </p:cBhvr>
                                      <p:tavLst>
                                        <p:tav tm="0">
                                          <p:val>
                                            <p:strVal val="#ppt_x"/>
                                          </p:val>
                                        </p:tav>
                                        <p:tav tm="100000">
                                          <p:val>
                                            <p:strVal val="#ppt_x"/>
                                          </p:val>
                                        </p:tav>
                                      </p:tavLst>
                                    </p:anim>
                                    <p:anim calcmode="lin" valueType="num">
                                      <p:cBhvr>
                                        <p:cTn id="99" dur="250" fill="hold"/>
                                        <p:tgtEl>
                                          <p:spTgt spid="19"/>
                                        </p:tgtEl>
                                        <p:attrNameLst>
                                          <p:attrName>ppt_y</p:attrName>
                                        </p:attrNameLst>
                                      </p:cBhvr>
                                      <p:tavLst>
                                        <p:tav tm="0">
                                          <p:val>
                                            <p:strVal val="#ppt_y+.1"/>
                                          </p:val>
                                        </p:tav>
                                        <p:tav tm="100000">
                                          <p:val>
                                            <p:strVal val="#ppt_y"/>
                                          </p:val>
                                        </p:tav>
                                      </p:tavLst>
                                    </p:anim>
                                  </p:childTnLst>
                                </p:cTn>
                              </p:par>
                            </p:childTnLst>
                          </p:cTn>
                        </p:par>
                        <p:par>
                          <p:cTn id="100" fill="hold">
                            <p:stCondLst>
                              <p:cond delay="425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250"/>
                                        <p:tgtEl>
                                          <p:spTgt spid="20"/>
                                        </p:tgtEl>
                                      </p:cBhvr>
                                    </p:animEffect>
                                    <p:anim calcmode="lin" valueType="num">
                                      <p:cBhvr>
                                        <p:cTn id="104" dur="250" fill="hold"/>
                                        <p:tgtEl>
                                          <p:spTgt spid="20"/>
                                        </p:tgtEl>
                                        <p:attrNameLst>
                                          <p:attrName>ppt_x</p:attrName>
                                        </p:attrNameLst>
                                      </p:cBhvr>
                                      <p:tavLst>
                                        <p:tav tm="0">
                                          <p:val>
                                            <p:strVal val="#ppt_x"/>
                                          </p:val>
                                        </p:tav>
                                        <p:tav tm="100000">
                                          <p:val>
                                            <p:strVal val="#ppt_x"/>
                                          </p:val>
                                        </p:tav>
                                      </p:tavLst>
                                    </p:anim>
                                    <p:anim calcmode="lin" valueType="num">
                                      <p:cBhvr>
                                        <p:cTn id="105" dur="250" fill="hold"/>
                                        <p:tgtEl>
                                          <p:spTgt spid="20"/>
                                        </p:tgtEl>
                                        <p:attrNameLst>
                                          <p:attrName>ppt_y</p:attrName>
                                        </p:attrNameLst>
                                      </p:cBhvr>
                                      <p:tavLst>
                                        <p:tav tm="0">
                                          <p:val>
                                            <p:strVal val="#ppt_y+.1"/>
                                          </p:val>
                                        </p:tav>
                                        <p:tav tm="100000">
                                          <p:val>
                                            <p:strVal val="#ppt_y"/>
                                          </p:val>
                                        </p:tav>
                                      </p:tavLst>
                                    </p:anim>
                                  </p:childTnLst>
                                </p:cTn>
                              </p:par>
                            </p:childTnLst>
                          </p:cTn>
                        </p:par>
                        <p:par>
                          <p:cTn id="106" fill="hold">
                            <p:stCondLst>
                              <p:cond delay="4500"/>
                            </p:stCondLst>
                            <p:childTnLst>
                              <p:par>
                                <p:cTn id="107" presetID="42" presetClass="entr" presetSubtype="0" fill="hold" grpId="0" nodeType="after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250"/>
                                        <p:tgtEl>
                                          <p:spTgt spid="21"/>
                                        </p:tgtEl>
                                      </p:cBhvr>
                                    </p:animEffect>
                                    <p:anim calcmode="lin" valueType="num">
                                      <p:cBhvr>
                                        <p:cTn id="110" dur="250" fill="hold"/>
                                        <p:tgtEl>
                                          <p:spTgt spid="21"/>
                                        </p:tgtEl>
                                        <p:attrNameLst>
                                          <p:attrName>ppt_x</p:attrName>
                                        </p:attrNameLst>
                                      </p:cBhvr>
                                      <p:tavLst>
                                        <p:tav tm="0">
                                          <p:val>
                                            <p:strVal val="#ppt_x"/>
                                          </p:val>
                                        </p:tav>
                                        <p:tav tm="100000">
                                          <p:val>
                                            <p:strVal val="#ppt_x"/>
                                          </p:val>
                                        </p:tav>
                                      </p:tavLst>
                                    </p:anim>
                                    <p:anim calcmode="lin" valueType="num">
                                      <p:cBhvr>
                                        <p:cTn id="111" dur="25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4750"/>
                            </p:stCondLst>
                            <p:childTnLst>
                              <p:par>
                                <p:cTn id="113" presetID="42" presetClass="entr" presetSubtype="0"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250"/>
                                        <p:tgtEl>
                                          <p:spTgt spid="22"/>
                                        </p:tgtEl>
                                      </p:cBhvr>
                                    </p:animEffect>
                                    <p:anim calcmode="lin" valueType="num">
                                      <p:cBhvr>
                                        <p:cTn id="116" dur="250" fill="hold"/>
                                        <p:tgtEl>
                                          <p:spTgt spid="22"/>
                                        </p:tgtEl>
                                        <p:attrNameLst>
                                          <p:attrName>ppt_x</p:attrName>
                                        </p:attrNameLst>
                                      </p:cBhvr>
                                      <p:tavLst>
                                        <p:tav tm="0">
                                          <p:val>
                                            <p:strVal val="#ppt_x"/>
                                          </p:val>
                                        </p:tav>
                                        <p:tav tm="100000">
                                          <p:val>
                                            <p:strVal val="#ppt_x"/>
                                          </p:val>
                                        </p:tav>
                                      </p:tavLst>
                                    </p:anim>
                                    <p:anim calcmode="lin" valueType="num">
                                      <p:cBhvr>
                                        <p:cTn id="117" dur="25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5000"/>
                            </p:stCondLst>
                            <p:childTnLst>
                              <p:par>
                                <p:cTn id="119" presetID="42" presetClass="entr" presetSubtype="0"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fade">
                                      <p:cBhvr>
                                        <p:cTn id="121" dur="250"/>
                                        <p:tgtEl>
                                          <p:spTgt spid="30"/>
                                        </p:tgtEl>
                                      </p:cBhvr>
                                    </p:animEffect>
                                    <p:anim calcmode="lin" valueType="num">
                                      <p:cBhvr>
                                        <p:cTn id="122" dur="250" fill="hold"/>
                                        <p:tgtEl>
                                          <p:spTgt spid="30"/>
                                        </p:tgtEl>
                                        <p:attrNameLst>
                                          <p:attrName>ppt_x</p:attrName>
                                        </p:attrNameLst>
                                      </p:cBhvr>
                                      <p:tavLst>
                                        <p:tav tm="0">
                                          <p:val>
                                            <p:strVal val="#ppt_x"/>
                                          </p:val>
                                        </p:tav>
                                        <p:tav tm="100000">
                                          <p:val>
                                            <p:strVal val="#ppt_x"/>
                                          </p:val>
                                        </p:tav>
                                      </p:tavLst>
                                    </p:anim>
                                    <p:anim calcmode="lin" valueType="num">
                                      <p:cBhvr>
                                        <p:cTn id="123" dur="25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p:bldP spid="29" grpId="0"/>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Oval 16"/>
          <p:cNvSpPr/>
          <p:nvPr/>
        </p:nvSpPr>
        <p:spPr>
          <a:xfrm>
            <a:off x="1409700" y="2558862"/>
            <a:ext cx="1168400" cy="1168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cs typeface="+mn-ea"/>
              <a:sym typeface="+mn-lt"/>
            </a:endParaRPr>
          </a:p>
        </p:txBody>
      </p:sp>
      <p:sp>
        <p:nvSpPr>
          <p:cNvPr id="13" name="Oval 17"/>
          <p:cNvSpPr/>
          <p:nvPr/>
        </p:nvSpPr>
        <p:spPr>
          <a:xfrm>
            <a:off x="4132263" y="2558862"/>
            <a:ext cx="1168400" cy="1168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cs typeface="+mn-ea"/>
              <a:sym typeface="+mn-lt"/>
            </a:endParaRPr>
          </a:p>
        </p:txBody>
      </p:sp>
      <p:sp>
        <p:nvSpPr>
          <p:cNvPr id="14" name="Oval 18"/>
          <p:cNvSpPr/>
          <p:nvPr/>
        </p:nvSpPr>
        <p:spPr>
          <a:xfrm>
            <a:off x="6854825" y="2558862"/>
            <a:ext cx="1168400" cy="1168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cs typeface="+mn-ea"/>
              <a:sym typeface="+mn-lt"/>
            </a:endParaRPr>
          </a:p>
        </p:txBody>
      </p:sp>
      <p:sp>
        <p:nvSpPr>
          <p:cNvPr id="15" name="Oval 19"/>
          <p:cNvSpPr/>
          <p:nvPr/>
        </p:nvSpPr>
        <p:spPr>
          <a:xfrm>
            <a:off x="9577388" y="2558862"/>
            <a:ext cx="1168400" cy="1168400"/>
          </a:xfrm>
          <a:prstGeom prst="ellipse">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a:solidFill>
                <a:srgbClr val="FFFFFF"/>
              </a:solidFill>
              <a:cs typeface="+mn-ea"/>
              <a:sym typeface="+mn-lt"/>
            </a:endParaRPr>
          </a:p>
        </p:txBody>
      </p:sp>
      <p:sp>
        <p:nvSpPr>
          <p:cNvPr id="16" name="Arc 20"/>
          <p:cNvSpPr/>
          <p:nvPr/>
        </p:nvSpPr>
        <p:spPr>
          <a:xfrm>
            <a:off x="1222375" y="2371537"/>
            <a:ext cx="1546225" cy="1546225"/>
          </a:xfrm>
          <a:prstGeom prst="arc">
            <a:avLst>
              <a:gd name="adj1" fmla="val 20172577"/>
              <a:gd name="adj2" fmla="val 16297434"/>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cs typeface="+mn-ea"/>
              <a:sym typeface="+mn-lt"/>
            </a:endParaRPr>
          </a:p>
        </p:txBody>
      </p:sp>
      <p:sp>
        <p:nvSpPr>
          <p:cNvPr id="17" name="Arc 21"/>
          <p:cNvSpPr/>
          <p:nvPr/>
        </p:nvSpPr>
        <p:spPr>
          <a:xfrm>
            <a:off x="3941763" y="2368362"/>
            <a:ext cx="1544637" cy="1546225"/>
          </a:xfrm>
          <a:prstGeom prst="arc">
            <a:avLst>
              <a:gd name="adj1" fmla="val 17379292"/>
              <a:gd name="adj2" fmla="val 8825709"/>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cs typeface="+mn-ea"/>
              <a:sym typeface="+mn-lt"/>
            </a:endParaRPr>
          </a:p>
        </p:txBody>
      </p:sp>
      <p:sp>
        <p:nvSpPr>
          <p:cNvPr id="18" name="Arc 22"/>
          <p:cNvSpPr/>
          <p:nvPr/>
        </p:nvSpPr>
        <p:spPr>
          <a:xfrm>
            <a:off x="6661150" y="2368362"/>
            <a:ext cx="1544638" cy="1546225"/>
          </a:xfrm>
          <a:prstGeom prst="arc">
            <a:avLst>
              <a:gd name="adj1" fmla="val 14283035"/>
              <a:gd name="adj2" fmla="val 8268073"/>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cs typeface="+mn-ea"/>
              <a:sym typeface="+mn-lt"/>
            </a:endParaRPr>
          </a:p>
        </p:txBody>
      </p:sp>
      <p:sp>
        <p:nvSpPr>
          <p:cNvPr id="19" name="Arc 23"/>
          <p:cNvSpPr/>
          <p:nvPr/>
        </p:nvSpPr>
        <p:spPr>
          <a:xfrm>
            <a:off x="9390063" y="2368362"/>
            <a:ext cx="1546225" cy="1546225"/>
          </a:xfrm>
          <a:prstGeom prst="arc">
            <a:avLst>
              <a:gd name="adj1" fmla="val 17026676"/>
              <a:gd name="adj2" fmla="val 13044588"/>
            </a:avLst>
          </a:prstGeom>
          <a:ln w="76200">
            <a:solidFill>
              <a:schemeClr val="tx2">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cs typeface="+mn-ea"/>
              <a:sym typeface="+mn-lt"/>
            </a:endParaRPr>
          </a:p>
        </p:txBody>
      </p:sp>
      <p:sp>
        <p:nvSpPr>
          <p:cNvPr id="20" name="TextBox 11"/>
          <p:cNvSpPr txBox="1"/>
          <p:nvPr/>
        </p:nvSpPr>
        <p:spPr>
          <a:xfrm>
            <a:off x="1660525" y="2912875"/>
            <a:ext cx="821059" cy="461665"/>
          </a:xfrm>
          <a:prstGeom prst="rect">
            <a:avLst/>
          </a:prstGeom>
          <a:noFill/>
        </p:spPr>
        <p:txBody>
          <a:bodyPr wrap="none">
            <a:spAutoFit/>
          </a:bodyPr>
          <a:lstStyle/>
          <a:p>
            <a:pPr eaLnBrk="1" fontAlgn="auto" hangingPunct="1">
              <a:spcBef>
                <a:spcPts val="0"/>
              </a:spcBef>
              <a:spcAft>
                <a:spcPts val="0"/>
              </a:spcAft>
              <a:defRPr/>
            </a:pPr>
            <a:r>
              <a:rPr lang="en-US" sz="2400">
                <a:solidFill>
                  <a:schemeClr val="bg1">
                    <a:lumMod val="50000"/>
                  </a:schemeClr>
                </a:solidFill>
                <a:cs typeface="+mn-ea"/>
                <a:sym typeface="+mn-lt"/>
              </a:rPr>
              <a:t>85%</a:t>
            </a:r>
          </a:p>
        </p:txBody>
      </p:sp>
      <p:sp>
        <p:nvSpPr>
          <p:cNvPr id="21" name="TextBox 12"/>
          <p:cNvSpPr txBox="1"/>
          <p:nvPr/>
        </p:nvSpPr>
        <p:spPr>
          <a:xfrm>
            <a:off x="4379913" y="2912875"/>
            <a:ext cx="821059" cy="461665"/>
          </a:xfrm>
          <a:prstGeom prst="rect">
            <a:avLst/>
          </a:prstGeom>
          <a:noFill/>
        </p:spPr>
        <p:txBody>
          <a:bodyPr wrap="none">
            <a:spAutoFit/>
          </a:bodyPr>
          <a:lstStyle/>
          <a:p>
            <a:pPr eaLnBrk="1" fontAlgn="auto" hangingPunct="1">
              <a:spcBef>
                <a:spcPts val="0"/>
              </a:spcBef>
              <a:spcAft>
                <a:spcPts val="0"/>
              </a:spcAft>
              <a:defRPr/>
            </a:pPr>
            <a:r>
              <a:rPr lang="en-US" sz="2400">
                <a:solidFill>
                  <a:schemeClr val="bg1">
                    <a:lumMod val="50000"/>
                  </a:schemeClr>
                </a:solidFill>
                <a:cs typeface="+mn-ea"/>
                <a:sym typeface="+mn-lt"/>
              </a:rPr>
              <a:t>73%</a:t>
            </a:r>
          </a:p>
        </p:txBody>
      </p:sp>
      <p:sp>
        <p:nvSpPr>
          <p:cNvPr id="22" name="TextBox 13"/>
          <p:cNvSpPr txBox="1"/>
          <p:nvPr/>
        </p:nvSpPr>
        <p:spPr>
          <a:xfrm>
            <a:off x="7099300" y="2914462"/>
            <a:ext cx="821059" cy="461665"/>
          </a:xfrm>
          <a:prstGeom prst="rect">
            <a:avLst/>
          </a:prstGeom>
          <a:noFill/>
        </p:spPr>
        <p:txBody>
          <a:bodyPr wrap="none">
            <a:spAutoFit/>
          </a:bodyPr>
          <a:lstStyle/>
          <a:p>
            <a:pPr eaLnBrk="1" fontAlgn="auto" hangingPunct="1">
              <a:spcBef>
                <a:spcPts val="0"/>
              </a:spcBef>
              <a:spcAft>
                <a:spcPts val="0"/>
              </a:spcAft>
              <a:defRPr/>
            </a:pPr>
            <a:r>
              <a:rPr lang="en-US" sz="2400">
                <a:solidFill>
                  <a:schemeClr val="bg1">
                    <a:lumMod val="50000"/>
                  </a:schemeClr>
                </a:solidFill>
                <a:cs typeface="+mn-ea"/>
                <a:sym typeface="+mn-lt"/>
              </a:rPr>
              <a:t>78%</a:t>
            </a:r>
          </a:p>
        </p:txBody>
      </p:sp>
      <p:sp>
        <p:nvSpPr>
          <p:cNvPr id="23" name="TextBox 14"/>
          <p:cNvSpPr txBox="1"/>
          <p:nvPr/>
        </p:nvSpPr>
        <p:spPr>
          <a:xfrm>
            <a:off x="9828213" y="2912875"/>
            <a:ext cx="821059" cy="461665"/>
          </a:xfrm>
          <a:prstGeom prst="rect">
            <a:avLst/>
          </a:prstGeom>
          <a:noFill/>
        </p:spPr>
        <p:txBody>
          <a:bodyPr wrap="none">
            <a:spAutoFit/>
          </a:bodyPr>
          <a:lstStyle/>
          <a:p>
            <a:pPr eaLnBrk="1" fontAlgn="auto" hangingPunct="1">
              <a:spcBef>
                <a:spcPts val="0"/>
              </a:spcBef>
              <a:spcAft>
                <a:spcPts val="0"/>
              </a:spcAft>
              <a:defRPr/>
            </a:pPr>
            <a:r>
              <a:rPr lang="en-US" sz="2400">
                <a:solidFill>
                  <a:schemeClr val="bg1">
                    <a:lumMod val="50000"/>
                  </a:schemeClr>
                </a:solidFill>
                <a:cs typeface="+mn-ea"/>
                <a:sym typeface="+mn-lt"/>
              </a:rPr>
              <a:t>90%</a:t>
            </a:r>
          </a:p>
        </p:txBody>
      </p:sp>
      <p:sp>
        <p:nvSpPr>
          <p:cNvPr id="24" name="TextBox 15"/>
          <p:cNvSpPr txBox="1"/>
          <p:nvPr/>
        </p:nvSpPr>
        <p:spPr>
          <a:xfrm>
            <a:off x="1295308" y="4147950"/>
            <a:ext cx="1425390" cy="338554"/>
          </a:xfrm>
          <a:prstGeom prst="rect">
            <a:avLst/>
          </a:prstGeom>
          <a:noFill/>
        </p:spPr>
        <p:txBody>
          <a:bodyPr wrap="none">
            <a:spAutoFit/>
          </a:bodyPr>
          <a:lstStyle/>
          <a:p>
            <a:pPr algn="ctr" eaLnBrk="1" fontAlgn="auto" hangingPunct="1">
              <a:spcBef>
                <a:spcPts val="0"/>
              </a:spcBef>
              <a:spcAft>
                <a:spcPts val="0"/>
              </a:spcAft>
              <a:defRPr/>
            </a:pPr>
            <a:r>
              <a:rPr lang="zh-CN" altLang="en-US" sz="1600" b="1" dirty="0">
                <a:solidFill>
                  <a:schemeClr val="bg1">
                    <a:lumMod val="50000"/>
                  </a:schemeClr>
                </a:solidFill>
                <a:cs typeface="+mn-ea"/>
                <a:sym typeface="+mn-lt"/>
              </a:rPr>
              <a:t>加入文字描述</a:t>
            </a:r>
            <a:endParaRPr lang="en-US" sz="1600" b="1" dirty="0">
              <a:solidFill>
                <a:schemeClr val="bg1">
                  <a:lumMod val="50000"/>
                </a:schemeClr>
              </a:solidFill>
              <a:cs typeface="+mn-ea"/>
              <a:sym typeface="+mn-lt"/>
            </a:endParaRPr>
          </a:p>
        </p:txBody>
      </p:sp>
      <p:sp>
        <p:nvSpPr>
          <p:cNvPr id="25" name="TextBox 16"/>
          <p:cNvSpPr txBox="1"/>
          <p:nvPr/>
        </p:nvSpPr>
        <p:spPr>
          <a:xfrm>
            <a:off x="4041600" y="4147950"/>
            <a:ext cx="1415773" cy="338554"/>
          </a:xfrm>
          <a:prstGeom prst="rect">
            <a:avLst/>
          </a:prstGeom>
          <a:noFill/>
        </p:spPr>
        <p:txBody>
          <a:bodyPr wrap="none">
            <a:spAutoFit/>
          </a:bodyPr>
          <a:lstStyle/>
          <a:p>
            <a:pPr lvl="0" algn="ctr">
              <a:defRPr/>
            </a:pPr>
            <a:r>
              <a:rPr lang="zh-CN" altLang="en-US" sz="1600" b="1" dirty="0">
                <a:solidFill>
                  <a:srgbClr val="FFFFFF">
                    <a:lumMod val="50000"/>
                  </a:srgbClr>
                </a:solidFill>
                <a:cs typeface="+mn-ea"/>
                <a:sym typeface="+mn-lt"/>
              </a:rPr>
              <a:t>加入文字描述</a:t>
            </a:r>
            <a:endParaRPr lang="en-US" altLang="zh-CN" sz="1600" b="1" dirty="0">
              <a:solidFill>
                <a:srgbClr val="FFFFFF">
                  <a:lumMod val="50000"/>
                </a:srgbClr>
              </a:solidFill>
              <a:cs typeface="+mn-ea"/>
              <a:sym typeface="+mn-lt"/>
            </a:endParaRPr>
          </a:p>
        </p:txBody>
      </p:sp>
      <p:sp>
        <p:nvSpPr>
          <p:cNvPr id="26" name="TextBox 17"/>
          <p:cNvSpPr txBox="1"/>
          <p:nvPr/>
        </p:nvSpPr>
        <p:spPr>
          <a:xfrm>
            <a:off x="6723995" y="4147950"/>
            <a:ext cx="1415773" cy="338554"/>
          </a:xfrm>
          <a:prstGeom prst="rect">
            <a:avLst/>
          </a:prstGeom>
          <a:noFill/>
        </p:spPr>
        <p:txBody>
          <a:bodyPr wrap="none">
            <a:spAutoFit/>
          </a:bodyPr>
          <a:lstStyle/>
          <a:p>
            <a:pPr lvl="0" algn="ctr">
              <a:defRPr/>
            </a:pPr>
            <a:r>
              <a:rPr lang="zh-CN" altLang="en-US" sz="1600" b="1" dirty="0">
                <a:solidFill>
                  <a:srgbClr val="FFFFFF">
                    <a:lumMod val="50000"/>
                  </a:srgbClr>
                </a:solidFill>
                <a:cs typeface="+mn-ea"/>
                <a:sym typeface="+mn-lt"/>
              </a:rPr>
              <a:t>加入文字描述</a:t>
            </a:r>
            <a:endParaRPr lang="en-US" altLang="zh-CN" sz="1600" b="1" dirty="0">
              <a:solidFill>
                <a:srgbClr val="FFFFFF">
                  <a:lumMod val="50000"/>
                </a:srgbClr>
              </a:solidFill>
              <a:cs typeface="+mn-ea"/>
              <a:sym typeface="+mn-lt"/>
            </a:endParaRPr>
          </a:p>
        </p:txBody>
      </p:sp>
      <p:sp>
        <p:nvSpPr>
          <p:cNvPr id="27" name="TextBox 18"/>
          <p:cNvSpPr txBox="1"/>
          <p:nvPr/>
        </p:nvSpPr>
        <p:spPr>
          <a:xfrm>
            <a:off x="9470619" y="4141600"/>
            <a:ext cx="1415773" cy="338554"/>
          </a:xfrm>
          <a:prstGeom prst="rect">
            <a:avLst/>
          </a:prstGeom>
          <a:noFill/>
        </p:spPr>
        <p:txBody>
          <a:bodyPr wrap="none">
            <a:spAutoFit/>
          </a:bodyPr>
          <a:lstStyle/>
          <a:p>
            <a:pPr lvl="0" algn="ctr">
              <a:defRPr/>
            </a:pPr>
            <a:r>
              <a:rPr lang="zh-CN" altLang="en-US" sz="1600" b="1" dirty="0">
                <a:solidFill>
                  <a:srgbClr val="FFFFFF">
                    <a:lumMod val="50000"/>
                  </a:srgbClr>
                </a:solidFill>
                <a:cs typeface="+mn-ea"/>
                <a:sym typeface="+mn-lt"/>
              </a:rPr>
              <a:t>加入文字描述</a:t>
            </a:r>
            <a:endParaRPr lang="en-US" altLang="zh-CN" sz="1600" b="1" dirty="0">
              <a:solidFill>
                <a:srgbClr val="FFFFFF">
                  <a:lumMod val="50000"/>
                </a:srgbClr>
              </a:solidFill>
              <a:cs typeface="+mn-ea"/>
              <a:sym typeface="+mn-lt"/>
            </a:endParaRPr>
          </a:p>
        </p:txBody>
      </p:sp>
      <p:sp>
        <p:nvSpPr>
          <p:cNvPr id="28" name="矩形 27"/>
          <p:cNvSpPr/>
          <p:nvPr/>
        </p:nvSpPr>
        <p:spPr>
          <a:xfrm flipV="1">
            <a:off x="2137" y="4899708"/>
            <a:ext cx="12188276" cy="609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cs typeface="+mn-ea"/>
              <a:sym typeface="+mn-lt"/>
            </a:endParaRPr>
          </a:p>
        </p:txBody>
      </p:sp>
      <p:sp>
        <p:nvSpPr>
          <p:cNvPr id="29" name="TextBox 504"/>
          <p:cNvSpPr txBox="1"/>
          <p:nvPr/>
        </p:nvSpPr>
        <p:spPr>
          <a:xfrm>
            <a:off x="2068933" y="5142567"/>
            <a:ext cx="8260282" cy="700568"/>
          </a:xfrm>
          <a:prstGeom prst="rect">
            <a:avLst/>
          </a:prstGeom>
          <a:noFill/>
        </p:spPr>
        <p:txBody>
          <a:bodyPr wrap="square" lIns="91433" tIns="45716" rIns="91433" bIns="45716" rtlCol="0">
            <a:spAutoFit/>
          </a:bodyPr>
          <a:lstStyle>
            <a:defPPr>
              <a:defRPr lang="zh-CN"/>
            </a:defPPr>
            <a:lvl1pPr>
              <a:lnSpc>
                <a:spcPct val="130000"/>
              </a:lnSpc>
              <a:defRPr sz="1400">
                <a:solidFill>
                  <a:schemeClr val="tx1">
                    <a:lumMod val="75000"/>
                    <a:lumOff val="25000"/>
                  </a:schemeClr>
                </a:solidFill>
                <a:latin typeface="微软雅黑" pitchFamily="34" charset="-122"/>
                <a:ea typeface="微软雅黑" pitchFamily="34" charset="-122"/>
              </a:defRPr>
            </a:lvl1pPr>
          </a:lstStyle>
          <a:p>
            <a:pPr algn="just">
              <a:lnSpc>
                <a:spcPct val="150000"/>
              </a:lnSpc>
              <a:spcAft>
                <a:spcPts val="1200"/>
              </a:spcAft>
            </a:pPr>
            <a:r>
              <a:rPr lang="zh-CN" altLang="en-US" dirty="0">
                <a:solidFill>
                  <a:schemeClr val="bg1">
                    <a:lumMod val="50000"/>
                  </a:schemeClr>
                </a:solidFill>
                <a:latin typeface="+mn-lt"/>
                <a:ea typeface="+mn-ea"/>
                <a:cs typeface="+mn-ea"/>
                <a:sym typeface="+mn-lt"/>
              </a:rPr>
              <a:t>右键点击图片选择设置图片格式可直接替换图片。您的内容打在这里，或者通过复制您的文本后，在此框中选择粘贴。在此录入上述图表的综合描述说明在此录入上述图表的综合描述说明。</a:t>
            </a:r>
            <a:endParaRPr lang="en-US" altLang="zh-CN" dirty="0">
              <a:solidFill>
                <a:schemeClr val="bg1">
                  <a:lumMod val="50000"/>
                </a:schemeClr>
              </a:solidFill>
              <a:latin typeface="+mn-lt"/>
              <a:ea typeface="+mn-ea"/>
              <a:cs typeface="+mn-ea"/>
              <a:sym typeface="+mn-lt"/>
            </a:endParaRPr>
          </a:p>
        </p:txBody>
      </p:sp>
    </p:spTree>
    <p:extLst>
      <p:ext uri="{BB962C8B-B14F-4D97-AF65-F5344CB8AC3E}">
        <p14:creationId xmlns:p14="http://schemas.microsoft.com/office/powerpoint/2010/main" val="264285624"/>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1)">
                                      <p:cBhvr>
                                        <p:cTn id="16" dur="2000"/>
                                        <p:tgtEl>
                                          <p:spTgt spid="13"/>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heel(1)">
                                      <p:cBhvr>
                                        <p:cTn id="19" dur="2000"/>
                                        <p:tgtEl>
                                          <p:spTgt spid="14"/>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heel(1)">
                                      <p:cBhvr>
                                        <p:cTn id="25" dur="2000"/>
                                        <p:tgtEl>
                                          <p:spTgt spid="16"/>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heel(1)">
                                      <p:cBhvr>
                                        <p:cTn id="28" dur="2000"/>
                                        <p:tgtEl>
                                          <p:spTgt spid="17"/>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heel(1)">
                                      <p:cBhvr>
                                        <p:cTn id="31" dur="2000"/>
                                        <p:tgtEl>
                                          <p:spTgt spid="18"/>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heel(1)">
                                      <p:cBhvr>
                                        <p:cTn id="34" dur="2000"/>
                                        <p:tgtEl>
                                          <p:spTgt spid="19"/>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heel(1)">
                                      <p:cBhvr>
                                        <p:cTn id="37" dur="2000"/>
                                        <p:tgtEl>
                                          <p:spTgt spid="20"/>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heel(1)">
                                      <p:cBhvr>
                                        <p:cTn id="40" dur="2000"/>
                                        <p:tgtEl>
                                          <p:spTgt spid="21"/>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heel(1)">
                                      <p:cBhvr>
                                        <p:cTn id="43" dur="2000"/>
                                        <p:tgtEl>
                                          <p:spTgt spid="2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heel(1)">
                                      <p:cBhvr>
                                        <p:cTn id="46" dur="2000"/>
                                        <p:tgtEl>
                                          <p:spTgt spid="23"/>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heel(1)">
                                      <p:cBhvr>
                                        <p:cTn id="49" dur="2000"/>
                                        <p:tgtEl>
                                          <p:spTgt spid="24"/>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heel(1)">
                                      <p:cBhvr>
                                        <p:cTn id="52" dur="2000"/>
                                        <p:tgtEl>
                                          <p:spTgt spid="25"/>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heel(1)">
                                      <p:cBhvr>
                                        <p:cTn id="55" dur="2000"/>
                                        <p:tgtEl>
                                          <p:spTgt spid="26"/>
                                        </p:tgtEl>
                                      </p:cBhvr>
                                    </p:animEffect>
                                  </p:childTnLst>
                                </p:cTn>
                              </p:par>
                              <p:par>
                                <p:cTn id="56" presetID="21" presetClass="entr" presetSubtype="1"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heel(1)">
                                      <p:cBhvr>
                                        <p:cTn id="58" dur="2000"/>
                                        <p:tgtEl>
                                          <p:spTgt spid="27"/>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3000"/>
                            </p:stCondLst>
                            <p:childTnLst>
                              <p:par>
                                <p:cTn id="64" presetID="10" presetClass="entr" presetSubtype="0"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p:bldP spid="28"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圆角右箭头 3"/>
          <p:cNvSpPr>
            <a:spLocks noChangeArrowheads="1"/>
          </p:cNvSpPr>
          <p:nvPr/>
        </p:nvSpPr>
        <p:spPr bwMode="auto">
          <a:xfrm>
            <a:off x="3924300" y="1915886"/>
            <a:ext cx="1643063" cy="1865313"/>
          </a:xfrm>
          <a:custGeom>
            <a:avLst/>
            <a:gdLst>
              <a:gd name="T0" fmla="*/ 0 w 1643041"/>
              <a:gd name="T1" fmla="*/ 1865484 h 1865484"/>
              <a:gd name="T2" fmla="*/ 0 w 1643041"/>
              <a:gd name="T3" fmla="*/ 924211 h 1865484"/>
              <a:gd name="T4" fmla="*/ 718830 w 1643041"/>
              <a:gd name="T5" fmla="*/ 205381 h 1865484"/>
              <a:gd name="T6" fmla="*/ 1232281 w 1643041"/>
              <a:gd name="T7" fmla="*/ 205380 h 1865484"/>
              <a:gd name="T8" fmla="*/ 1232281 w 1643041"/>
              <a:gd name="T9" fmla="*/ 0 h 1865484"/>
              <a:gd name="T10" fmla="*/ 1643041 w 1643041"/>
              <a:gd name="T11" fmla="*/ 410760 h 1865484"/>
              <a:gd name="T12" fmla="*/ 1232281 w 1643041"/>
              <a:gd name="T13" fmla="*/ 821521 h 1865484"/>
              <a:gd name="T14" fmla="*/ 1232281 w 1643041"/>
              <a:gd name="T15" fmla="*/ 616140 h 1865484"/>
              <a:gd name="T16" fmla="*/ 718830 w 1643041"/>
              <a:gd name="T17" fmla="*/ 616140 h 1865484"/>
              <a:gd name="T18" fmla="*/ 410760 w 1643041"/>
              <a:gd name="T19" fmla="*/ 924210 h 1865484"/>
              <a:gd name="T20" fmla="*/ 410760 w 1643041"/>
              <a:gd name="T21" fmla="*/ 1865484 h 1865484"/>
              <a:gd name="T22" fmla="*/ 0 w 1643041"/>
              <a:gd name="T23" fmla="*/ 1865484 h 1865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3041" h="1865484">
                <a:moveTo>
                  <a:pt x="0" y="1865484"/>
                </a:moveTo>
                <a:lnTo>
                  <a:pt x="0" y="924211"/>
                </a:lnTo>
                <a:cubicBezTo>
                  <a:pt x="0" y="527212"/>
                  <a:pt x="321831" y="205381"/>
                  <a:pt x="718830" y="205381"/>
                </a:cubicBezTo>
                <a:lnTo>
                  <a:pt x="1232281" y="205380"/>
                </a:lnTo>
                <a:lnTo>
                  <a:pt x="1232281" y="0"/>
                </a:lnTo>
                <a:lnTo>
                  <a:pt x="1643041" y="410760"/>
                </a:lnTo>
                <a:lnTo>
                  <a:pt x="1232281" y="821521"/>
                </a:lnTo>
                <a:lnTo>
                  <a:pt x="1232281" y="616140"/>
                </a:lnTo>
                <a:lnTo>
                  <a:pt x="718830" y="616140"/>
                </a:lnTo>
                <a:cubicBezTo>
                  <a:pt x="548688" y="616140"/>
                  <a:pt x="410760" y="754068"/>
                  <a:pt x="410760" y="924210"/>
                </a:cubicBezTo>
                <a:lnTo>
                  <a:pt x="410760" y="1865484"/>
                </a:lnTo>
                <a:lnTo>
                  <a:pt x="0" y="1865484"/>
                </a:lnTo>
                <a:close/>
              </a:path>
            </a:pathLst>
          </a:custGeom>
          <a:noFill/>
          <a:ln>
            <a:solidFill>
              <a:schemeClr val="bg2">
                <a:lumMod val="10000"/>
              </a:schemeClr>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AF251C"/>
              </a:solidFill>
              <a:effectLst/>
              <a:uLnTx/>
              <a:uFillTx/>
              <a:latin typeface="+mn-lt"/>
              <a:ea typeface="+mn-ea"/>
              <a:cs typeface="+mn-ea"/>
              <a:sym typeface="+mn-lt"/>
            </a:endParaRPr>
          </a:p>
        </p:txBody>
      </p:sp>
      <p:sp>
        <p:nvSpPr>
          <p:cNvPr id="13" name="圆角右箭头 4"/>
          <p:cNvSpPr>
            <a:spLocks noChangeArrowheads="1"/>
          </p:cNvSpPr>
          <p:nvPr/>
        </p:nvSpPr>
        <p:spPr bwMode="auto">
          <a:xfrm rot="5400000">
            <a:off x="5999163" y="2038123"/>
            <a:ext cx="1633538" cy="1878013"/>
          </a:xfrm>
          <a:custGeom>
            <a:avLst/>
            <a:gdLst>
              <a:gd name="T0" fmla="*/ 0 w 1632298"/>
              <a:gd name="T1" fmla="*/ 1877762 h 1877762"/>
              <a:gd name="T2" fmla="*/ 0 w 1632298"/>
              <a:gd name="T3" fmla="*/ 918168 h 1877762"/>
              <a:gd name="T4" fmla="*/ 714130 w 1632298"/>
              <a:gd name="T5" fmla="*/ 204038 h 1877762"/>
              <a:gd name="T6" fmla="*/ 1224224 w 1632298"/>
              <a:gd name="T7" fmla="*/ 204037 h 1877762"/>
              <a:gd name="T8" fmla="*/ 1224224 w 1632298"/>
              <a:gd name="T9" fmla="*/ 0 h 1877762"/>
              <a:gd name="T10" fmla="*/ 1632298 w 1632298"/>
              <a:gd name="T11" fmla="*/ 408075 h 1877762"/>
              <a:gd name="T12" fmla="*/ 1224224 w 1632298"/>
              <a:gd name="T13" fmla="*/ 816149 h 1877762"/>
              <a:gd name="T14" fmla="*/ 1224224 w 1632298"/>
              <a:gd name="T15" fmla="*/ 612112 h 1877762"/>
              <a:gd name="T16" fmla="*/ 714130 w 1632298"/>
              <a:gd name="T17" fmla="*/ 612112 h 1877762"/>
              <a:gd name="T18" fmla="*/ 408074 w 1632298"/>
              <a:gd name="T19" fmla="*/ 918168 h 1877762"/>
              <a:gd name="T20" fmla="*/ 408075 w 1632298"/>
              <a:gd name="T21" fmla="*/ 1877762 h 1877762"/>
              <a:gd name="T22" fmla="*/ 0 w 1632298"/>
              <a:gd name="T23" fmla="*/ 1877762 h 1877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2298" h="1877762">
                <a:moveTo>
                  <a:pt x="0" y="1877762"/>
                </a:moveTo>
                <a:lnTo>
                  <a:pt x="0" y="918168"/>
                </a:lnTo>
                <a:cubicBezTo>
                  <a:pt x="0" y="523765"/>
                  <a:pt x="319727" y="204038"/>
                  <a:pt x="714130" y="204038"/>
                </a:cubicBezTo>
                <a:lnTo>
                  <a:pt x="1224224" y="204037"/>
                </a:lnTo>
                <a:lnTo>
                  <a:pt x="1224224" y="0"/>
                </a:lnTo>
                <a:lnTo>
                  <a:pt x="1632298" y="408075"/>
                </a:lnTo>
                <a:lnTo>
                  <a:pt x="1224224" y="816149"/>
                </a:lnTo>
                <a:lnTo>
                  <a:pt x="1224224" y="612112"/>
                </a:lnTo>
                <a:lnTo>
                  <a:pt x="714130" y="612112"/>
                </a:lnTo>
                <a:cubicBezTo>
                  <a:pt x="545100" y="612112"/>
                  <a:pt x="408074" y="749138"/>
                  <a:pt x="408074" y="918168"/>
                </a:cubicBezTo>
                <a:cubicBezTo>
                  <a:pt x="408074" y="1238033"/>
                  <a:pt x="408075" y="1557897"/>
                  <a:pt x="408075" y="1877762"/>
                </a:cubicBezTo>
                <a:lnTo>
                  <a:pt x="0" y="1877762"/>
                </a:lnTo>
                <a:close/>
              </a:path>
            </a:pathLst>
          </a:custGeom>
          <a:noFill/>
          <a:ln>
            <a:solidFill>
              <a:srgbClr val="C00000"/>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AF251C"/>
              </a:solidFill>
              <a:effectLst/>
              <a:uLnTx/>
              <a:uFillTx/>
              <a:latin typeface="+mn-lt"/>
              <a:ea typeface="+mn-ea"/>
              <a:cs typeface="+mn-ea"/>
              <a:sym typeface="+mn-lt"/>
            </a:endParaRPr>
          </a:p>
        </p:txBody>
      </p:sp>
      <p:sp>
        <p:nvSpPr>
          <p:cNvPr id="14" name="圆角右箭头 5"/>
          <p:cNvSpPr>
            <a:spLocks noChangeArrowheads="1"/>
          </p:cNvSpPr>
          <p:nvPr/>
        </p:nvSpPr>
        <p:spPr bwMode="auto">
          <a:xfrm rot="16200000">
            <a:off x="3866357" y="3982017"/>
            <a:ext cx="1631950" cy="1878013"/>
          </a:xfrm>
          <a:custGeom>
            <a:avLst/>
            <a:gdLst>
              <a:gd name="T0" fmla="*/ 0 w 1632298"/>
              <a:gd name="T1" fmla="*/ 1877762 h 1877762"/>
              <a:gd name="T2" fmla="*/ 0 w 1632298"/>
              <a:gd name="T3" fmla="*/ 918168 h 1877762"/>
              <a:gd name="T4" fmla="*/ 714130 w 1632298"/>
              <a:gd name="T5" fmla="*/ 204038 h 1877762"/>
              <a:gd name="T6" fmla="*/ 1224224 w 1632298"/>
              <a:gd name="T7" fmla="*/ 204037 h 1877762"/>
              <a:gd name="T8" fmla="*/ 1224224 w 1632298"/>
              <a:gd name="T9" fmla="*/ 0 h 1877762"/>
              <a:gd name="T10" fmla="*/ 1632298 w 1632298"/>
              <a:gd name="T11" fmla="*/ 408075 h 1877762"/>
              <a:gd name="T12" fmla="*/ 1224224 w 1632298"/>
              <a:gd name="T13" fmla="*/ 816149 h 1877762"/>
              <a:gd name="T14" fmla="*/ 1224224 w 1632298"/>
              <a:gd name="T15" fmla="*/ 612112 h 1877762"/>
              <a:gd name="T16" fmla="*/ 714130 w 1632298"/>
              <a:gd name="T17" fmla="*/ 612112 h 1877762"/>
              <a:gd name="T18" fmla="*/ 408074 w 1632298"/>
              <a:gd name="T19" fmla="*/ 918168 h 1877762"/>
              <a:gd name="T20" fmla="*/ 408075 w 1632298"/>
              <a:gd name="T21" fmla="*/ 1877762 h 1877762"/>
              <a:gd name="T22" fmla="*/ 0 w 1632298"/>
              <a:gd name="T23" fmla="*/ 1877762 h 1877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2298" h="1877762">
                <a:moveTo>
                  <a:pt x="0" y="1877762"/>
                </a:moveTo>
                <a:lnTo>
                  <a:pt x="0" y="918168"/>
                </a:lnTo>
                <a:cubicBezTo>
                  <a:pt x="0" y="523765"/>
                  <a:pt x="319727" y="204038"/>
                  <a:pt x="714130" y="204038"/>
                </a:cubicBezTo>
                <a:lnTo>
                  <a:pt x="1224224" y="204037"/>
                </a:lnTo>
                <a:lnTo>
                  <a:pt x="1224224" y="0"/>
                </a:lnTo>
                <a:lnTo>
                  <a:pt x="1632298" y="408075"/>
                </a:lnTo>
                <a:lnTo>
                  <a:pt x="1224224" y="816149"/>
                </a:lnTo>
                <a:lnTo>
                  <a:pt x="1224224" y="612112"/>
                </a:lnTo>
                <a:lnTo>
                  <a:pt x="714130" y="612112"/>
                </a:lnTo>
                <a:cubicBezTo>
                  <a:pt x="545100" y="612112"/>
                  <a:pt x="408074" y="749138"/>
                  <a:pt x="408074" y="918168"/>
                </a:cubicBezTo>
                <a:cubicBezTo>
                  <a:pt x="408074" y="1238033"/>
                  <a:pt x="408075" y="1557897"/>
                  <a:pt x="408075" y="1877762"/>
                </a:cubicBezTo>
                <a:lnTo>
                  <a:pt x="0" y="1877762"/>
                </a:lnTo>
                <a:close/>
              </a:path>
            </a:pathLst>
          </a:custGeom>
          <a:noFill/>
          <a:ln>
            <a:solidFill>
              <a:srgbClr val="C00000"/>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AF251C"/>
              </a:solidFill>
              <a:effectLst/>
              <a:uLnTx/>
              <a:uFillTx/>
              <a:latin typeface="+mn-lt"/>
              <a:ea typeface="+mn-ea"/>
              <a:cs typeface="+mn-ea"/>
              <a:sym typeface="+mn-lt"/>
            </a:endParaRPr>
          </a:p>
        </p:txBody>
      </p:sp>
      <p:sp>
        <p:nvSpPr>
          <p:cNvPr id="15" name="圆角右箭头 6"/>
          <p:cNvSpPr>
            <a:spLocks noChangeArrowheads="1"/>
          </p:cNvSpPr>
          <p:nvPr/>
        </p:nvSpPr>
        <p:spPr bwMode="auto">
          <a:xfrm flipH="1" flipV="1">
            <a:off x="5911850" y="4066949"/>
            <a:ext cx="1643063" cy="1865312"/>
          </a:xfrm>
          <a:custGeom>
            <a:avLst/>
            <a:gdLst>
              <a:gd name="T0" fmla="*/ 0 w 1643041"/>
              <a:gd name="T1" fmla="*/ 1865484 h 1865484"/>
              <a:gd name="T2" fmla="*/ 0 w 1643041"/>
              <a:gd name="T3" fmla="*/ 924211 h 1865484"/>
              <a:gd name="T4" fmla="*/ 718830 w 1643041"/>
              <a:gd name="T5" fmla="*/ 205381 h 1865484"/>
              <a:gd name="T6" fmla="*/ 1232281 w 1643041"/>
              <a:gd name="T7" fmla="*/ 205380 h 1865484"/>
              <a:gd name="T8" fmla="*/ 1232281 w 1643041"/>
              <a:gd name="T9" fmla="*/ 0 h 1865484"/>
              <a:gd name="T10" fmla="*/ 1643041 w 1643041"/>
              <a:gd name="T11" fmla="*/ 410760 h 1865484"/>
              <a:gd name="T12" fmla="*/ 1232281 w 1643041"/>
              <a:gd name="T13" fmla="*/ 821521 h 1865484"/>
              <a:gd name="T14" fmla="*/ 1232281 w 1643041"/>
              <a:gd name="T15" fmla="*/ 616140 h 1865484"/>
              <a:gd name="T16" fmla="*/ 718830 w 1643041"/>
              <a:gd name="T17" fmla="*/ 616140 h 1865484"/>
              <a:gd name="T18" fmla="*/ 410760 w 1643041"/>
              <a:gd name="T19" fmla="*/ 924210 h 1865484"/>
              <a:gd name="T20" fmla="*/ 410760 w 1643041"/>
              <a:gd name="T21" fmla="*/ 1865484 h 1865484"/>
              <a:gd name="T22" fmla="*/ 0 w 1643041"/>
              <a:gd name="T23" fmla="*/ 1865484 h 1865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3041" h="1865484">
                <a:moveTo>
                  <a:pt x="0" y="1865484"/>
                </a:moveTo>
                <a:lnTo>
                  <a:pt x="0" y="924211"/>
                </a:lnTo>
                <a:cubicBezTo>
                  <a:pt x="0" y="527212"/>
                  <a:pt x="321831" y="205381"/>
                  <a:pt x="718830" y="205381"/>
                </a:cubicBezTo>
                <a:lnTo>
                  <a:pt x="1232281" y="205380"/>
                </a:lnTo>
                <a:lnTo>
                  <a:pt x="1232281" y="0"/>
                </a:lnTo>
                <a:lnTo>
                  <a:pt x="1643041" y="410760"/>
                </a:lnTo>
                <a:lnTo>
                  <a:pt x="1232281" y="821521"/>
                </a:lnTo>
                <a:lnTo>
                  <a:pt x="1232281" y="616140"/>
                </a:lnTo>
                <a:lnTo>
                  <a:pt x="718830" y="616140"/>
                </a:lnTo>
                <a:cubicBezTo>
                  <a:pt x="548688" y="616140"/>
                  <a:pt x="410760" y="754068"/>
                  <a:pt x="410760" y="924210"/>
                </a:cubicBezTo>
                <a:lnTo>
                  <a:pt x="410760" y="1865484"/>
                </a:lnTo>
                <a:lnTo>
                  <a:pt x="0" y="1865484"/>
                </a:lnTo>
                <a:close/>
              </a:path>
            </a:pathLst>
          </a:custGeom>
          <a:noFill/>
          <a:ln>
            <a:solidFill>
              <a:schemeClr val="bg2">
                <a:lumMod val="10000"/>
              </a:schemeClr>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0" fontAlgn="base" latinLnBrk="0" hangingPunct="0">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AF251C"/>
              </a:solidFill>
              <a:effectLst/>
              <a:uLnTx/>
              <a:uFillTx/>
              <a:latin typeface="+mn-lt"/>
              <a:ea typeface="+mn-ea"/>
              <a:cs typeface="+mn-ea"/>
              <a:sym typeface="+mn-lt"/>
            </a:endParaRPr>
          </a:p>
        </p:txBody>
      </p:sp>
      <p:grpSp>
        <p:nvGrpSpPr>
          <p:cNvPr id="16" name="组合 7"/>
          <p:cNvGrpSpPr>
            <a:grpSpLocks/>
          </p:cNvGrpSpPr>
          <p:nvPr/>
        </p:nvGrpSpPr>
        <p:grpSpPr bwMode="auto">
          <a:xfrm>
            <a:off x="4652963" y="2982686"/>
            <a:ext cx="2381250" cy="1941513"/>
            <a:chOff x="0" y="0"/>
            <a:chExt cx="1924896" cy="1941335"/>
          </a:xfrm>
        </p:grpSpPr>
        <p:sp>
          <p:nvSpPr>
            <p:cNvPr id="17" name="TextBox 8"/>
            <p:cNvSpPr txBox="1">
              <a:spLocks noChangeArrowheads="1"/>
            </p:cNvSpPr>
            <p:nvPr/>
          </p:nvSpPr>
          <p:spPr bwMode="auto">
            <a:xfrm>
              <a:off x="87087" y="0"/>
              <a:ext cx="175072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sz="2200" b="1">
                  <a:solidFill>
                    <a:schemeClr val="bg1">
                      <a:lumMod val="50000"/>
                    </a:schemeClr>
                  </a:solidFill>
                  <a:latin typeface="+mn-lt"/>
                  <a:ea typeface="+mn-ea"/>
                  <a:cs typeface="+mn-ea"/>
                  <a:sym typeface="+mn-lt"/>
                </a:rPr>
                <a:t>添加标题</a:t>
              </a:r>
            </a:p>
          </p:txBody>
        </p:sp>
        <p:sp>
          <p:nvSpPr>
            <p:cNvPr id="18" name="TextBox 9"/>
            <p:cNvSpPr txBox="1">
              <a:spLocks noChangeArrowheads="1"/>
            </p:cNvSpPr>
            <p:nvPr/>
          </p:nvSpPr>
          <p:spPr bwMode="auto">
            <a:xfrm>
              <a:off x="0" y="408608"/>
              <a:ext cx="1924896"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lnSpc>
                  <a:spcPct val="130000"/>
                </a:lnSpc>
                <a:spcBef>
                  <a:spcPct val="0"/>
                </a:spcBef>
                <a:spcAft>
                  <a:spcPct val="0"/>
                </a:spcAft>
                <a:buFont typeface="Arial" panose="020B0604020202020204" pitchFamily="34" charset="0"/>
                <a:buNone/>
              </a:pPr>
              <a:r>
                <a:rPr lang="zh-CN" altLang="en-US">
                  <a:solidFill>
                    <a:schemeClr val="bg1">
                      <a:lumMod val="50000"/>
                    </a:schemeClr>
                  </a:solidFill>
                  <a:latin typeface="+mn-lt"/>
                  <a:ea typeface="+mn-ea"/>
                  <a:cs typeface="+mn-ea"/>
                  <a:sym typeface="+mn-lt"/>
                </a:rPr>
                <a:t>单击此处添加文本</a:t>
              </a:r>
              <a:endParaRPr lang="en-US" altLang="zh-CN">
                <a:solidFill>
                  <a:schemeClr val="bg1">
                    <a:lumMod val="50000"/>
                  </a:schemeClr>
                </a:solidFill>
                <a:latin typeface="+mn-lt"/>
                <a:ea typeface="+mn-ea"/>
                <a:cs typeface="+mn-ea"/>
                <a:sym typeface="+mn-lt"/>
              </a:endParaRPr>
            </a:p>
            <a:p>
              <a:pPr algn="ctr" eaLnBrk="1" fontAlgn="base" hangingPunct="1">
                <a:lnSpc>
                  <a:spcPct val="130000"/>
                </a:lnSpc>
                <a:spcBef>
                  <a:spcPct val="0"/>
                </a:spcBef>
                <a:spcAft>
                  <a:spcPct val="0"/>
                </a:spcAft>
                <a:buFont typeface="Arial" panose="020B0604020202020204" pitchFamily="34" charset="0"/>
                <a:buNone/>
              </a:pPr>
              <a:r>
                <a:rPr lang="zh-CN" altLang="en-US">
                  <a:solidFill>
                    <a:schemeClr val="bg1">
                      <a:lumMod val="50000"/>
                    </a:schemeClr>
                  </a:solidFill>
                  <a:latin typeface="+mn-lt"/>
                  <a:ea typeface="+mn-ea"/>
                  <a:cs typeface="+mn-ea"/>
                  <a:sym typeface="+mn-lt"/>
                </a:rPr>
                <a:t>单击此处添加文本</a:t>
              </a:r>
              <a:endParaRPr lang="en-US" altLang="zh-CN">
                <a:solidFill>
                  <a:schemeClr val="bg1">
                    <a:lumMod val="50000"/>
                  </a:schemeClr>
                </a:solidFill>
                <a:latin typeface="+mn-lt"/>
                <a:ea typeface="+mn-ea"/>
                <a:cs typeface="+mn-ea"/>
                <a:sym typeface="+mn-lt"/>
              </a:endParaRPr>
            </a:p>
            <a:p>
              <a:pPr algn="ctr" eaLnBrk="1" fontAlgn="base" hangingPunct="1">
                <a:lnSpc>
                  <a:spcPct val="130000"/>
                </a:lnSpc>
                <a:spcBef>
                  <a:spcPct val="0"/>
                </a:spcBef>
                <a:spcAft>
                  <a:spcPct val="0"/>
                </a:spcAft>
                <a:buFont typeface="Arial" panose="020B0604020202020204" pitchFamily="34" charset="0"/>
                <a:buNone/>
              </a:pPr>
              <a:r>
                <a:rPr lang="zh-CN" altLang="en-US">
                  <a:solidFill>
                    <a:schemeClr val="bg1">
                      <a:lumMod val="50000"/>
                    </a:schemeClr>
                  </a:solidFill>
                  <a:latin typeface="+mn-lt"/>
                  <a:ea typeface="+mn-ea"/>
                  <a:cs typeface="+mn-ea"/>
                  <a:sym typeface="+mn-lt"/>
                </a:rPr>
                <a:t>单击此处添加文本</a:t>
              </a:r>
              <a:endParaRPr lang="en-US" altLang="zh-CN">
                <a:solidFill>
                  <a:schemeClr val="bg1">
                    <a:lumMod val="50000"/>
                  </a:schemeClr>
                </a:solidFill>
                <a:latin typeface="+mn-lt"/>
                <a:ea typeface="+mn-ea"/>
                <a:cs typeface="+mn-ea"/>
                <a:sym typeface="+mn-lt"/>
              </a:endParaRPr>
            </a:p>
            <a:p>
              <a:pPr algn="ctr" eaLnBrk="1" fontAlgn="base" hangingPunct="1">
                <a:lnSpc>
                  <a:spcPct val="130000"/>
                </a:lnSpc>
                <a:spcBef>
                  <a:spcPct val="0"/>
                </a:spcBef>
                <a:spcAft>
                  <a:spcPct val="0"/>
                </a:spcAft>
                <a:buFont typeface="Arial" panose="020B0604020202020204" pitchFamily="34" charset="0"/>
                <a:buNone/>
              </a:pPr>
              <a:r>
                <a:rPr lang="zh-CN" altLang="en-US">
                  <a:solidFill>
                    <a:schemeClr val="bg1">
                      <a:lumMod val="50000"/>
                    </a:schemeClr>
                  </a:solidFill>
                  <a:latin typeface="+mn-lt"/>
                  <a:ea typeface="+mn-ea"/>
                  <a:cs typeface="+mn-ea"/>
                  <a:sym typeface="+mn-lt"/>
                </a:rPr>
                <a:t>单击此处添加文本</a:t>
              </a:r>
              <a:endParaRPr lang="en-US" altLang="zh-CN">
                <a:solidFill>
                  <a:schemeClr val="bg1">
                    <a:lumMod val="50000"/>
                  </a:schemeClr>
                </a:solidFill>
                <a:latin typeface="+mn-lt"/>
                <a:ea typeface="+mn-ea"/>
                <a:cs typeface="+mn-ea"/>
                <a:sym typeface="+mn-lt"/>
              </a:endParaRPr>
            </a:p>
          </p:txBody>
        </p:sp>
      </p:grpSp>
      <p:grpSp>
        <p:nvGrpSpPr>
          <p:cNvPr id="19" name="组合 10"/>
          <p:cNvGrpSpPr>
            <a:grpSpLocks/>
          </p:cNvGrpSpPr>
          <p:nvPr/>
        </p:nvGrpSpPr>
        <p:grpSpPr bwMode="auto">
          <a:xfrm>
            <a:off x="8318500" y="2160361"/>
            <a:ext cx="2417763" cy="1504950"/>
            <a:chOff x="0" y="0"/>
            <a:chExt cx="1924896" cy="1504746"/>
          </a:xfrm>
        </p:grpSpPr>
        <p:sp>
          <p:nvSpPr>
            <p:cNvPr id="20" name="TextBox 11"/>
            <p:cNvSpPr txBox="1">
              <a:spLocks noChangeArrowheads="1"/>
            </p:cNvSpPr>
            <p:nvPr/>
          </p:nvSpPr>
          <p:spPr bwMode="auto">
            <a:xfrm>
              <a:off x="231103" y="0"/>
              <a:ext cx="146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b="1">
                  <a:solidFill>
                    <a:schemeClr val="bg1">
                      <a:lumMod val="50000"/>
                    </a:schemeClr>
                  </a:solidFill>
                  <a:latin typeface="+mn-lt"/>
                  <a:ea typeface="+mn-ea"/>
                  <a:cs typeface="+mn-ea"/>
                  <a:sym typeface="+mn-lt"/>
                </a:rPr>
                <a:t>添加标题</a:t>
              </a:r>
            </a:p>
          </p:txBody>
        </p:sp>
        <p:sp>
          <p:nvSpPr>
            <p:cNvPr id="21" name="TextBox 12"/>
            <p:cNvSpPr txBox="1">
              <a:spLocks noChangeArrowheads="1"/>
            </p:cNvSpPr>
            <p:nvPr/>
          </p:nvSpPr>
          <p:spPr bwMode="auto">
            <a:xfrm>
              <a:off x="0" y="304417"/>
              <a:ext cx="1924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dirty="0">
                  <a:solidFill>
                    <a:schemeClr val="bg1">
                      <a:lumMod val="50000"/>
                    </a:schemeClr>
                  </a:solidFill>
                  <a:latin typeface="+mn-lt"/>
                  <a:ea typeface="+mn-ea"/>
                  <a:cs typeface="+mn-ea"/>
                  <a:sym typeface="+mn-lt"/>
                </a:rPr>
                <a:t>单击此处添加文本</a:t>
              </a:r>
              <a:endParaRPr lang="en-US" altLang="zh-CN" dirty="0">
                <a:solidFill>
                  <a:schemeClr val="bg1">
                    <a:lumMod val="50000"/>
                  </a:schemeClr>
                </a:solidFill>
                <a:latin typeface="+mn-lt"/>
                <a:ea typeface="+mn-ea"/>
                <a:cs typeface="+mn-ea"/>
                <a:sym typeface="+mn-lt"/>
              </a:endParaRPr>
            </a:p>
            <a:p>
              <a:pPr algn="ctr" eaLnBrk="1" fontAlgn="base" hangingPunct="1">
                <a:spcBef>
                  <a:spcPct val="0"/>
                </a:spcBef>
                <a:spcAft>
                  <a:spcPct val="0"/>
                </a:spcAft>
                <a:buFont typeface="Arial" panose="020B0604020202020204" pitchFamily="34" charset="0"/>
                <a:buNone/>
              </a:pPr>
              <a:r>
                <a:rPr lang="zh-CN" altLang="en-US" dirty="0">
                  <a:solidFill>
                    <a:schemeClr val="bg1">
                      <a:lumMod val="50000"/>
                    </a:schemeClr>
                  </a:solidFill>
                  <a:latin typeface="+mn-lt"/>
                  <a:ea typeface="+mn-ea"/>
                  <a:cs typeface="+mn-ea"/>
                  <a:sym typeface="+mn-lt"/>
                </a:rPr>
                <a:t>单击此处添加文本</a:t>
              </a:r>
              <a:endParaRPr lang="en-US" altLang="zh-CN" dirty="0">
                <a:solidFill>
                  <a:schemeClr val="bg1">
                    <a:lumMod val="50000"/>
                  </a:schemeClr>
                </a:solidFill>
                <a:latin typeface="+mn-lt"/>
                <a:ea typeface="+mn-ea"/>
                <a:cs typeface="+mn-ea"/>
                <a:sym typeface="+mn-lt"/>
              </a:endParaRPr>
            </a:p>
            <a:p>
              <a:pPr algn="ctr" eaLnBrk="1" fontAlgn="base" hangingPunct="1">
                <a:spcBef>
                  <a:spcPct val="0"/>
                </a:spcBef>
                <a:spcAft>
                  <a:spcPct val="0"/>
                </a:spcAft>
                <a:buFont typeface="Arial" panose="020B0604020202020204" pitchFamily="34" charset="0"/>
                <a:buNone/>
              </a:pPr>
              <a:r>
                <a:rPr lang="zh-CN" altLang="en-US" dirty="0">
                  <a:solidFill>
                    <a:schemeClr val="bg1">
                      <a:lumMod val="50000"/>
                    </a:schemeClr>
                  </a:solidFill>
                  <a:latin typeface="+mn-lt"/>
                  <a:ea typeface="+mn-ea"/>
                  <a:cs typeface="+mn-ea"/>
                  <a:sym typeface="+mn-lt"/>
                </a:rPr>
                <a:t>单击此处添加文本</a:t>
              </a:r>
              <a:endParaRPr lang="en-US" altLang="zh-CN" dirty="0">
                <a:solidFill>
                  <a:schemeClr val="bg1">
                    <a:lumMod val="50000"/>
                  </a:schemeClr>
                </a:solidFill>
                <a:latin typeface="+mn-lt"/>
                <a:ea typeface="+mn-ea"/>
                <a:cs typeface="+mn-ea"/>
                <a:sym typeface="+mn-lt"/>
              </a:endParaRPr>
            </a:p>
            <a:p>
              <a:pPr algn="ctr" eaLnBrk="1" fontAlgn="base" hangingPunct="1">
                <a:spcBef>
                  <a:spcPct val="0"/>
                </a:spcBef>
                <a:spcAft>
                  <a:spcPct val="0"/>
                </a:spcAft>
                <a:buFont typeface="Arial" panose="020B0604020202020204" pitchFamily="34" charset="0"/>
                <a:buNone/>
              </a:pPr>
              <a:r>
                <a:rPr lang="zh-CN" altLang="en-US" dirty="0">
                  <a:solidFill>
                    <a:schemeClr val="bg1">
                      <a:lumMod val="50000"/>
                    </a:schemeClr>
                  </a:solidFill>
                  <a:latin typeface="+mn-lt"/>
                  <a:ea typeface="+mn-ea"/>
                  <a:cs typeface="+mn-ea"/>
                  <a:sym typeface="+mn-lt"/>
                </a:rPr>
                <a:t>单击此处添加文本</a:t>
              </a:r>
              <a:endParaRPr lang="en-US" altLang="zh-CN" dirty="0">
                <a:solidFill>
                  <a:schemeClr val="bg1">
                    <a:lumMod val="50000"/>
                  </a:schemeClr>
                </a:solidFill>
                <a:latin typeface="+mn-lt"/>
                <a:ea typeface="+mn-ea"/>
                <a:cs typeface="+mn-ea"/>
                <a:sym typeface="+mn-lt"/>
              </a:endParaRPr>
            </a:p>
          </p:txBody>
        </p:sp>
      </p:grpSp>
      <p:grpSp>
        <p:nvGrpSpPr>
          <p:cNvPr id="22" name="组合 13"/>
          <p:cNvGrpSpPr>
            <a:grpSpLocks/>
          </p:cNvGrpSpPr>
          <p:nvPr/>
        </p:nvGrpSpPr>
        <p:grpSpPr bwMode="auto">
          <a:xfrm>
            <a:off x="8318500" y="4254274"/>
            <a:ext cx="2417763" cy="1530350"/>
            <a:chOff x="0" y="0"/>
            <a:chExt cx="1924896" cy="1530253"/>
          </a:xfrm>
        </p:grpSpPr>
        <p:sp>
          <p:nvSpPr>
            <p:cNvPr id="23" name="TextBox 15"/>
            <p:cNvSpPr txBox="1">
              <a:spLocks noChangeArrowheads="1"/>
            </p:cNvSpPr>
            <p:nvPr/>
          </p:nvSpPr>
          <p:spPr bwMode="auto">
            <a:xfrm>
              <a:off x="231103" y="0"/>
              <a:ext cx="146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b="1">
                  <a:solidFill>
                    <a:schemeClr val="bg1">
                      <a:lumMod val="50000"/>
                    </a:schemeClr>
                  </a:solidFill>
                  <a:latin typeface="+mn-lt"/>
                  <a:ea typeface="+mn-ea"/>
                  <a:cs typeface="+mn-ea"/>
                  <a:sym typeface="+mn-lt"/>
                </a:rPr>
                <a:t>添加标题</a:t>
              </a:r>
            </a:p>
          </p:txBody>
        </p:sp>
        <p:sp>
          <p:nvSpPr>
            <p:cNvPr id="24" name="TextBox 16"/>
            <p:cNvSpPr txBox="1">
              <a:spLocks noChangeArrowheads="1"/>
            </p:cNvSpPr>
            <p:nvPr/>
          </p:nvSpPr>
          <p:spPr bwMode="auto">
            <a:xfrm>
              <a:off x="0" y="329924"/>
              <a:ext cx="1924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a:solidFill>
                    <a:schemeClr val="bg1">
                      <a:lumMod val="50000"/>
                    </a:schemeClr>
                  </a:solidFill>
                  <a:latin typeface="+mn-lt"/>
                  <a:ea typeface="+mn-ea"/>
                  <a:cs typeface="+mn-ea"/>
                  <a:sym typeface="+mn-lt"/>
                </a:rPr>
                <a:t>单击此处添加文本</a:t>
              </a:r>
              <a:endParaRPr lang="en-US" altLang="zh-CN">
                <a:solidFill>
                  <a:schemeClr val="bg1">
                    <a:lumMod val="50000"/>
                  </a:schemeClr>
                </a:solidFill>
                <a:latin typeface="+mn-lt"/>
                <a:ea typeface="+mn-ea"/>
                <a:cs typeface="+mn-ea"/>
                <a:sym typeface="+mn-lt"/>
              </a:endParaRPr>
            </a:p>
            <a:p>
              <a:pPr algn="ctr" eaLnBrk="1" fontAlgn="base" hangingPunct="1">
                <a:spcBef>
                  <a:spcPct val="0"/>
                </a:spcBef>
                <a:spcAft>
                  <a:spcPct val="0"/>
                </a:spcAft>
                <a:buFont typeface="Arial" panose="020B0604020202020204" pitchFamily="34" charset="0"/>
                <a:buNone/>
              </a:pPr>
              <a:r>
                <a:rPr lang="zh-CN" altLang="en-US">
                  <a:solidFill>
                    <a:schemeClr val="bg1">
                      <a:lumMod val="50000"/>
                    </a:schemeClr>
                  </a:solidFill>
                  <a:latin typeface="+mn-lt"/>
                  <a:ea typeface="+mn-ea"/>
                  <a:cs typeface="+mn-ea"/>
                  <a:sym typeface="+mn-lt"/>
                </a:rPr>
                <a:t>单击此处添加文本</a:t>
              </a:r>
              <a:endParaRPr lang="en-US" altLang="zh-CN">
                <a:solidFill>
                  <a:schemeClr val="bg1">
                    <a:lumMod val="50000"/>
                  </a:schemeClr>
                </a:solidFill>
                <a:latin typeface="+mn-lt"/>
                <a:ea typeface="+mn-ea"/>
                <a:cs typeface="+mn-ea"/>
                <a:sym typeface="+mn-lt"/>
              </a:endParaRPr>
            </a:p>
            <a:p>
              <a:pPr algn="ctr" eaLnBrk="1" fontAlgn="base" hangingPunct="1">
                <a:spcBef>
                  <a:spcPct val="0"/>
                </a:spcBef>
                <a:spcAft>
                  <a:spcPct val="0"/>
                </a:spcAft>
                <a:buFont typeface="Arial" panose="020B0604020202020204" pitchFamily="34" charset="0"/>
                <a:buNone/>
              </a:pPr>
              <a:r>
                <a:rPr lang="zh-CN" altLang="en-US">
                  <a:solidFill>
                    <a:schemeClr val="bg1">
                      <a:lumMod val="50000"/>
                    </a:schemeClr>
                  </a:solidFill>
                  <a:latin typeface="+mn-lt"/>
                  <a:ea typeface="+mn-ea"/>
                  <a:cs typeface="+mn-ea"/>
                  <a:sym typeface="+mn-lt"/>
                </a:rPr>
                <a:t>单击此处添加文本</a:t>
              </a:r>
              <a:endParaRPr lang="en-US" altLang="zh-CN">
                <a:solidFill>
                  <a:schemeClr val="bg1">
                    <a:lumMod val="50000"/>
                  </a:schemeClr>
                </a:solidFill>
                <a:latin typeface="+mn-lt"/>
                <a:ea typeface="+mn-ea"/>
                <a:cs typeface="+mn-ea"/>
                <a:sym typeface="+mn-lt"/>
              </a:endParaRPr>
            </a:p>
            <a:p>
              <a:pPr algn="ctr" eaLnBrk="1" fontAlgn="base" hangingPunct="1">
                <a:spcBef>
                  <a:spcPct val="0"/>
                </a:spcBef>
                <a:spcAft>
                  <a:spcPct val="0"/>
                </a:spcAft>
                <a:buFont typeface="Arial" panose="020B0604020202020204" pitchFamily="34" charset="0"/>
                <a:buNone/>
              </a:pPr>
              <a:r>
                <a:rPr lang="zh-CN" altLang="en-US">
                  <a:solidFill>
                    <a:schemeClr val="bg1">
                      <a:lumMod val="50000"/>
                    </a:schemeClr>
                  </a:solidFill>
                  <a:latin typeface="+mn-lt"/>
                  <a:ea typeface="+mn-ea"/>
                  <a:cs typeface="+mn-ea"/>
                  <a:sym typeface="+mn-lt"/>
                </a:rPr>
                <a:t>单击此处添加文本</a:t>
              </a:r>
              <a:endParaRPr lang="en-US" altLang="zh-CN">
                <a:solidFill>
                  <a:schemeClr val="bg1">
                    <a:lumMod val="50000"/>
                  </a:schemeClr>
                </a:solidFill>
                <a:latin typeface="+mn-lt"/>
                <a:ea typeface="+mn-ea"/>
                <a:cs typeface="+mn-ea"/>
                <a:sym typeface="+mn-lt"/>
              </a:endParaRPr>
            </a:p>
          </p:txBody>
        </p:sp>
      </p:grpSp>
      <p:grpSp>
        <p:nvGrpSpPr>
          <p:cNvPr id="25" name="组合 17"/>
          <p:cNvGrpSpPr>
            <a:grpSpLocks/>
          </p:cNvGrpSpPr>
          <p:nvPr/>
        </p:nvGrpSpPr>
        <p:grpSpPr bwMode="auto">
          <a:xfrm>
            <a:off x="1236663" y="2146074"/>
            <a:ext cx="2417762" cy="1489075"/>
            <a:chOff x="0" y="0"/>
            <a:chExt cx="1924896" cy="1490016"/>
          </a:xfrm>
        </p:grpSpPr>
        <p:sp>
          <p:nvSpPr>
            <p:cNvPr id="26" name="TextBox 18"/>
            <p:cNvSpPr txBox="1">
              <a:spLocks noChangeArrowheads="1"/>
            </p:cNvSpPr>
            <p:nvPr/>
          </p:nvSpPr>
          <p:spPr bwMode="auto">
            <a:xfrm>
              <a:off x="231103" y="0"/>
              <a:ext cx="146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b="1">
                  <a:solidFill>
                    <a:schemeClr val="bg1">
                      <a:lumMod val="50000"/>
                    </a:schemeClr>
                  </a:solidFill>
                  <a:latin typeface="+mn-lt"/>
                  <a:ea typeface="+mn-ea"/>
                  <a:cs typeface="+mn-ea"/>
                  <a:sym typeface="+mn-lt"/>
                </a:rPr>
                <a:t>添加标题</a:t>
              </a:r>
            </a:p>
          </p:txBody>
        </p:sp>
        <p:sp>
          <p:nvSpPr>
            <p:cNvPr id="27" name="TextBox 19"/>
            <p:cNvSpPr txBox="1">
              <a:spLocks noChangeArrowheads="1"/>
            </p:cNvSpPr>
            <p:nvPr/>
          </p:nvSpPr>
          <p:spPr bwMode="auto">
            <a:xfrm>
              <a:off x="0" y="289687"/>
              <a:ext cx="1924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a:solidFill>
                    <a:schemeClr val="bg1">
                      <a:lumMod val="50000"/>
                    </a:schemeClr>
                  </a:solidFill>
                  <a:latin typeface="+mn-lt"/>
                  <a:ea typeface="+mn-ea"/>
                  <a:cs typeface="+mn-ea"/>
                  <a:sym typeface="+mn-lt"/>
                </a:rPr>
                <a:t>单击此处添加文本</a:t>
              </a:r>
              <a:endParaRPr lang="en-US" altLang="zh-CN">
                <a:solidFill>
                  <a:schemeClr val="bg1">
                    <a:lumMod val="50000"/>
                  </a:schemeClr>
                </a:solidFill>
                <a:latin typeface="+mn-lt"/>
                <a:ea typeface="+mn-ea"/>
                <a:cs typeface="+mn-ea"/>
                <a:sym typeface="+mn-lt"/>
              </a:endParaRPr>
            </a:p>
            <a:p>
              <a:pPr algn="ctr" eaLnBrk="1" fontAlgn="base" hangingPunct="1">
                <a:spcBef>
                  <a:spcPct val="0"/>
                </a:spcBef>
                <a:spcAft>
                  <a:spcPct val="0"/>
                </a:spcAft>
                <a:buFont typeface="Arial" panose="020B0604020202020204" pitchFamily="34" charset="0"/>
                <a:buNone/>
              </a:pPr>
              <a:r>
                <a:rPr lang="zh-CN" altLang="en-US">
                  <a:solidFill>
                    <a:schemeClr val="bg1">
                      <a:lumMod val="50000"/>
                    </a:schemeClr>
                  </a:solidFill>
                  <a:latin typeface="+mn-lt"/>
                  <a:ea typeface="+mn-ea"/>
                  <a:cs typeface="+mn-ea"/>
                  <a:sym typeface="+mn-lt"/>
                </a:rPr>
                <a:t>单击此处添加文本</a:t>
              </a:r>
              <a:endParaRPr lang="en-US" altLang="zh-CN">
                <a:solidFill>
                  <a:schemeClr val="bg1">
                    <a:lumMod val="50000"/>
                  </a:schemeClr>
                </a:solidFill>
                <a:latin typeface="+mn-lt"/>
                <a:ea typeface="+mn-ea"/>
                <a:cs typeface="+mn-ea"/>
                <a:sym typeface="+mn-lt"/>
              </a:endParaRPr>
            </a:p>
            <a:p>
              <a:pPr algn="ctr" eaLnBrk="1" fontAlgn="base" hangingPunct="1">
                <a:spcBef>
                  <a:spcPct val="0"/>
                </a:spcBef>
                <a:spcAft>
                  <a:spcPct val="0"/>
                </a:spcAft>
                <a:buFont typeface="Arial" panose="020B0604020202020204" pitchFamily="34" charset="0"/>
                <a:buNone/>
              </a:pPr>
              <a:r>
                <a:rPr lang="zh-CN" altLang="en-US">
                  <a:solidFill>
                    <a:schemeClr val="bg1">
                      <a:lumMod val="50000"/>
                    </a:schemeClr>
                  </a:solidFill>
                  <a:latin typeface="+mn-lt"/>
                  <a:ea typeface="+mn-ea"/>
                  <a:cs typeface="+mn-ea"/>
                  <a:sym typeface="+mn-lt"/>
                </a:rPr>
                <a:t>单击此处添加文本</a:t>
              </a:r>
              <a:endParaRPr lang="en-US" altLang="zh-CN">
                <a:solidFill>
                  <a:schemeClr val="bg1">
                    <a:lumMod val="50000"/>
                  </a:schemeClr>
                </a:solidFill>
                <a:latin typeface="+mn-lt"/>
                <a:ea typeface="+mn-ea"/>
                <a:cs typeface="+mn-ea"/>
                <a:sym typeface="+mn-lt"/>
              </a:endParaRPr>
            </a:p>
            <a:p>
              <a:pPr algn="ctr" eaLnBrk="1" fontAlgn="base" hangingPunct="1">
                <a:spcBef>
                  <a:spcPct val="0"/>
                </a:spcBef>
                <a:spcAft>
                  <a:spcPct val="0"/>
                </a:spcAft>
                <a:buFont typeface="Arial" panose="020B0604020202020204" pitchFamily="34" charset="0"/>
                <a:buNone/>
              </a:pPr>
              <a:r>
                <a:rPr lang="zh-CN" altLang="en-US">
                  <a:solidFill>
                    <a:schemeClr val="bg1">
                      <a:lumMod val="50000"/>
                    </a:schemeClr>
                  </a:solidFill>
                  <a:latin typeface="+mn-lt"/>
                  <a:ea typeface="+mn-ea"/>
                  <a:cs typeface="+mn-ea"/>
                  <a:sym typeface="+mn-lt"/>
                </a:rPr>
                <a:t>单击此处添加文本</a:t>
              </a:r>
              <a:endParaRPr lang="en-US" altLang="zh-CN">
                <a:solidFill>
                  <a:schemeClr val="bg1">
                    <a:lumMod val="50000"/>
                  </a:schemeClr>
                </a:solidFill>
                <a:latin typeface="+mn-lt"/>
                <a:ea typeface="+mn-ea"/>
                <a:cs typeface="+mn-ea"/>
                <a:sym typeface="+mn-lt"/>
              </a:endParaRPr>
            </a:p>
          </p:txBody>
        </p:sp>
      </p:grpSp>
      <p:grpSp>
        <p:nvGrpSpPr>
          <p:cNvPr id="28" name="组合 20"/>
          <p:cNvGrpSpPr>
            <a:grpSpLocks/>
          </p:cNvGrpSpPr>
          <p:nvPr/>
        </p:nvGrpSpPr>
        <p:grpSpPr bwMode="auto">
          <a:xfrm>
            <a:off x="1236663" y="4352699"/>
            <a:ext cx="2417762" cy="1539875"/>
            <a:chOff x="0" y="0"/>
            <a:chExt cx="1924896" cy="1541231"/>
          </a:xfrm>
        </p:grpSpPr>
        <p:sp>
          <p:nvSpPr>
            <p:cNvPr id="29" name="TextBox 21"/>
            <p:cNvSpPr txBox="1">
              <a:spLocks noChangeArrowheads="1"/>
            </p:cNvSpPr>
            <p:nvPr/>
          </p:nvSpPr>
          <p:spPr bwMode="auto">
            <a:xfrm>
              <a:off x="231103" y="0"/>
              <a:ext cx="14626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b="1">
                  <a:solidFill>
                    <a:schemeClr val="bg1">
                      <a:lumMod val="50000"/>
                    </a:schemeClr>
                  </a:solidFill>
                  <a:latin typeface="+mn-lt"/>
                  <a:ea typeface="+mn-ea"/>
                  <a:cs typeface="+mn-ea"/>
                  <a:sym typeface="+mn-lt"/>
                </a:rPr>
                <a:t>添加标题</a:t>
              </a:r>
            </a:p>
          </p:txBody>
        </p:sp>
        <p:sp>
          <p:nvSpPr>
            <p:cNvPr id="30" name="TextBox 22"/>
            <p:cNvSpPr txBox="1">
              <a:spLocks noChangeArrowheads="1"/>
            </p:cNvSpPr>
            <p:nvPr/>
          </p:nvSpPr>
          <p:spPr bwMode="auto">
            <a:xfrm>
              <a:off x="0" y="340902"/>
              <a:ext cx="192489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buFont typeface="Arial" panose="020B0604020202020204" pitchFamily="34" charset="0"/>
                <a:buNone/>
              </a:pPr>
              <a:r>
                <a:rPr lang="zh-CN" altLang="en-US">
                  <a:solidFill>
                    <a:schemeClr val="bg1">
                      <a:lumMod val="50000"/>
                    </a:schemeClr>
                  </a:solidFill>
                  <a:latin typeface="+mn-lt"/>
                  <a:ea typeface="+mn-ea"/>
                  <a:cs typeface="+mn-ea"/>
                  <a:sym typeface="+mn-lt"/>
                </a:rPr>
                <a:t>单击此处添加文本</a:t>
              </a:r>
              <a:endParaRPr lang="en-US" altLang="zh-CN">
                <a:solidFill>
                  <a:schemeClr val="bg1">
                    <a:lumMod val="50000"/>
                  </a:schemeClr>
                </a:solidFill>
                <a:latin typeface="+mn-lt"/>
                <a:ea typeface="+mn-ea"/>
                <a:cs typeface="+mn-ea"/>
                <a:sym typeface="+mn-lt"/>
              </a:endParaRPr>
            </a:p>
            <a:p>
              <a:pPr algn="ctr" eaLnBrk="1" fontAlgn="base" hangingPunct="1">
                <a:spcBef>
                  <a:spcPct val="0"/>
                </a:spcBef>
                <a:spcAft>
                  <a:spcPct val="0"/>
                </a:spcAft>
                <a:buFont typeface="Arial" panose="020B0604020202020204" pitchFamily="34" charset="0"/>
                <a:buNone/>
              </a:pPr>
              <a:r>
                <a:rPr lang="zh-CN" altLang="en-US">
                  <a:solidFill>
                    <a:schemeClr val="bg1">
                      <a:lumMod val="50000"/>
                    </a:schemeClr>
                  </a:solidFill>
                  <a:latin typeface="+mn-lt"/>
                  <a:ea typeface="+mn-ea"/>
                  <a:cs typeface="+mn-ea"/>
                  <a:sym typeface="+mn-lt"/>
                </a:rPr>
                <a:t>单击此处添加文本</a:t>
              </a:r>
              <a:endParaRPr lang="en-US" altLang="zh-CN">
                <a:solidFill>
                  <a:schemeClr val="bg1">
                    <a:lumMod val="50000"/>
                  </a:schemeClr>
                </a:solidFill>
                <a:latin typeface="+mn-lt"/>
                <a:ea typeface="+mn-ea"/>
                <a:cs typeface="+mn-ea"/>
                <a:sym typeface="+mn-lt"/>
              </a:endParaRPr>
            </a:p>
            <a:p>
              <a:pPr algn="ctr" eaLnBrk="1" fontAlgn="base" hangingPunct="1">
                <a:spcBef>
                  <a:spcPct val="0"/>
                </a:spcBef>
                <a:spcAft>
                  <a:spcPct val="0"/>
                </a:spcAft>
                <a:buFont typeface="Arial" panose="020B0604020202020204" pitchFamily="34" charset="0"/>
                <a:buNone/>
              </a:pPr>
              <a:r>
                <a:rPr lang="zh-CN" altLang="en-US">
                  <a:solidFill>
                    <a:schemeClr val="bg1">
                      <a:lumMod val="50000"/>
                    </a:schemeClr>
                  </a:solidFill>
                  <a:latin typeface="+mn-lt"/>
                  <a:ea typeface="+mn-ea"/>
                  <a:cs typeface="+mn-ea"/>
                  <a:sym typeface="+mn-lt"/>
                </a:rPr>
                <a:t>单击此处添加文本</a:t>
              </a:r>
              <a:endParaRPr lang="en-US" altLang="zh-CN">
                <a:solidFill>
                  <a:schemeClr val="bg1">
                    <a:lumMod val="50000"/>
                  </a:schemeClr>
                </a:solidFill>
                <a:latin typeface="+mn-lt"/>
                <a:ea typeface="+mn-ea"/>
                <a:cs typeface="+mn-ea"/>
                <a:sym typeface="+mn-lt"/>
              </a:endParaRPr>
            </a:p>
            <a:p>
              <a:pPr algn="ctr" eaLnBrk="1" fontAlgn="base" hangingPunct="1">
                <a:spcBef>
                  <a:spcPct val="0"/>
                </a:spcBef>
                <a:spcAft>
                  <a:spcPct val="0"/>
                </a:spcAft>
                <a:buFont typeface="Arial" panose="020B0604020202020204" pitchFamily="34" charset="0"/>
                <a:buNone/>
              </a:pPr>
              <a:r>
                <a:rPr lang="zh-CN" altLang="en-US">
                  <a:solidFill>
                    <a:schemeClr val="bg1">
                      <a:lumMod val="50000"/>
                    </a:schemeClr>
                  </a:solidFill>
                  <a:latin typeface="+mn-lt"/>
                  <a:ea typeface="+mn-ea"/>
                  <a:cs typeface="+mn-ea"/>
                  <a:sym typeface="+mn-lt"/>
                </a:rPr>
                <a:t>单击此处添加文本</a:t>
              </a:r>
              <a:endParaRPr lang="en-US" altLang="zh-CN">
                <a:solidFill>
                  <a:schemeClr val="bg1">
                    <a:lumMod val="50000"/>
                  </a:schemeClr>
                </a:solidFill>
                <a:latin typeface="+mn-lt"/>
                <a:ea typeface="+mn-ea"/>
                <a:cs typeface="+mn-ea"/>
                <a:sym typeface="+mn-lt"/>
              </a:endParaRPr>
            </a:p>
          </p:txBody>
        </p:sp>
      </p:grpSp>
    </p:spTree>
    <p:extLst>
      <p:ext uri="{BB962C8B-B14F-4D97-AF65-F5344CB8AC3E}">
        <p14:creationId xmlns:p14="http://schemas.microsoft.com/office/powerpoint/2010/main" val="1339572633"/>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1" fill="hold" nodeType="withEffect">
                                  <p:stCondLst>
                                    <p:cond delay="20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2" fill="hold" nodeType="with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par>
                                <p:cTn id="20" presetID="22" presetClass="entr" presetSubtype="4" fill="hold" nodeType="withEffect">
                                  <p:stCondLst>
                                    <p:cond delay="8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180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par>
                          <p:cTn id="29" fill="hold">
                            <p:stCondLst>
                              <p:cond delay="2300"/>
                            </p:stCondLst>
                            <p:childTnLst>
                              <p:par>
                                <p:cTn id="30" presetID="22" presetClass="entr" presetSubtype="8"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2"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right)">
                                      <p:cBhvr>
                                        <p:cTn id="38" dur="500"/>
                                        <p:tgtEl>
                                          <p:spTgt spid="28"/>
                                        </p:tgtEl>
                                      </p:cBhvr>
                                    </p:animEffect>
                                  </p:childTnLst>
                                </p:cTn>
                              </p:par>
                              <p:par>
                                <p:cTn id="39" presetID="22" presetClass="entr" presetSubtype="2"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right)">
                                      <p:cBhvr>
                                        <p:cTn id="4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任意多边形 5"/>
          <p:cNvSpPr/>
          <p:nvPr/>
        </p:nvSpPr>
        <p:spPr>
          <a:xfrm>
            <a:off x="1061357" y="2412113"/>
            <a:ext cx="2364963" cy="1420590"/>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noFill/>
          <a:ln w="254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13" name="任意多边形 6"/>
          <p:cNvSpPr/>
          <p:nvPr/>
        </p:nvSpPr>
        <p:spPr>
          <a:xfrm>
            <a:off x="3631279" y="2412113"/>
            <a:ext cx="2364963" cy="1420590"/>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noFill/>
          <a:ln w="254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14" name="任意多边形 7"/>
          <p:cNvSpPr/>
          <p:nvPr/>
        </p:nvSpPr>
        <p:spPr>
          <a:xfrm>
            <a:off x="6201200" y="2412113"/>
            <a:ext cx="2364963" cy="1420590"/>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noFill/>
          <a:ln w="254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15" name="任意多边形 8"/>
          <p:cNvSpPr/>
          <p:nvPr/>
        </p:nvSpPr>
        <p:spPr>
          <a:xfrm>
            <a:off x="8771122" y="2420278"/>
            <a:ext cx="2364963" cy="1420590"/>
          </a:xfrm>
          <a:custGeom>
            <a:avLst/>
            <a:gdLst>
              <a:gd name="connsiteX0" fmla="*/ 0 w 2449284"/>
              <a:gd name="connsiteY0" fmla="*/ 0 h 1420590"/>
              <a:gd name="connsiteX1" fmla="*/ 2449284 w 2449284"/>
              <a:gd name="connsiteY1" fmla="*/ 0 h 1420590"/>
              <a:gd name="connsiteX2" fmla="*/ 2449284 w 2449284"/>
              <a:gd name="connsiteY2" fmla="*/ 653150 h 1420590"/>
              <a:gd name="connsiteX3" fmla="*/ 2449284 w 2449284"/>
              <a:gd name="connsiteY3" fmla="*/ 919843 h 1420590"/>
              <a:gd name="connsiteX4" fmla="*/ 2449284 w 2449284"/>
              <a:gd name="connsiteY4" fmla="*/ 1036870 h 1420590"/>
              <a:gd name="connsiteX5" fmla="*/ 1224642 w 2449284"/>
              <a:gd name="connsiteY5" fmla="*/ 1420590 h 1420590"/>
              <a:gd name="connsiteX6" fmla="*/ 0 w 2449284"/>
              <a:gd name="connsiteY6" fmla="*/ 1036870 h 1420590"/>
              <a:gd name="connsiteX7" fmla="*/ 0 w 2449284"/>
              <a:gd name="connsiteY7" fmla="*/ 919843 h 1420590"/>
              <a:gd name="connsiteX8" fmla="*/ 0 w 2449284"/>
              <a:gd name="connsiteY8" fmla="*/ 653150 h 142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284" h="1420590">
                <a:moveTo>
                  <a:pt x="0" y="0"/>
                </a:moveTo>
                <a:lnTo>
                  <a:pt x="2449284" y="0"/>
                </a:lnTo>
                <a:lnTo>
                  <a:pt x="2449284" y="653150"/>
                </a:lnTo>
                <a:lnTo>
                  <a:pt x="2449284" y="919843"/>
                </a:lnTo>
                <a:lnTo>
                  <a:pt x="2449284" y="1036870"/>
                </a:lnTo>
                <a:lnTo>
                  <a:pt x="1224642" y="1420590"/>
                </a:lnTo>
                <a:lnTo>
                  <a:pt x="0" y="1036870"/>
                </a:lnTo>
                <a:lnTo>
                  <a:pt x="0" y="919843"/>
                </a:lnTo>
                <a:lnTo>
                  <a:pt x="0" y="653150"/>
                </a:lnTo>
                <a:close/>
              </a:path>
            </a:pathLst>
          </a:custGeom>
          <a:noFill/>
          <a:ln w="25400">
            <a:solidFill>
              <a:schemeClr val="tx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sp>
        <p:nvSpPr>
          <p:cNvPr id="16" name="文本框 13"/>
          <p:cNvSpPr txBox="1"/>
          <p:nvPr/>
        </p:nvSpPr>
        <p:spPr>
          <a:xfrm>
            <a:off x="1570416" y="3992852"/>
            <a:ext cx="1338828" cy="646331"/>
          </a:xfrm>
          <a:prstGeom prst="rect">
            <a:avLst/>
          </a:prstGeom>
          <a:noFill/>
        </p:spPr>
        <p:txBody>
          <a:bodyPr wrap="none" rtlCol="0">
            <a:spAutoFit/>
          </a:bodyPr>
          <a:lstStyle/>
          <a:p>
            <a:r>
              <a:rPr lang="en-US" altLang="zh-CN" sz="3600" dirty="0">
                <a:solidFill>
                  <a:schemeClr val="bg1">
                    <a:lumMod val="50000"/>
                  </a:schemeClr>
                </a:solidFill>
                <a:cs typeface="+mn-ea"/>
                <a:sym typeface="+mn-lt"/>
              </a:rPr>
              <a:t>1,458</a:t>
            </a:r>
            <a:endParaRPr lang="zh-CN" altLang="en-US" sz="3600" dirty="0">
              <a:solidFill>
                <a:schemeClr val="bg1">
                  <a:lumMod val="50000"/>
                </a:schemeClr>
              </a:solidFill>
              <a:cs typeface="+mn-ea"/>
              <a:sym typeface="+mn-lt"/>
            </a:endParaRPr>
          </a:p>
        </p:txBody>
      </p:sp>
      <p:sp>
        <p:nvSpPr>
          <p:cNvPr id="17" name="文本框 14"/>
          <p:cNvSpPr txBox="1"/>
          <p:nvPr/>
        </p:nvSpPr>
        <p:spPr>
          <a:xfrm>
            <a:off x="9293805" y="3992852"/>
            <a:ext cx="1595309" cy="646331"/>
          </a:xfrm>
          <a:prstGeom prst="rect">
            <a:avLst/>
          </a:prstGeom>
          <a:noFill/>
        </p:spPr>
        <p:txBody>
          <a:bodyPr wrap="none" rtlCol="0">
            <a:spAutoFit/>
          </a:bodyPr>
          <a:lstStyle/>
          <a:p>
            <a:r>
              <a:rPr lang="en-US" altLang="zh-CN" sz="3600" dirty="0">
                <a:solidFill>
                  <a:schemeClr val="bg1">
                    <a:lumMod val="50000"/>
                  </a:schemeClr>
                </a:solidFill>
                <a:cs typeface="+mn-ea"/>
                <a:sym typeface="+mn-lt"/>
              </a:rPr>
              <a:t>12,591</a:t>
            </a:r>
            <a:endParaRPr lang="zh-CN" altLang="en-US" sz="3600" dirty="0">
              <a:solidFill>
                <a:schemeClr val="bg1">
                  <a:lumMod val="50000"/>
                </a:schemeClr>
              </a:solidFill>
              <a:cs typeface="+mn-ea"/>
              <a:sym typeface="+mn-lt"/>
            </a:endParaRPr>
          </a:p>
        </p:txBody>
      </p:sp>
      <p:sp>
        <p:nvSpPr>
          <p:cNvPr id="18" name="文本框 15"/>
          <p:cNvSpPr txBox="1"/>
          <p:nvPr/>
        </p:nvSpPr>
        <p:spPr>
          <a:xfrm>
            <a:off x="6710260" y="3992852"/>
            <a:ext cx="1338828" cy="646331"/>
          </a:xfrm>
          <a:prstGeom prst="rect">
            <a:avLst/>
          </a:prstGeom>
          <a:noFill/>
        </p:spPr>
        <p:txBody>
          <a:bodyPr wrap="none" rtlCol="0">
            <a:spAutoFit/>
          </a:bodyPr>
          <a:lstStyle/>
          <a:p>
            <a:r>
              <a:rPr lang="en-US" altLang="zh-CN" sz="3600" dirty="0">
                <a:solidFill>
                  <a:schemeClr val="bg1">
                    <a:lumMod val="50000"/>
                  </a:schemeClr>
                </a:solidFill>
                <a:cs typeface="+mn-ea"/>
                <a:sym typeface="+mn-lt"/>
              </a:rPr>
              <a:t>5,674</a:t>
            </a:r>
            <a:endParaRPr lang="zh-CN" altLang="en-US" sz="3600" dirty="0">
              <a:solidFill>
                <a:schemeClr val="bg1">
                  <a:lumMod val="50000"/>
                </a:schemeClr>
              </a:solidFill>
              <a:cs typeface="+mn-ea"/>
              <a:sym typeface="+mn-lt"/>
            </a:endParaRPr>
          </a:p>
        </p:txBody>
      </p:sp>
      <p:sp>
        <p:nvSpPr>
          <p:cNvPr id="19" name="文本框 24"/>
          <p:cNvSpPr txBox="1"/>
          <p:nvPr/>
        </p:nvSpPr>
        <p:spPr>
          <a:xfrm>
            <a:off x="4143517" y="4008486"/>
            <a:ext cx="1338828" cy="646331"/>
          </a:xfrm>
          <a:prstGeom prst="rect">
            <a:avLst/>
          </a:prstGeom>
          <a:noFill/>
        </p:spPr>
        <p:txBody>
          <a:bodyPr wrap="none" rtlCol="0">
            <a:spAutoFit/>
          </a:bodyPr>
          <a:lstStyle/>
          <a:p>
            <a:r>
              <a:rPr lang="en-US" altLang="zh-CN" sz="3600" dirty="0">
                <a:solidFill>
                  <a:schemeClr val="bg1">
                    <a:lumMod val="50000"/>
                  </a:schemeClr>
                </a:solidFill>
                <a:cs typeface="+mn-ea"/>
                <a:sym typeface="+mn-lt"/>
              </a:rPr>
              <a:t>2,345</a:t>
            </a:r>
            <a:endParaRPr lang="zh-CN" altLang="en-US" sz="3600" dirty="0">
              <a:solidFill>
                <a:schemeClr val="bg1">
                  <a:lumMod val="50000"/>
                </a:schemeClr>
              </a:solidFill>
              <a:cs typeface="+mn-ea"/>
              <a:sym typeface="+mn-lt"/>
            </a:endParaRPr>
          </a:p>
        </p:txBody>
      </p:sp>
      <p:sp>
        <p:nvSpPr>
          <p:cNvPr id="20" name="文本框 25"/>
          <p:cNvSpPr txBox="1"/>
          <p:nvPr/>
        </p:nvSpPr>
        <p:spPr>
          <a:xfrm>
            <a:off x="1245432" y="4506169"/>
            <a:ext cx="2353529" cy="1323439"/>
          </a:xfrm>
          <a:prstGeom prst="rect">
            <a:avLst/>
          </a:prstGeom>
          <a:noFill/>
          <a:effectLst/>
        </p:spPr>
        <p:txBody>
          <a:bodyPr wrap="none" rtlCol="0">
            <a:spAutoFit/>
          </a:bodyPr>
          <a:lstStyle/>
          <a:p>
            <a:r>
              <a:rPr lang="en-US" altLang="zh-CN" sz="2000" b="1" dirty="0">
                <a:solidFill>
                  <a:schemeClr val="bg1">
                    <a:lumMod val="50000"/>
                  </a:schemeClr>
                </a:solidFill>
                <a:cs typeface="+mn-ea"/>
                <a:sym typeface="+mn-lt"/>
              </a:rPr>
              <a:t>             </a:t>
            </a:r>
            <a:endParaRPr lang="en-US" altLang="zh-CN" sz="2800" b="1" dirty="0">
              <a:solidFill>
                <a:schemeClr val="bg1">
                  <a:lumMod val="50000"/>
                </a:schemeClr>
              </a:solidFill>
              <a:cs typeface="+mn-ea"/>
              <a:sym typeface="+mn-lt"/>
            </a:endParaRPr>
          </a:p>
          <a:p>
            <a:r>
              <a:rPr lang="en-US" altLang="zh-CN" sz="1200" dirty="0">
                <a:solidFill>
                  <a:schemeClr val="bg1">
                    <a:lumMod val="50000"/>
                  </a:schemeClr>
                </a:solidFill>
                <a:cs typeface="+mn-ea"/>
                <a:sym typeface="+mn-lt"/>
              </a:rPr>
              <a:t>Click  here to add you to the </a:t>
            </a:r>
          </a:p>
          <a:p>
            <a:r>
              <a:rPr lang="en-US" altLang="zh-CN" sz="1200" dirty="0">
                <a:solidFill>
                  <a:schemeClr val="bg1">
                    <a:lumMod val="50000"/>
                  </a:schemeClr>
                </a:solidFill>
                <a:cs typeface="+mn-ea"/>
                <a:sym typeface="+mn-lt"/>
              </a:rPr>
              <a:t>Center of the  narrative  thought</a:t>
            </a:r>
          </a:p>
          <a:p>
            <a:r>
              <a:rPr lang="en-US" altLang="zh-CN" sz="1100" dirty="0">
                <a:solidFill>
                  <a:schemeClr val="bg1">
                    <a:lumMod val="50000"/>
                  </a:schemeClr>
                </a:solidFill>
                <a:cs typeface="+mn-ea"/>
                <a:sym typeface="+mn-lt"/>
              </a:rPr>
              <a:t>Click   here to  add   you to the </a:t>
            </a:r>
          </a:p>
          <a:p>
            <a:r>
              <a:rPr lang="en-US" altLang="zh-CN" sz="1100" dirty="0">
                <a:solidFill>
                  <a:schemeClr val="bg1">
                    <a:lumMod val="50000"/>
                  </a:schemeClr>
                </a:solidFill>
                <a:cs typeface="+mn-ea"/>
                <a:sym typeface="+mn-lt"/>
              </a:rPr>
              <a:t>Center of the    narrative   thought</a:t>
            </a:r>
            <a:endParaRPr lang="en-US" altLang="zh-CN" sz="1050" dirty="0">
              <a:solidFill>
                <a:schemeClr val="bg1">
                  <a:lumMod val="50000"/>
                </a:schemeClr>
              </a:solidFill>
              <a:cs typeface="+mn-ea"/>
              <a:sym typeface="+mn-lt"/>
            </a:endParaRPr>
          </a:p>
          <a:p>
            <a:r>
              <a:rPr lang="en-US" altLang="zh-CN" sz="1400" dirty="0">
                <a:solidFill>
                  <a:schemeClr val="bg1">
                    <a:lumMod val="50000"/>
                  </a:schemeClr>
                </a:solidFill>
                <a:cs typeface="+mn-ea"/>
                <a:sym typeface="+mn-lt"/>
              </a:rPr>
              <a:t> </a:t>
            </a:r>
          </a:p>
        </p:txBody>
      </p:sp>
      <p:sp>
        <p:nvSpPr>
          <p:cNvPr id="21" name="文本框 26"/>
          <p:cNvSpPr txBox="1"/>
          <p:nvPr/>
        </p:nvSpPr>
        <p:spPr>
          <a:xfrm>
            <a:off x="3835879" y="4383059"/>
            <a:ext cx="2353529" cy="1400383"/>
          </a:xfrm>
          <a:prstGeom prst="rect">
            <a:avLst/>
          </a:prstGeom>
          <a:noFill/>
          <a:effectLst/>
        </p:spPr>
        <p:txBody>
          <a:bodyPr wrap="none" rtlCol="0">
            <a:spAutoFit/>
          </a:bodyPr>
          <a:lstStyle/>
          <a:p>
            <a:r>
              <a:rPr lang="en-US" altLang="zh-CN" sz="2800" b="1" dirty="0">
                <a:solidFill>
                  <a:schemeClr val="bg1">
                    <a:lumMod val="50000"/>
                  </a:schemeClr>
                </a:solidFill>
                <a:cs typeface="+mn-ea"/>
                <a:sym typeface="+mn-lt"/>
              </a:rPr>
              <a:t>             </a:t>
            </a:r>
            <a:endParaRPr lang="en-US" altLang="zh-CN" sz="3600" b="1" dirty="0">
              <a:solidFill>
                <a:schemeClr val="bg1">
                  <a:lumMod val="50000"/>
                </a:schemeClr>
              </a:solidFill>
              <a:cs typeface="+mn-ea"/>
              <a:sym typeface="+mn-lt"/>
            </a:endParaRPr>
          </a:p>
          <a:p>
            <a:r>
              <a:rPr lang="en-US" altLang="zh-CN" sz="1200" dirty="0">
                <a:solidFill>
                  <a:schemeClr val="bg1">
                    <a:lumMod val="50000"/>
                  </a:schemeClr>
                </a:solidFill>
                <a:cs typeface="+mn-ea"/>
                <a:sym typeface="+mn-lt"/>
              </a:rPr>
              <a:t>Click  here to add you to the </a:t>
            </a:r>
          </a:p>
          <a:p>
            <a:r>
              <a:rPr lang="en-US" altLang="zh-CN" sz="1200" dirty="0">
                <a:solidFill>
                  <a:schemeClr val="bg1">
                    <a:lumMod val="50000"/>
                  </a:schemeClr>
                </a:solidFill>
                <a:cs typeface="+mn-ea"/>
                <a:sym typeface="+mn-lt"/>
              </a:rPr>
              <a:t>Center of the  narrative  thought</a:t>
            </a:r>
          </a:p>
          <a:p>
            <a:r>
              <a:rPr lang="en-US" altLang="zh-CN" sz="1100" dirty="0">
                <a:solidFill>
                  <a:schemeClr val="bg1">
                    <a:lumMod val="50000"/>
                  </a:schemeClr>
                </a:solidFill>
                <a:cs typeface="+mn-ea"/>
                <a:sym typeface="+mn-lt"/>
              </a:rPr>
              <a:t>Click   here to  add   you to the </a:t>
            </a:r>
          </a:p>
          <a:p>
            <a:r>
              <a:rPr lang="en-US" altLang="zh-CN" sz="1100" dirty="0">
                <a:solidFill>
                  <a:schemeClr val="bg1">
                    <a:lumMod val="50000"/>
                  </a:schemeClr>
                </a:solidFill>
                <a:cs typeface="+mn-ea"/>
                <a:sym typeface="+mn-lt"/>
              </a:rPr>
              <a:t>Center of the    narrative   thought</a:t>
            </a:r>
            <a:endParaRPr lang="en-US" altLang="zh-CN" sz="1050" dirty="0">
              <a:solidFill>
                <a:schemeClr val="bg1">
                  <a:lumMod val="50000"/>
                </a:schemeClr>
              </a:solidFill>
              <a:cs typeface="+mn-ea"/>
              <a:sym typeface="+mn-lt"/>
            </a:endParaRPr>
          </a:p>
          <a:p>
            <a:r>
              <a:rPr lang="en-US" altLang="zh-CN" sz="1100" dirty="0">
                <a:solidFill>
                  <a:schemeClr val="bg1">
                    <a:lumMod val="50000"/>
                  </a:schemeClr>
                </a:solidFill>
                <a:cs typeface="+mn-ea"/>
                <a:sym typeface="+mn-lt"/>
              </a:rPr>
              <a:t> </a:t>
            </a:r>
          </a:p>
        </p:txBody>
      </p:sp>
      <p:sp>
        <p:nvSpPr>
          <p:cNvPr id="22" name="文本框 27"/>
          <p:cNvSpPr txBox="1"/>
          <p:nvPr/>
        </p:nvSpPr>
        <p:spPr>
          <a:xfrm>
            <a:off x="6426326" y="4506169"/>
            <a:ext cx="2353529" cy="1277273"/>
          </a:xfrm>
          <a:prstGeom prst="rect">
            <a:avLst/>
          </a:prstGeom>
          <a:noFill/>
          <a:effectLst/>
        </p:spPr>
        <p:txBody>
          <a:bodyPr wrap="none" rtlCol="0">
            <a:spAutoFit/>
          </a:bodyPr>
          <a:lstStyle/>
          <a:p>
            <a:r>
              <a:rPr lang="en-US" altLang="zh-CN" sz="2000" b="1" dirty="0">
                <a:solidFill>
                  <a:schemeClr val="bg1">
                    <a:lumMod val="50000"/>
                  </a:schemeClr>
                </a:solidFill>
                <a:cs typeface="+mn-ea"/>
                <a:sym typeface="+mn-lt"/>
              </a:rPr>
              <a:t>             </a:t>
            </a:r>
            <a:endParaRPr lang="en-US" altLang="zh-CN" sz="2800" b="1" dirty="0">
              <a:solidFill>
                <a:schemeClr val="bg1">
                  <a:lumMod val="50000"/>
                </a:schemeClr>
              </a:solidFill>
              <a:cs typeface="+mn-ea"/>
              <a:sym typeface="+mn-lt"/>
            </a:endParaRPr>
          </a:p>
          <a:p>
            <a:r>
              <a:rPr lang="en-US" altLang="zh-CN" sz="1200" dirty="0">
                <a:solidFill>
                  <a:schemeClr val="bg1">
                    <a:lumMod val="50000"/>
                  </a:schemeClr>
                </a:solidFill>
                <a:cs typeface="+mn-ea"/>
                <a:sym typeface="+mn-lt"/>
              </a:rPr>
              <a:t>Click  here to add you to the </a:t>
            </a:r>
          </a:p>
          <a:p>
            <a:r>
              <a:rPr lang="en-US" altLang="zh-CN" sz="1200" dirty="0">
                <a:solidFill>
                  <a:schemeClr val="bg1">
                    <a:lumMod val="50000"/>
                  </a:schemeClr>
                </a:solidFill>
                <a:cs typeface="+mn-ea"/>
                <a:sym typeface="+mn-lt"/>
              </a:rPr>
              <a:t>Center of the  narrative  thought</a:t>
            </a:r>
          </a:p>
          <a:p>
            <a:r>
              <a:rPr lang="en-US" altLang="zh-CN" sz="1100" dirty="0">
                <a:solidFill>
                  <a:schemeClr val="bg1">
                    <a:lumMod val="50000"/>
                  </a:schemeClr>
                </a:solidFill>
                <a:cs typeface="+mn-ea"/>
                <a:sym typeface="+mn-lt"/>
              </a:rPr>
              <a:t>Click   here to  add   you to the </a:t>
            </a:r>
          </a:p>
          <a:p>
            <a:r>
              <a:rPr lang="en-US" altLang="zh-CN" sz="1100" dirty="0">
                <a:solidFill>
                  <a:schemeClr val="bg1">
                    <a:lumMod val="50000"/>
                  </a:schemeClr>
                </a:solidFill>
                <a:cs typeface="+mn-ea"/>
                <a:sym typeface="+mn-lt"/>
              </a:rPr>
              <a:t>Center of the    narrative   thought</a:t>
            </a:r>
            <a:endParaRPr lang="en-US" altLang="zh-CN" sz="1050" dirty="0">
              <a:solidFill>
                <a:schemeClr val="bg1">
                  <a:lumMod val="50000"/>
                </a:schemeClr>
              </a:solidFill>
              <a:cs typeface="+mn-ea"/>
              <a:sym typeface="+mn-lt"/>
            </a:endParaRPr>
          </a:p>
          <a:p>
            <a:r>
              <a:rPr lang="en-US" altLang="zh-CN" sz="1100" dirty="0">
                <a:solidFill>
                  <a:schemeClr val="bg1">
                    <a:lumMod val="50000"/>
                  </a:schemeClr>
                </a:solidFill>
                <a:cs typeface="+mn-ea"/>
                <a:sym typeface="+mn-lt"/>
              </a:rPr>
              <a:t> </a:t>
            </a:r>
          </a:p>
        </p:txBody>
      </p:sp>
      <p:sp>
        <p:nvSpPr>
          <p:cNvPr id="23" name="文本框 28"/>
          <p:cNvSpPr txBox="1"/>
          <p:nvPr/>
        </p:nvSpPr>
        <p:spPr>
          <a:xfrm>
            <a:off x="8897864" y="4506169"/>
            <a:ext cx="2353529" cy="1277273"/>
          </a:xfrm>
          <a:prstGeom prst="rect">
            <a:avLst/>
          </a:prstGeom>
          <a:noFill/>
          <a:effectLst/>
        </p:spPr>
        <p:txBody>
          <a:bodyPr wrap="none" rtlCol="0">
            <a:spAutoFit/>
          </a:bodyPr>
          <a:lstStyle/>
          <a:p>
            <a:r>
              <a:rPr lang="en-US" altLang="zh-CN" sz="2000" b="1" dirty="0">
                <a:solidFill>
                  <a:schemeClr val="bg1">
                    <a:lumMod val="50000"/>
                  </a:schemeClr>
                </a:solidFill>
                <a:cs typeface="+mn-ea"/>
                <a:sym typeface="+mn-lt"/>
              </a:rPr>
              <a:t>             </a:t>
            </a:r>
            <a:endParaRPr lang="en-US" altLang="zh-CN" sz="2800" b="1" dirty="0">
              <a:solidFill>
                <a:schemeClr val="bg1">
                  <a:lumMod val="50000"/>
                </a:schemeClr>
              </a:solidFill>
              <a:cs typeface="+mn-ea"/>
              <a:sym typeface="+mn-lt"/>
            </a:endParaRPr>
          </a:p>
          <a:p>
            <a:r>
              <a:rPr lang="en-US" altLang="zh-CN" sz="1200" dirty="0">
                <a:solidFill>
                  <a:schemeClr val="bg1">
                    <a:lumMod val="50000"/>
                  </a:schemeClr>
                </a:solidFill>
                <a:cs typeface="+mn-ea"/>
                <a:sym typeface="+mn-lt"/>
              </a:rPr>
              <a:t>Click  here to add you to the </a:t>
            </a:r>
          </a:p>
          <a:p>
            <a:r>
              <a:rPr lang="en-US" altLang="zh-CN" sz="1200" dirty="0">
                <a:solidFill>
                  <a:schemeClr val="bg1">
                    <a:lumMod val="50000"/>
                  </a:schemeClr>
                </a:solidFill>
                <a:cs typeface="+mn-ea"/>
                <a:sym typeface="+mn-lt"/>
              </a:rPr>
              <a:t>Center of the  narrative  thought</a:t>
            </a:r>
          </a:p>
          <a:p>
            <a:r>
              <a:rPr lang="en-US" altLang="zh-CN" sz="1100" dirty="0">
                <a:solidFill>
                  <a:schemeClr val="bg1">
                    <a:lumMod val="50000"/>
                  </a:schemeClr>
                </a:solidFill>
                <a:cs typeface="+mn-ea"/>
                <a:sym typeface="+mn-lt"/>
              </a:rPr>
              <a:t>Click   here to  add   you to the </a:t>
            </a:r>
          </a:p>
          <a:p>
            <a:r>
              <a:rPr lang="en-US" altLang="zh-CN" sz="1100" dirty="0">
                <a:solidFill>
                  <a:schemeClr val="bg1">
                    <a:lumMod val="50000"/>
                  </a:schemeClr>
                </a:solidFill>
                <a:cs typeface="+mn-ea"/>
                <a:sym typeface="+mn-lt"/>
              </a:rPr>
              <a:t>Center of the    narrative   thought</a:t>
            </a:r>
            <a:endParaRPr lang="en-US" altLang="zh-CN" sz="1050" dirty="0">
              <a:solidFill>
                <a:schemeClr val="bg1">
                  <a:lumMod val="50000"/>
                </a:schemeClr>
              </a:solidFill>
              <a:cs typeface="+mn-ea"/>
              <a:sym typeface="+mn-lt"/>
            </a:endParaRPr>
          </a:p>
          <a:p>
            <a:r>
              <a:rPr lang="en-US" altLang="zh-CN" sz="1100" dirty="0">
                <a:solidFill>
                  <a:schemeClr val="bg1">
                    <a:lumMod val="50000"/>
                  </a:schemeClr>
                </a:solidFill>
                <a:cs typeface="+mn-ea"/>
                <a:sym typeface="+mn-lt"/>
              </a:rPr>
              <a:t> </a:t>
            </a:r>
          </a:p>
        </p:txBody>
      </p:sp>
      <p:sp>
        <p:nvSpPr>
          <p:cNvPr id="24" name="文本框 29"/>
          <p:cNvSpPr txBox="1"/>
          <p:nvPr/>
        </p:nvSpPr>
        <p:spPr>
          <a:xfrm>
            <a:off x="1762795" y="2497646"/>
            <a:ext cx="1095172" cy="1138773"/>
          </a:xfrm>
          <a:prstGeom prst="rect">
            <a:avLst/>
          </a:prstGeom>
          <a:noFill/>
        </p:spPr>
        <p:txBody>
          <a:bodyPr wrap="none" rtlCol="0">
            <a:spAutoFit/>
          </a:bodyPr>
          <a:lstStyle/>
          <a:p>
            <a:r>
              <a:rPr lang="en-US" altLang="zh-CN" sz="3200" dirty="0">
                <a:solidFill>
                  <a:schemeClr val="bg1">
                    <a:lumMod val="50000"/>
                  </a:schemeClr>
                </a:solidFill>
                <a:cs typeface="+mn-ea"/>
                <a:sym typeface="+mn-lt"/>
              </a:rPr>
              <a:t>2027</a:t>
            </a:r>
          </a:p>
          <a:p>
            <a:endParaRPr lang="zh-CN" altLang="en-US" sz="3600" dirty="0">
              <a:solidFill>
                <a:schemeClr val="bg1">
                  <a:lumMod val="50000"/>
                </a:schemeClr>
              </a:solidFill>
              <a:cs typeface="+mn-ea"/>
              <a:sym typeface="+mn-lt"/>
            </a:endParaRPr>
          </a:p>
        </p:txBody>
      </p:sp>
      <p:sp>
        <p:nvSpPr>
          <p:cNvPr id="25" name="文本框 30"/>
          <p:cNvSpPr txBox="1"/>
          <p:nvPr/>
        </p:nvSpPr>
        <p:spPr>
          <a:xfrm>
            <a:off x="4308542" y="2490466"/>
            <a:ext cx="1095172" cy="584775"/>
          </a:xfrm>
          <a:prstGeom prst="rect">
            <a:avLst/>
          </a:prstGeom>
          <a:noFill/>
        </p:spPr>
        <p:txBody>
          <a:bodyPr wrap="none" rtlCol="0">
            <a:spAutoFit/>
          </a:bodyPr>
          <a:lstStyle/>
          <a:p>
            <a:r>
              <a:rPr lang="en-US" altLang="zh-CN" sz="3200" dirty="0">
                <a:solidFill>
                  <a:schemeClr val="bg1">
                    <a:lumMod val="50000"/>
                  </a:schemeClr>
                </a:solidFill>
                <a:cs typeface="+mn-ea"/>
                <a:sym typeface="+mn-lt"/>
              </a:rPr>
              <a:t>2028</a:t>
            </a:r>
            <a:endParaRPr lang="zh-CN" altLang="en-US" sz="3200" dirty="0">
              <a:solidFill>
                <a:schemeClr val="bg1">
                  <a:lumMod val="50000"/>
                </a:schemeClr>
              </a:solidFill>
              <a:cs typeface="+mn-ea"/>
              <a:sym typeface="+mn-lt"/>
            </a:endParaRPr>
          </a:p>
        </p:txBody>
      </p:sp>
      <p:sp>
        <p:nvSpPr>
          <p:cNvPr id="26" name="文本框 31"/>
          <p:cNvSpPr txBox="1"/>
          <p:nvPr/>
        </p:nvSpPr>
        <p:spPr>
          <a:xfrm>
            <a:off x="6843721" y="2490465"/>
            <a:ext cx="1300129" cy="584775"/>
          </a:xfrm>
          <a:prstGeom prst="rect">
            <a:avLst/>
          </a:prstGeom>
          <a:noFill/>
        </p:spPr>
        <p:txBody>
          <a:bodyPr wrap="square" rtlCol="0">
            <a:spAutoFit/>
          </a:bodyPr>
          <a:lstStyle/>
          <a:p>
            <a:r>
              <a:rPr lang="en-US" altLang="zh-CN" sz="3200" dirty="0">
                <a:solidFill>
                  <a:schemeClr val="bg1">
                    <a:lumMod val="50000"/>
                  </a:schemeClr>
                </a:solidFill>
                <a:cs typeface="+mn-ea"/>
                <a:sym typeface="+mn-lt"/>
              </a:rPr>
              <a:t>2029</a:t>
            </a:r>
            <a:endParaRPr lang="zh-CN" altLang="en-US" sz="3200" dirty="0">
              <a:solidFill>
                <a:schemeClr val="bg1">
                  <a:lumMod val="50000"/>
                </a:schemeClr>
              </a:solidFill>
              <a:cs typeface="+mn-ea"/>
              <a:sym typeface="+mn-lt"/>
            </a:endParaRPr>
          </a:p>
        </p:txBody>
      </p:sp>
      <p:sp>
        <p:nvSpPr>
          <p:cNvPr id="27" name="文本框 32"/>
          <p:cNvSpPr txBox="1"/>
          <p:nvPr/>
        </p:nvSpPr>
        <p:spPr>
          <a:xfrm>
            <a:off x="9464441" y="2490464"/>
            <a:ext cx="1095172" cy="584775"/>
          </a:xfrm>
          <a:prstGeom prst="rect">
            <a:avLst/>
          </a:prstGeom>
          <a:noFill/>
        </p:spPr>
        <p:txBody>
          <a:bodyPr wrap="none" rtlCol="0">
            <a:spAutoFit/>
          </a:bodyPr>
          <a:lstStyle/>
          <a:p>
            <a:r>
              <a:rPr lang="en-US" altLang="zh-CN" sz="3200" dirty="0">
                <a:solidFill>
                  <a:schemeClr val="bg1">
                    <a:lumMod val="50000"/>
                  </a:schemeClr>
                </a:solidFill>
                <a:cs typeface="+mn-ea"/>
                <a:sym typeface="+mn-lt"/>
              </a:rPr>
              <a:t>2030</a:t>
            </a:r>
            <a:endParaRPr lang="zh-CN" altLang="en-US" sz="3200" dirty="0">
              <a:solidFill>
                <a:schemeClr val="bg1">
                  <a:lumMod val="50000"/>
                </a:schemeClr>
              </a:solidFill>
              <a:cs typeface="+mn-ea"/>
              <a:sym typeface="+mn-lt"/>
            </a:endParaRPr>
          </a:p>
        </p:txBody>
      </p:sp>
      <p:sp>
        <p:nvSpPr>
          <p:cNvPr id="28" name="文本框 33"/>
          <p:cNvSpPr txBox="1"/>
          <p:nvPr/>
        </p:nvSpPr>
        <p:spPr>
          <a:xfrm>
            <a:off x="1803755" y="3136795"/>
            <a:ext cx="902811" cy="523220"/>
          </a:xfrm>
          <a:prstGeom prst="rect">
            <a:avLst/>
          </a:prstGeom>
          <a:noFill/>
        </p:spPr>
        <p:txBody>
          <a:bodyPr wrap="none" rtlCol="0">
            <a:spAutoFit/>
          </a:bodyPr>
          <a:lstStyle/>
          <a:p>
            <a:r>
              <a:rPr lang="zh-CN" altLang="en-US" sz="2800" dirty="0">
                <a:solidFill>
                  <a:schemeClr val="bg1">
                    <a:lumMod val="50000"/>
                  </a:schemeClr>
                </a:solidFill>
                <a:cs typeface="+mn-ea"/>
                <a:sym typeface="+mn-lt"/>
              </a:rPr>
              <a:t>年度</a:t>
            </a:r>
            <a:endParaRPr lang="en-US" altLang="zh-CN" sz="2800" dirty="0">
              <a:solidFill>
                <a:schemeClr val="bg1">
                  <a:lumMod val="50000"/>
                </a:schemeClr>
              </a:solidFill>
              <a:cs typeface="+mn-ea"/>
              <a:sym typeface="+mn-lt"/>
            </a:endParaRPr>
          </a:p>
        </p:txBody>
      </p:sp>
      <p:sp>
        <p:nvSpPr>
          <p:cNvPr id="29" name="文本框 34"/>
          <p:cNvSpPr txBox="1"/>
          <p:nvPr/>
        </p:nvSpPr>
        <p:spPr>
          <a:xfrm>
            <a:off x="4336678" y="3109196"/>
            <a:ext cx="902811" cy="523220"/>
          </a:xfrm>
          <a:prstGeom prst="rect">
            <a:avLst/>
          </a:prstGeom>
          <a:noFill/>
        </p:spPr>
        <p:txBody>
          <a:bodyPr wrap="none" rtlCol="0">
            <a:spAutoFit/>
          </a:bodyPr>
          <a:lstStyle/>
          <a:p>
            <a:r>
              <a:rPr lang="zh-CN" altLang="en-US" sz="2800" dirty="0">
                <a:solidFill>
                  <a:schemeClr val="bg1">
                    <a:lumMod val="50000"/>
                  </a:schemeClr>
                </a:solidFill>
                <a:cs typeface="+mn-ea"/>
                <a:sym typeface="+mn-lt"/>
              </a:rPr>
              <a:t>年度</a:t>
            </a:r>
            <a:endParaRPr lang="en-US" altLang="zh-CN" sz="2800" dirty="0">
              <a:solidFill>
                <a:schemeClr val="bg1">
                  <a:lumMod val="50000"/>
                </a:schemeClr>
              </a:solidFill>
              <a:cs typeface="+mn-ea"/>
              <a:sym typeface="+mn-lt"/>
            </a:endParaRPr>
          </a:p>
        </p:txBody>
      </p:sp>
      <p:sp>
        <p:nvSpPr>
          <p:cNvPr id="30" name="文本框 35"/>
          <p:cNvSpPr txBox="1"/>
          <p:nvPr/>
        </p:nvSpPr>
        <p:spPr>
          <a:xfrm>
            <a:off x="6935467" y="3095640"/>
            <a:ext cx="902811" cy="523220"/>
          </a:xfrm>
          <a:prstGeom prst="rect">
            <a:avLst/>
          </a:prstGeom>
          <a:noFill/>
        </p:spPr>
        <p:txBody>
          <a:bodyPr wrap="none" rtlCol="0">
            <a:spAutoFit/>
          </a:bodyPr>
          <a:lstStyle/>
          <a:p>
            <a:r>
              <a:rPr lang="zh-CN" altLang="en-US" sz="2800" dirty="0">
                <a:solidFill>
                  <a:schemeClr val="bg1">
                    <a:lumMod val="50000"/>
                  </a:schemeClr>
                </a:solidFill>
                <a:cs typeface="+mn-ea"/>
                <a:sym typeface="+mn-lt"/>
              </a:rPr>
              <a:t>年度</a:t>
            </a:r>
            <a:endParaRPr lang="en-US" altLang="zh-CN" sz="2800" dirty="0">
              <a:solidFill>
                <a:schemeClr val="bg1">
                  <a:lumMod val="50000"/>
                </a:schemeClr>
              </a:solidFill>
              <a:cs typeface="+mn-ea"/>
              <a:sym typeface="+mn-lt"/>
            </a:endParaRPr>
          </a:p>
        </p:txBody>
      </p:sp>
      <p:sp>
        <p:nvSpPr>
          <p:cNvPr id="31" name="文本框 36"/>
          <p:cNvSpPr txBox="1"/>
          <p:nvPr/>
        </p:nvSpPr>
        <p:spPr>
          <a:xfrm>
            <a:off x="9492577" y="3109196"/>
            <a:ext cx="902811" cy="523220"/>
          </a:xfrm>
          <a:prstGeom prst="rect">
            <a:avLst/>
          </a:prstGeom>
          <a:noFill/>
        </p:spPr>
        <p:txBody>
          <a:bodyPr wrap="none" rtlCol="0">
            <a:spAutoFit/>
          </a:bodyPr>
          <a:lstStyle/>
          <a:p>
            <a:r>
              <a:rPr lang="zh-CN" altLang="en-US" sz="2800" dirty="0">
                <a:solidFill>
                  <a:schemeClr val="bg1">
                    <a:lumMod val="50000"/>
                  </a:schemeClr>
                </a:solidFill>
                <a:cs typeface="+mn-ea"/>
                <a:sym typeface="+mn-lt"/>
              </a:rPr>
              <a:t>年度</a:t>
            </a:r>
            <a:endParaRPr lang="en-US" altLang="zh-CN" sz="2800" dirty="0">
              <a:solidFill>
                <a:schemeClr val="bg1">
                  <a:lumMod val="50000"/>
                </a:schemeClr>
              </a:solidFill>
              <a:cs typeface="+mn-ea"/>
              <a:sym typeface="+mn-lt"/>
            </a:endParaRPr>
          </a:p>
        </p:txBody>
      </p:sp>
    </p:spTree>
    <p:extLst>
      <p:ext uri="{BB962C8B-B14F-4D97-AF65-F5344CB8AC3E}">
        <p14:creationId xmlns:p14="http://schemas.microsoft.com/office/powerpoint/2010/main" val="2374708725"/>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1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50"/>
                                        <p:tgtEl>
                                          <p:spTgt spid="18"/>
                                        </p:tgtEl>
                                      </p:cBhvr>
                                    </p:animEffect>
                                    <p:anim calcmode="lin" valueType="num">
                                      <p:cBhvr>
                                        <p:cTn id="50" dur="250" fill="hold"/>
                                        <p:tgtEl>
                                          <p:spTgt spid="18"/>
                                        </p:tgtEl>
                                        <p:attrNameLst>
                                          <p:attrName>ppt_x</p:attrName>
                                        </p:attrNameLst>
                                      </p:cBhvr>
                                      <p:tavLst>
                                        <p:tav tm="0">
                                          <p:val>
                                            <p:strVal val="#ppt_x"/>
                                          </p:val>
                                        </p:tav>
                                        <p:tav tm="100000">
                                          <p:val>
                                            <p:strVal val="#ppt_x"/>
                                          </p:val>
                                        </p:tav>
                                      </p:tavLst>
                                    </p:anim>
                                    <p:anim calcmode="lin" valueType="num">
                                      <p:cBhvr>
                                        <p:cTn id="51" dur="25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22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250"/>
                                        <p:tgtEl>
                                          <p:spTgt spid="19"/>
                                        </p:tgtEl>
                                      </p:cBhvr>
                                    </p:animEffect>
                                    <p:anim calcmode="lin" valueType="num">
                                      <p:cBhvr>
                                        <p:cTn id="56" dur="250" fill="hold"/>
                                        <p:tgtEl>
                                          <p:spTgt spid="19"/>
                                        </p:tgtEl>
                                        <p:attrNameLst>
                                          <p:attrName>ppt_x</p:attrName>
                                        </p:attrNameLst>
                                      </p:cBhvr>
                                      <p:tavLst>
                                        <p:tav tm="0">
                                          <p:val>
                                            <p:strVal val="#ppt_x"/>
                                          </p:val>
                                        </p:tav>
                                        <p:tav tm="100000">
                                          <p:val>
                                            <p:strVal val="#ppt_x"/>
                                          </p:val>
                                        </p:tav>
                                      </p:tavLst>
                                    </p:anim>
                                    <p:anim calcmode="lin" valueType="num">
                                      <p:cBhvr>
                                        <p:cTn id="57" dur="25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2500"/>
                            </p:stCondLst>
                            <p:childTnLst>
                              <p:par>
                                <p:cTn id="59" presetID="42"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250"/>
                                        <p:tgtEl>
                                          <p:spTgt spid="20"/>
                                        </p:tgtEl>
                                      </p:cBhvr>
                                    </p:animEffect>
                                    <p:anim calcmode="lin" valueType="num">
                                      <p:cBhvr>
                                        <p:cTn id="62" dur="250" fill="hold"/>
                                        <p:tgtEl>
                                          <p:spTgt spid="20"/>
                                        </p:tgtEl>
                                        <p:attrNameLst>
                                          <p:attrName>ppt_x</p:attrName>
                                        </p:attrNameLst>
                                      </p:cBhvr>
                                      <p:tavLst>
                                        <p:tav tm="0">
                                          <p:val>
                                            <p:strVal val="#ppt_x"/>
                                          </p:val>
                                        </p:tav>
                                        <p:tav tm="100000">
                                          <p:val>
                                            <p:strVal val="#ppt_x"/>
                                          </p:val>
                                        </p:tav>
                                      </p:tavLst>
                                    </p:anim>
                                    <p:anim calcmode="lin" valueType="num">
                                      <p:cBhvr>
                                        <p:cTn id="63" dur="25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2750"/>
                            </p:stCondLst>
                            <p:childTnLst>
                              <p:par>
                                <p:cTn id="65" presetID="42"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250"/>
                                        <p:tgtEl>
                                          <p:spTgt spid="21"/>
                                        </p:tgtEl>
                                      </p:cBhvr>
                                    </p:animEffect>
                                    <p:anim calcmode="lin" valueType="num">
                                      <p:cBhvr>
                                        <p:cTn id="68" dur="250" fill="hold"/>
                                        <p:tgtEl>
                                          <p:spTgt spid="21"/>
                                        </p:tgtEl>
                                        <p:attrNameLst>
                                          <p:attrName>ppt_x</p:attrName>
                                        </p:attrNameLst>
                                      </p:cBhvr>
                                      <p:tavLst>
                                        <p:tav tm="0">
                                          <p:val>
                                            <p:strVal val="#ppt_x"/>
                                          </p:val>
                                        </p:tav>
                                        <p:tav tm="100000">
                                          <p:val>
                                            <p:strVal val="#ppt_x"/>
                                          </p:val>
                                        </p:tav>
                                      </p:tavLst>
                                    </p:anim>
                                    <p:anim calcmode="lin" valueType="num">
                                      <p:cBhvr>
                                        <p:cTn id="69" dur="250" fill="hold"/>
                                        <p:tgtEl>
                                          <p:spTgt spid="21"/>
                                        </p:tgtEl>
                                        <p:attrNameLst>
                                          <p:attrName>ppt_y</p:attrName>
                                        </p:attrNameLst>
                                      </p:cBhvr>
                                      <p:tavLst>
                                        <p:tav tm="0">
                                          <p:val>
                                            <p:strVal val="#ppt_y+.1"/>
                                          </p:val>
                                        </p:tav>
                                        <p:tav tm="100000">
                                          <p:val>
                                            <p:strVal val="#ppt_y"/>
                                          </p:val>
                                        </p:tav>
                                      </p:tavLst>
                                    </p:anim>
                                  </p:childTnLst>
                                </p:cTn>
                              </p:par>
                            </p:childTnLst>
                          </p:cTn>
                        </p:par>
                        <p:par>
                          <p:cTn id="70" fill="hold">
                            <p:stCondLst>
                              <p:cond delay="3000"/>
                            </p:stCondLst>
                            <p:childTnLst>
                              <p:par>
                                <p:cTn id="71" presetID="42"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250"/>
                                        <p:tgtEl>
                                          <p:spTgt spid="22"/>
                                        </p:tgtEl>
                                      </p:cBhvr>
                                    </p:animEffect>
                                    <p:anim calcmode="lin" valueType="num">
                                      <p:cBhvr>
                                        <p:cTn id="74" dur="250" fill="hold"/>
                                        <p:tgtEl>
                                          <p:spTgt spid="22"/>
                                        </p:tgtEl>
                                        <p:attrNameLst>
                                          <p:attrName>ppt_x</p:attrName>
                                        </p:attrNameLst>
                                      </p:cBhvr>
                                      <p:tavLst>
                                        <p:tav tm="0">
                                          <p:val>
                                            <p:strVal val="#ppt_x"/>
                                          </p:val>
                                        </p:tav>
                                        <p:tav tm="100000">
                                          <p:val>
                                            <p:strVal val="#ppt_x"/>
                                          </p:val>
                                        </p:tav>
                                      </p:tavLst>
                                    </p:anim>
                                    <p:anim calcmode="lin" valueType="num">
                                      <p:cBhvr>
                                        <p:cTn id="75" dur="250" fill="hold"/>
                                        <p:tgtEl>
                                          <p:spTgt spid="22"/>
                                        </p:tgtEl>
                                        <p:attrNameLst>
                                          <p:attrName>ppt_y</p:attrName>
                                        </p:attrNameLst>
                                      </p:cBhvr>
                                      <p:tavLst>
                                        <p:tav tm="0">
                                          <p:val>
                                            <p:strVal val="#ppt_y+.1"/>
                                          </p:val>
                                        </p:tav>
                                        <p:tav tm="100000">
                                          <p:val>
                                            <p:strVal val="#ppt_y"/>
                                          </p:val>
                                        </p:tav>
                                      </p:tavLst>
                                    </p:anim>
                                  </p:childTnLst>
                                </p:cTn>
                              </p:par>
                            </p:childTnLst>
                          </p:cTn>
                        </p:par>
                        <p:par>
                          <p:cTn id="76" fill="hold">
                            <p:stCondLst>
                              <p:cond delay="3250"/>
                            </p:stCondLst>
                            <p:childTnLst>
                              <p:par>
                                <p:cTn id="77" presetID="42"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250"/>
                                        <p:tgtEl>
                                          <p:spTgt spid="23"/>
                                        </p:tgtEl>
                                      </p:cBhvr>
                                    </p:animEffect>
                                    <p:anim calcmode="lin" valueType="num">
                                      <p:cBhvr>
                                        <p:cTn id="80" dur="250" fill="hold"/>
                                        <p:tgtEl>
                                          <p:spTgt spid="23"/>
                                        </p:tgtEl>
                                        <p:attrNameLst>
                                          <p:attrName>ppt_x</p:attrName>
                                        </p:attrNameLst>
                                      </p:cBhvr>
                                      <p:tavLst>
                                        <p:tav tm="0">
                                          <p:val>
                                            <p:strVal val="#ppt_x"/>
                                          </p:val>
                                        </p:tav>
                                        <p:tav tm="100000">
                                          <p:val>
                                            <p:strVal val="#ppt_x"/>
                                          </p:val>
                                        </p:tav>
                                      </p:tavLst>
                                    </p:anim>
                                    <p:anim calcmode="lin" valueType="num">
                                      <p:cBhvr>
                                        <p:cTn id="81" dur="250" fill="hold"/>
                                        <p:tgtEl>
                                          <p:spTgt spid="23"/>
                                        </p:tgtEl>
                                        <p:attrNameLst>
                                          <p:attrName>ppt_y</p:attrName>
                                        </p:attrNameLst>
                                      </p:cBhvr>
                                      <p:tavLst>
                                        <p:tav tm="0">
                                          <p:val>
                                            <p:strVal val="#ppt_y+.1"/>
                                          </p:val>
                                        </p:tav>
                                        <p:tav tm="100000">
                                          <p:val>
                                            <p:strVal val="#ppt_y"/>
                                          </p:val>
                                        </p:tav>
                                      </p:tavLst>
                                    </p:anim>
                                  </p:childTnLst>
                                </p:cTn>
                              </p:par>
                            </p:childTnLst>
                          </p:cTn>
                        </p:par>
                        <p:par>
                          <p:cTn id="82" fill="hold">
                            <p:stCondLst>
                              <p:cond delay="3500"/>
                            </p:stCondLst>
                            <p:childTnLst>
                              <p:par>
                                <p:cTn id="83" presetID="42" presetClass="entr" presetSubtype="0"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250"/>
                                        <p:tgtEl>
                                          <p:spTgt spid="24"/>
                                        </p:tgtEl>
                                      </p:cBhvr>
                                    </p:animEffect>
                                    <p:anim calcmode="lin" valueType="num">
                                      <p:cBhvr>
                                        <p:cTn id="86" dur="250" fill="hold"/>
                                        <p:tgtEl>
                                          <p:spTgt spid="24"/>
                                        </p:tgtEl>
                                        <p:attrNameLst>
                                          <p:attrName>ppt_x</p:attrName>
                                        </p:attrNameLst>
                                      </p:cBhvr>
                                      <p:tavLst>
                                        <p:tav tm="0">
                                          <p:val>
                                            <p:strVal val="#ppt_x"/>
                                          </p:val>
                                        </p:tav>
                                        <p:tav tm="100000">
                                          <p:val>
                                            <p:strVal val="#ppt_x"/>
                                          </p:val>
                                        </p:tav>
                                      </p:tavLst>
                                    </p:anim>
                                    <p:anim calcmode="lin" valueType="num">
                                      <p:cBhvr>
                                        <p:cTn id="87" dur="250" fill="hold"/>
                                        <p:tgtEl>
                                          <p:spTgt spid="24"/>
                                        </p:tgtEl>
                                        <p:attrNameLst>
                                          <p:attrName>ppt_y</p:attrName>
                                        </p:attrNameLst>
                                      </p:cBhvr>
                                      <p:tavLst>
                                        <p:tav tm="0">
                                          <p:val>
                                            <p:strVal val="#ppt_y+.1"/>
                                          </p:val>
                                        </p:tav>
                                        <p:tav tm="100000">
                                          <p:val>
                                            <p:strVal val="#ppt_y"/>
                                          </p:val>
                                        </p:tav>
                                      </p:tavLst>
                                    </p:anim>
                                  </p:childTnLst>
                                </p:cTn>
                              </p:par>
                            </p:childTnLst>
                          </p:cTn>
                        </p:par>
                        <p:par>
                          <p:cTn id="88" fill="hold">
                            <p:stCondLst>
                              <p:cond delay="3750"/>
                            </p:stCondLst>
                            <p:childTnLst>
                              <p:par>
                                <p:cTn id="89" presetID="42"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250"/>
                                        <p:tgtEl>
                                          <p:spTgt spid="25"/>
                                        </p:tgtEl>
                                      </p:cBhvr>
                                    </p:animEffect>
                                    <p:anim calcmode="lin" valueType="num">
                                      <p:cBhvr>
                                        <p:cTn id="92" dur="250" fill="hold"/>
                                        <p:tgtEl>
                                          <p:spTgt spid="25"/>
                                        </p:tgtEl>
                                        <p:attrNameLst>
                                          <p:attrName>ppt_x</p:attrName>
                                        </p:attrNameLst>
                                      </p:cBhvr>
                                      <p:tavLst>
                                        <p:tav tm="0">
                                          <p:val>
                                            <p:strVal val="#ppt_x"/>
                                          </p:val>
                                        </p:tav>
                                        <p:tav tm="100000">
                                          <p:val>
                                            <p:strVal val="#ppt_x"/>
                                          </p:val>
                                        </p:tav>
                                      </p:tavLst>
                                    </p:anim>
                                    <p:anim calcmode="lin" valueType="num">
                                      <p:cBhvr>
                                        <p:cTn id="93" dur="250" fill="hold"/>
                                        <p:tgtEl>
                                          <p:spTgt spid="25"/>
                                        </p:tgtEl>
                                        <p:attrNameLst>
                                          <p:attrName>ppt_y</p:attrName>
                                        </p:attrNameLst>
                                      </p:cBhvr>
                                      <p:tavLst>
                                        <p:tav tm="0">
                                          <p:val>
                                            <p:strVal val="#ppt_y+.1"/>
                                          </p:val>
                                        </p:tav>
                                        <p:tav tm="100000">
                                          <p:val>
                                            <p:strVal val="#ppt_y"/>
                                          </p:val>
                                        </p:tav>
                                      </p:tavLst>
                                    </p:anim>
                                  </p:childTnLst>
                                </p:cTn>
                              </p:par>
                            </p:childTnLst>
                          </p:cTn>
                        </p:par>
                        <p:par>
                          <p:cTn id="94" fill="hold">
                            <p:stCondLst>
                              <p:cond delay="4000"/>
                            </p:stCondLst>
                            <p:childTnLst>
                              <p:par>
                                <p:cTn id="95" presetID="42"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50"/>
                                        <p:tgtEl>
                                          <p:spTgt spid="26"/>
                                        </p:tgtEl>
                                      </p:cBhvr>
                                    </p:animEffect>
                                    <p:anim calcmode="lin" valueType="num">
                                      <p:cBhvr>
                                        <p:cTn id="98" dur="250" fill="hold"/>
                                        <p:tgtEl>
                                          <p:spTgt spid="26"/>
                                        </p:tgtEl>
                                        <p:attrNameLst>
                                          <p:attrName>ppt_x</p:attrName>
                                        </p:attrNameLst>
                                      </p:cBhvr>
                                      <p:tavLst>
                                        <p:tav tm="0">
                                          <p:val>
                                            <p:strVal val="#ppt_x"/>
                                          </p:val>
                                        </p:tav>
                                        <p:tav tm="100000">
                                          <p:val>
                                            <p:strVal val="#ppt_x"/>
                                          </p:val>
                                        </p:tav>
                                      </p:tavLst>
                                    </p:anim>
                                    <p:anim calcmode="lin" valueType="num">
                                      <p:cBhvr>
                                        <p:cTn id="99" dur="250" fill="hold"/>
                                        <p:tgtEl>
                                          <p:spTgt spid="26"/>
                                        </p:tgtEl>
                                        <p:attrNameLst>
                                          <p:attrName>ppt_y</p:attrName>
                                        </p:attrNameLst>
                                      </p:cBhvr>
                                      <p:tavLst>
                                        <p:tav tm="0">
                                          <p:val>
                                            <p:strVal val="#ppt_y+.1"/>
                                          </p:val>
                                        </p:tav>
                                        <p:tav tm="100000">
                                          <p:val>
                                            <p:strVal val="#ppt_y"/>
                                          </p:val>
                                        </p:tav>
                                      </p:tavLst>
                                    </p:anim>
                                  </p:childTnLst>
                                </p:cTn>
                              </p:par>
                            </p:childTnLst>
                          </p:cTn>
                        </p:par>
                        <p:par>
                          <p:cTn id="100" fill="hold">
                            <p:stCondLst>
                              <p:cond delay="4250"/>
                            </p:stCondLst>
                            <p:childTnLst>
                              <p:par>
                                <p:cTn id="101" presetID="42" presetClass="entr" presetSubtype="0"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fade">
                                      <p:cBhvr>
                                        <p:cTn id="103" dur="250"/>
                                        <p:tgtEl>
                                          <p:spTgt spid="27"/>
                                        </p:tgtEl>
                                      </p:cBhvr>
                                    </p:animEffect>
                                    <p:anim calcmode="lin" valueType="num">
                                      <p:cBhvr>
                                        <p:cTn id="104" dur="250" fill="hold"/>
                                        <p:tgtEl>
                                          <p:spTgt spid="27"/>
                                        </p:tgtEl>
                                        <p:attrNameLst>
                                          <p:attrName>ppt_x</p:attrName>
                                        </p:attrNameLst>
                                      </p:cBhvr>
                                      <p:tavLst>
                                        <p:tav tm="0">
                                          <p:val>
                                            <p:strVal val="#ppt_x"/>
                                          </p:val>
                                        </p:tav>
                                        <p:tav tm="100000">
                                          <p:val>
                                            <p:strVal val="#ppt_x"/>
                                          </p:val>
                                        </p:tav>
                                      </p:tavLst>
                                    </p:anim>
                                    <p:anim calcmode="lin" valueType="num">
                                      <p:cBhvr>
                                        <p:cTn id="105" dur="250" fill="hold"/>
                                        <p:tgtEl>
                                          <p:spTgt spid="27"/>
                                        </p:tgtEl>
                                        <p:attrNameLst>
                                          <p:attrName>ppt_y</p:attrName>
                                        </p:attrNameLst>
                                      </p:cBhvr>
                                      <p:tavLst>
                                        <p:tav tm="0">
                                          <p:val>
                                            <p:strVal val="#ppt_y+.1"/>
                                          </p:val>
                                        </p:tav>
                                        <p:tav tm="100000">
                                          <p:val>
                                            <p:strVal val="#ppt_y"/>
                                          </p:val>
                                        </p:tav>
                                      </p:tavLst>
                                    </p:anim>
                                  </p:childTnLst>
                                </p:cTn>
                              </p:par>
                            </p:childTnLst>
                          </p:cTn>
                        </p:par>
                        <p:par>
                          <p:cTn id="106" fill="hold">
                            <p:stCondLst>
                              <p:cond delay="4500"/>
                            </p:stCondLst>
                            <p:childTnLst>
                              <p:par>
                                <p:cTn id="107" presetID="42" presetClass="entr" presetSubtype="0" fill="hold" grpId="0" nodeType="after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250"/>
                                        <p:tgtEl>
                                          <p:spTgt spid="28"/>
                                        </p:tgtEl>
                                      </p:cBhvr>
                                    </p:animEffect>
                                    <p:anim calcmode="lin" valueType="num">
                                      <p:cBhvr>
                                        <p:cTn id="110" dur="250" fill="hold"/>
                                        <p:tgtEl>
                                          <p:spTgt spid="28"/>
                                        </p:tgtEl>
                                        <p:attrNameLst>
                                          <p:attrName>ppt_x</p:attrName>
                                        </p:attrNameLst>
                                      </p:cBhvr>
                                      <p:tavLst>
                                        <p:tav tm="0">
                                          <p:val>
                                            <p:strVal val="#ppt_x"/>
                                          </p:val>
                                        </p:tav>
                                        <p:tav tm="100000">
                                          <p:val>
                                            <p:strVal val="#ppt_x"/>
                                          </p:val>
                                        </p:tav>
                                      </p:tavLst>
                                    </p:anim>
                                    <p:anim calcmode="lin" valueType="num">
                                      <p:cBhvr>
                                        <p:cTn id="111" dur="250" fill="hold"/>
                                        <p:tgtEl>
                                          <p:spTgt spid="28"/>
                                        </p:tgtEl>
                                        <p:attrNameLst>
                                          <p:attrName>ppt_y</p:attrName>
                                        </p:attrNameLst>
                                      </p:cBhvr>
                                      <p:tavLst>
                                        <p:tav tm="0">
                                          <p:val>
                                            <p:strVal val="#ppt_y+.1"/>
                                          </p:val>
                                        </p:tav>
                                        <p:tav tm="100000">
                                          <p:val>
                                            <p:strVal val="#ppt_y"/>
                                          </p:val>
                                        </p:tav>
                                      </p:tavLst>
                                    </p:anim>
                                  </p:childTnLst>
                                </p:cTn>
                              </p:par>
                            </p:childTnLst>
                          </p:cTn>
                        </p:par>
                        <p:par>
                          <p:cTn id="112" fill="hold">
                            <p:stCondLst>
                              <p:cond delay="4750"/>
                            </p:stCondLst>
                            <p:childTnLst>
                              <p:par>
                                <p:cTn id="113" presetID="42" presetClass="entr" presetSubtype="0" fill="hold" grpId="0" nodeType="after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250"/>
                                        <p:tgtEl>
                                          <p:spTgt spid="29"/>
                                        </p:tgtEl>
                                      </p:cBhvr>
                                    </p:animEffect>
                                    <p:anim calcmode="lin" valueType="num">
                                      <p:cBhvr>
                                        <p:cTn id="116" dur="250" fill="hold"/>
                                        <p:tgtEl>
                                          <p:spTgt spid="29"/>
                                        </p:tgtEl>
                                        <p:attrNameLst>
                                          <p:attrName>ppt_x</p:attrName>
                                        </p:attrNameLst>
                                      </p:cBhvr>
                                      <p:tavLst>
                                        <p:tav tm="0">
                                          <p:val>
                                            <p:strVal val="#ppt_x"/>
                                          </p:val>
                                        </p:tav>
                                        <p:tav tm="100000">
                                          <p:val>
                                            <p:strVal val="#ppt_x"/>
                                          </p:val>
                                        </p:tav>
                                      </p:tavLst>
                                    </p:anim>
                                    <p:anim calcmode="lin" valueType="num">
                                      <p:cBhvr>
                                        <p:cTn id="117" dur="250" fill="hold"/>
                                        <p:tgtEl>
                                          <p:spTgt spid="29"/>
                                        </p:tgtEl>
                                        <p:attrNameLst>
                                          <p:attrName>ppt_y</p:attrName>
                                        </p:attrNameLst>
                                      </p:cBhvr>
                                      <p:tavLst>
                                        <p:tav tm="0">
                                          <p:val>
                                            <p:strVal val="#ppt_y+.1"/>
                                          </p:val>
                                        </p:tav>
                                        <p:tav tm="100000">
                                          <p:val>
                                            <p:strVal val="#ppt_y"/>
                                          </p:val>
                                        </p:tav>
                                      </p:tavLst>
                                    </p:anim>
                                  </p:childTnLst>
                                </p:cTn>
                              </p:par>
                            </p:childTnLst>
                          </p:cTn>
                        </p:par>
                        <p:par>
                          <p:cTn id="118" fill="hold">
                            <p:stCondLst>
                              <p:cond delay="5000"/>
                            </p:stCondLst>
                            <p:childTnLst>
                              <p:par>
                                <p:cTn id="119" presetID="42" presetClass="entr" presetSubtype="0"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fade">
                                      <p:cBhvr>
                                        <p:cTn id="121" dur="250"/>
                                        <p:tgtEl>
                                          <p:spTgt spid="30"/>
                                        </p:tgtEl>
                                      </p:cBhvr>
                                    </p:animEffect>
                                    <p:anim calcmode="lin" valueType="num">
                                      <p:cBhvr>
                                        <p:cTn id="122" dur="250" fill="hold"/>
                                        <p:tgtEl>
                                          <p:spTgt spid="30"/>
                                        </p:tgtEl>
                                        <p:attrNameLst>
                                          <p:attrName>ppt_x</p:attrName>
                                        </p:attrNameLst>
                                      </p:cBhvr>
                                      <p:tavLst>
                                        <p:tav tm="0">
                                          <p:val>
                                            <p:strVal val="#ppt_x"/>
                                          </p:val>
                                        </p:tav>
                                        <p:tav tm="100000">
                                          <p:val>
                                            <p:strVal val="#ppt_x"/>
                                          </p:val>
                                        </p:tav>
                                      </p:tavLst>
                                    </p:anim>
                                    <p:anim calcmode="lin" valueType="num">
                                      <p:cBhvr>
                                        <p:cTn id="123" dur="250" fill="hold"/>
                                        <p:tgtEl>
                                          <p:spTgt spid="30"/>
                                        </p:tgtEl>
                                        <p:attrNameLst>
                                          <p:attrName>ppt_y</p:attrName>
                                        </p:attrNameLst>
                                      </p:cBhvr>
                                      <p:tavLst>
                                        <p:tav tm="0">
                                          <p:val>
                                            <p:strVal val="#ppt_y+.1"/>
                                          </p:val>
                                        </p:tav>
                                        <p:tav tm="100000">
                                          <p:val>
                                            <p:strVal val="#ppt_y"/>
                                          </p:val>
                                        </p:tav>
                                      </p:tavLst>
                                    </p:anim>
                                  </p:childTnLst>
                                </p:cTn>
                              </p:par>
                            </p:childTnLst>
                          </p:cTn>
                        </p:par>
                        <p:par>
                          <p:cTn id="124" fill="hold">
                            <p:stCondLst>
                              <p:cond delay="5250"/>
                            </p:stCondLst>
                            <p:childTnLst>
                              <p:par>
                                <p:cTn id="125" presetID="42" presetClass="entr" presetSubtype="0" fill="hold" grpId="0" nodeType="after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fade">
                                      <p:cBhvr>
                                        <p:cTn id="127" dur="250"/>
                                        <p:tgtEl>
                                          <p:spTgt spid="31"/>
                                        </p:tgtEl>
                                      </p:cBhvr>
                                    </p:animEffect>
                                    <p:anim calcmode="lin" valueType="num">
                                      <p:cBhvr>
                                        <p:cTn id="128" dur="250" fill="hold"/>
                                        <p:tgtEl>
                                          <p:spTgt spid="31"/>
                                        </p:tgtEl>
                                        <p:attrNameLst>
                                          <p:attrName>ppt_x</p:attrName>
                                        </p:attrNameLst>
                                      </p:cBhvr>
                                      <p:tavLst>
                                        <p:tav tm="0">
                                          <p:val>
                                            <p:strVal val="#ppt_x"/>
                                          </p:val>
                                        </p:tav>
                                        <p:tav tm="100000">
                                          <p:val>
                                            <p:strVal val="#ppt_x"/>
                                          </p:val>
                                        </p:tav>
                                      </p:tavLst>
                                    </p:anim>
                                    <p:anim calcmode="lin" valueType="num">
                                      <p:cBhvr>
                                        <p:cTn id="129" dur="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21" name="图片 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59995" y="180975"/>
            <a:ext cx="484311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1"/>
          <p:cNvPicPr>
            <a:picLocks noChangeAspect="1" noChangeArrowheads="1"/>
          </p:cNvPicPr>
          <p:nvPr/>
        </p:nvPicPr>
        <p:blipFill>
          <a:blip r:embed="rId5">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1498599"/>
            <a:ext cx="5486400" cy="53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3074" descr="题字"/>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67090" y="2243709"/>
            <a:ext cx="3083208" cy="240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N:\人文学院PPT\模版\dayan02.pn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rot="692354">
            <a:off x="5939938" y="399137"/>
            <a:ext cx="2934965" cy="1682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 descr="N:\人文学院PPT\模版\dayan02.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686118">
            <a:off x="5141542" y="632244"/>
            <a:ext cx="1813596" cy="103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_14"/>
          <p:cNvSpPr txBox="1">
            <a:spLocks noChangeArrowheads="1"/>
          </p:cNvSpPr>
          <p:nvPr/>
        </p:nvSpPr>
        <p:spPr bwMode="auto">
          <a:xfrm>
            <a:off x="2950314" y="1594089"/>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9600" spc="600" dirty="0">
                <a:solidFill>
                  <a:schemeClr val="tx2">
                    <a:lumMod val="50000"/>
                  </a:schemeClr>
                </a:solidFill>
                <a:latin typeface="+mn-lt"/>
                <a:ea typeface="+mn-ea"/>
                <a:cs typeface="+mn-ea"/>
                <a:sym typeface="+mn-lt"/>
              </a:rPr>
              <a:t>谢</a:t>
            </a:r>
            <a:endParaRPr lang="zh-CN" sz="9600" spc="600" dirty="0">
              <a:solidFill>
                <a:schemeClr val="tx2">
                  <a:lumMod val="50000"/>
                </a:schemeClr>
              </a:solidFill>
              <a:latin typeface="+mn-lt"/>
              <a:ea typeface="+mn-ea"/>
              <a:cs typeface="+mn-ea"/>
              <a:sym typeface="+mn-lt"/>
            </a:endParaRPr>
          </a:p>
        </p:txBody>
      </p:sp>
      <p:sp>
        <p:nvSpPr>
          <p:cNvPr id="34" name="_14"/>
          <p:cNvSpPr txBox="1">
            <a:spLocks noChangeArrowheads="1"/>
          </p:cNvSpPr>
          <p:nvPr/>
        </p:nvSpPr>
        <p:spPr bwMode="auto">
          <a:xfrm>
            <a:off x="2914350" y="2850136"/>
            <a:ext cx="2070294" cy="18657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8800" spc="600" dirty="0">
                <a:solidFill>
                  <a:srgbClr val="C00000"/>
                </a:solidFill>
                <a:latin typeface="+mn-lt"/>
                <a:ea typeface="+mn-ea"/>
                <a:cs typeface="+mn-ea"/>
                <a:sym typeface="+mn-lt"/>
              </a:rPr>
              <a:t>观</a:t>
            </a:r>
            <a:endParaRPr lang="zh-CN" altLang="zh-CN" sz="8800" spc="600" dirty="0">
              <a:solidFill>
                <a:srgbClr val="C00000"/>
              </a:solidFill>
              <a:latin typeface="+mn-lt"/>
              <a:ea typeface="+mn-ea"/>
              <a:cs typeface="+mn-ea"/>
              <a:sym typeface="+mn-lt"/>
            </a:endParaRPr>
          </a:p>
        </p:txBody>
      </p:sp>
      <p:sp>
        <p:nvSpPr>
          <p:cNvPr id="35" name="_14"/>
          <p:cNvSpPr txBox="1">
            <a:spLocks noChangeArrowheads="1"/>
          </p:cNvSpPr>
          <p:nvPr/>
        </p:nvSpPr>
        <p:spPr bwMode="auto">
          <a:xfrm>
            <a:off x="4228336" y="2881567"/>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8800" spc="600" dirty="0">
                <a:solidFill>
                  <a:srgbClr val="C00000"/>
                </a:solidFill>
                <a:latin typeface="+mn-lt"/>
                <a:ea typeface="+mn-ea"/>
                <a:cs typeface="+mn-ea"/>
                <a:sym typeface="+mn-lt"/>
              </a:rPr>
              <a:t>看</a:t>
            </a:r>
            <a:r>
              <a:rPr lang="en-US" altLang="zh-CN" sz="8800" spc="600" dirty="0">
                <a:solidFill>
                  <a:srgbClr val="C00000"/>
                </a:solidFill>
                <a:latin typeface="+mn-lt"/>
                <a:ea typeface="+mn-ea"/>
                <a:cs typeface="+mn-ea"/>
                <a:sym typeface="+mn-lt"/>
              </a:rPr>
              <a:t>!</a:t>
            </a:r>
            <a:endParaRPr lang="zh-CN" altLang="zh-CN" sz="8800" spc="600" dirty="0">
              <a:solidFill>
                <a:srgbClr val="C00000"/>
              </a:solidFill>
              <a:latin typeface="+mn-lt"/>
              <a:ea typeface="+mn-ea"/>
              <a:cs typeface="+mn-ea"/>
              <a:sym typeface="+mn-lt"/>
            </a:endParaRPr>
          </a:p>
        </p:txBody>
      </p:sp>
      <p:sp>
        <p:nvSpPr>
          <p:cNvPr id="36" name="_14"/>
          <p:cNvSpPr txBox="1">
            <a:spLocks noChangeArrowheads="1"/>
          </p:cNvSpPr>
          <p:nvPr/>
        </p:nvSpPr>
        <p:spPr bwMode="auto">
          <a:xfrm>
            <a:off x="4093919" y="1613139"/>
            <a:ext cx="2070294" cy="18029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zh-CN" altLang="en-US" sz="9600" spc="600" dirty="0">
                <a:solidFill>
                  <a:schemeClr val="tx2">
                    <a:lumMod val="50000"/>
                  </a:schemeClr>
                </a:solidFill>
                <a:latin typeface="+mn-lt"/>
                <a:ea typeface="+mn-ea"/>
                <a:cs typeface="+mn-ea"/>
                <a:sym typeface="+mn-lt"/>
              </a:rPr>
              <a:t>谢</a:t>
            </a:r>
            <a:endParaRPr lang="zh-CN" sz="9600" spc="600" dirty="0">
              <a:solidFill>
                <a:schemeClr val="tx2">
                  <a:lumMod val="50000"/>
                </a:schemeClr>
              </a:solidFill>
              <a:latin typeface="+mn-lt"/>
              <a:ea typeface="+mn-ea"/>
              <a:cs typeface="+mn-ea"/>
              <a:sym typeface="+mn-lt"/>
            </a:endParaRPr>
          </a:p>
        </p:txBody>
      </p:sp>
    </p:spTree>
    <p:extLst>
      <p:ext uri="{BB962C8B-B14F-4D97-AF65-F5344CB8AC3E}">
        <p14:creationId xmlns:p14="http://schemas.microsoft.com/office/powerpoint/2010/main" val="3892404250"/>
      </p:ext>
    </p:extLst>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750"/>
                                        <p:tgtEl>
                                          <p:spTgt spid="18"/>
                                        </p:tgtEl>
                                      </p:cBhvr>
                                    </p:animEffect>
                                  </p:childTnLst>
                                </p:cTn>
                              </p:par>
                              <p:par>
                                <p:cTn id="8" presetID="42" presetClass="entr" presetSubtype="0" fill="hold"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750"/>
                                        <p:tgtEl>
                                          <p:spTgt spid="21"/>
                                        </p:tgtEl>
                                      </p:cBhvr>
                                    </p:animEffect>
                                    <p:anim calcmode="lin" valueType="num">
                                      <p:cBhvr>
                                        <p:cTn id="11" dur="750" fill="hold"/>
                                        <p:tgtEl>
                                          <p:spTgt spid="21"/>
                                        </p:tgtEl>
                                        <p:attrNameLst>
                                          <p:attrName>ppt_x</p:attrName>
                                        </p:attrNameLst>
                                      </p:cBhvr>
                                      <p:tavLst>
                                        <p:tav tm="0">
                                          <p:val>
                                            <p:strVal val="#ppt_x"/>
                                          </p:val>
                                        </p:tav>
                                        <p:tav tm="100000">
                                          <p:val>
                                            <p:strVal val="#ppt_x"/>
                                          </p:val>
                                        </p:tav>
                                      </p:tavLst>
                                    </p:anim>
                                    <p:anim calcmode="lin" valueType="num">
                                      <p:cBhvr>
                                        <p:cTn id="12" dur="750" fill="hold"/>
                                        <p:tgtEl>
                                          <p:spTgt spid="21"/>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750"/>
                                        <p:tgtEl>
                                          <p:spTgt spid="22"/>
                                        </p:tgtEl>
                                      </p:cBhvr>
                                    </p:animEffect>
                                    <p:anim calcmode="lin" valueType="num">
                                      <p:cBhvr>
                                        <p:cTn id="16" dur="750" fill="hold"/>
                                        <p:tgtEl>
                                          <p:spTgt spid="22"/>
                                        </p:tgtEl>
                                        <p:attrNameLst>
                                          <p:attrName>ppt_x</p:attrName>
                                        </p:attrNameLst>
                                      </p:cBhvr>
                                      <p:tavLst>
                                        <p:tav tm="0">
                                          <p:val>
                                            <p:strVal val="#ppt_x"/>
                                          </p:val>
                                        </p:tav>
                                        <p:tav tm="100000">
                                          <p:val>
                                            <p:strVal val="#ppt_x"/>
                                          </p:val>
                                        </p:tav>
                                      </p:tavLst>
                                    </p:anim>
                                    <p:anim calcmode="lin" valueType="num">
                                      <p:cBhvr>
                                        <p:cTn id="17" dur="750" fill="hold"/>
                                        <p:tgtEl>
                                          <p:spTgt spid="22"/>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2000"/>
                                  </p:stCondLst>
                                  <p:childTnLst>
                                    <p:set>
                                      <p:cBhvr>
                                        <p:cTn id="19" dur="1" fill="hold">
                                          <p:stCondLst>
                                            <p:cond delay="0"/>
                                          </p:stCondLst>
                                        </p:cTn>
                                        <p:tgtEl>
                                          <p:spTgt spid="28"/>
                                        </p:tgtEl>
                                        <p:attrNameLst>
                                          <p:attrName>style.visibility</p:attrName>
                                        </p:attrNameLst>
                                      </p:cBhvr>
                                      <p:to>
                                        <p:strVal val="visible"/>
                                      </p:to>
                                    </p:set>
                                    <p:animEffect transition="in" filter="wipe(up)">
                                      <p:cBhvr>
                                        <p:cTn id="20" dur="500"/>
                                        <p:tgtEl>
                                          <p:spTgt spid="28"/>
                                        </p:tgtEl>
                                      </p:cBhvr>
                                    </p:animEffect>
                                  </p:childTnLst>
                                </p:cTn>
                              </p:par>
                              <p:par>
                                <p:cTn id="21" presetID="2" presetClass="entr" presetSubtype="3"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1000" fill="hold"/>
                                        <p:tgtEl>
                                          <p:spTgt spid="29"/>
                                        </p:tgtEl>
                                        <p:attrNameLst>
                                          <p:attrName>ppt_x</p:attrName>
                                        </p:attrNameLst>
                                      </p:cBhvr>
                                      <p:tavLst>
                                        <p:tav tm="0">
                                          <p:val>
                                            <p:strVal val="1+#ppt_w/2"/>
                                          </p:val>
                                        </p:tav>
                                        <p:tav tm="100000">
                                          <p:val>
                                            <p:strVal val="#ppt_x"/>
                                          </p:val>
                                        </p:tav>
                                      </p:tavLst>
                                    </p:anim>
                                    <p:anim calcmode="lin" valueType="num">
                                      <p:cBhvr additive="base">
                                        <p:cTn id="24" dur="1000" fill="hold"/>
                                        <p:tgtEl>
                                          <p:spTgt spid="29"/>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1+#ppt_w/2"/>
                                          </p:val>
                                        </p:tav>
                                        <p:tav tm="100000">
                                          <p:val>
                                            <p:strVal val="#ppt_x"/>
                                          </p:val>
                                        </p:tav>
                                      </p:tavLst>
                                    </p:anim>
                                    <p:anim calcmode="lin" valueType="num">
                                      <p:cBhvr additive="base">
                                        <p:cTn id="28" dur="1000" fill="hold"/>
                                        <p:tgtEl>
                                          <p:spTgt spid="3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33"/>
                                        </p:tgtEl>
                                        <p:attrNameLst>
                                          <p:attrName>style.visibility</p:attrName>
                                        </p:attrNameLst>
                                      </p:cBhvr>
                                      <p:to>
                                        <p:strVal val="visible"/>
                                      </p:to>
                                    </p:set>
                                    <p:anim by="(-#ppt_w*2)" calcmode="lin" valueType="num">
                                      <p:cBhvr rctx="PPT">
                                        <p:cTn id="32" dur="625" autoRev="1" fill="hold">
                                          <p:stCondLst>
                                            <p:cond delay="0"/>
                                          </p:stCondLst>
                                        </p:cTn>
                                        <p:tgtEl>
                                          <p:spTgt spid="33"/>
                                        </p:tgtEl>
                                        <p:attrNameLst>
                                          <p:attrName>ppt_w</p:attrName>
                                        </p:attrNameLst>
                                      </p:cBhvr>
                                    </p:anim>
                                    <p:anim by="(#ppt_w*0.50)" calcmode="lin" valueType="num">
                                      <p:cBhvr>
                                        <p:cTn id="33" dur="625" decel="50000" autoRev="1" fill="hold">
                                          <p:stCondLst>
                                            <p:cond delay="0"/>
                                          </p:stCondLst>
                                        </p:cTn>
                                        <p:tgtEl>
                                          <p:spTgt spid="33"/>
                                        </p:tgtEl>
                                        <p:attrNameLst>
                                          <p:attrName>ppt_x</p:attrName>
                                        </p:attrNameLst>
                                      </p:cBhvr>
                                    </p:anim>
                                    <p:anim from="(-#ppt_h/2)" to="(#ppt_y)" calcmode="lin" valueType="num">
                                      <p:cBhvr>
                                        <p:cTn id="34" dur="1250" fill="hold">
                                          <p:stCondLst>
                                            <p:cond delay="0"/>
                                          </p:stCondLst>
                                        </p:cTn>
                                        <p:tgtEl>
                                          <p:spTgt spid="33"/>
                                        </p:tgtEl>
                                        <p:attrNameLst>
                                          <p:attrName>ppt_y</p:attrName>
                                        </p:attrNameLst>
                                      </p:cBhvr>
                                    </p:anim>
                                    <p:animRot by="21600000">
                                      <p:cBhvr>
                                        <p:cTn id="35" dur="1250" fill="hold">
                                          <p:stCondLst>
                                            <p:cond delay="0"/>
                                          </p:stCondLst>
                                        </p:cTn>
                                        <p:tgtEl>
                                          <p:spTgt spid="33"/>
                                        </p:tgtEl>
                                        <p:attrNameLst>
                                          <p:attrName>r</p:attrName>
                                        </p:attrNameLst>
                                      </p:cBhvr>
                                    </p:animRot>
                                  </p:childTnLst>
                                </p:cTn>
                              </p:par>
                            </p:childTnLst>
                          </p:cTn>
                        </p:par>
                        <p:par>
                          <p:cTn id="36" fill="hold">
                            <p:stCondLst>
                              <p:cond delay="3750"/>
                            </p:stCondLst>
                            <p:childTnLst>
                              <p:par>
                                <p:cTn id="37" presetID="56" presetClass="entr" presetSubtype="0" fill="hold" grpId="0" nodeType="afterEffect">
                                  <p:stCondLst>
                                    <p:cond delay="0"/>
                                  </p:stCondLst>
                                  <p:iterate type="lt">
                                    <p:tmPct val="10000"/>
                                  </p:iterate>
                                  <p:childTnLst>
                                    <p:set>
                                      <p:cBhvr>
                                        <p:cTn id="38" dur="1" fill="hold">
                                          <p:stCondLst>
                                            <p:cond delay="0"/>
                                          </p:stCondLst>
                                        </p:cTn>
                                        <p:tgtEl>
                                          <p:spTgt spid="36"/>
                                        </p:tgtEl>
                                        <p:attrNameLst>
                                          <p:attrName>style.visibility</p:attrName>
                                        </p:attrNameLst>
                                      </p:cBhvr>
                                      <p:to>
                                        <p:strVal val="visible"/>
                                      </p:to>
                                    </p:set>
                                    <p:anim by="(-#ppt_w*2)" calcmode="lin" valueType="num">
                                      <p:cBhvr rctx="PPT">
                                        <p:cTn id="39" dur="625" autoRev="1" fill="hold">
                                          <p:stCondLst>
                                            <p:cond delay="0"/>
                                          </p:stCondLst>
                                        </p:cTn>
                                        <p:tgtEl>
                                          <p:spTgt spid="36"/>
                                        </p:tgtEl>
                                        <p:attrNameLst>
                                          <p:attrName>ppt_w</p:attrName>
                                        </p:attrNameLst>
                                      </p:cBhvr>
                                    </p:anim>
                                    <p:anim by="(#ppt_w*0.50)" calcmode="lin" valueType="num">
                                      <p:cBhvr>
                                        <p:cTn id="40" dur="625" decel="50000" autoRev="1" fill="hold">
                                          <p:stCondLst>
                                            <p:cond delay="0"/>
                                          </p:stCondLst>
                                        </p:cTn>
                                        <p:tgtEl>
                                          <p:spTgt spid="36"/>
                                        </p:tgtEl>
                                        <p:attrNameLst>
                                          <p:attrName>ppt_x</p:attrName>
                                        </p:attrNameLst>
                                      </p:cBhvr>
                                    </p:anim>
                                    <p:anim from="(-#ppt_h/2)" to="(#ppt_y)" calcmode="lin" valueType="num">
                                      <p:cBhvr>
                                        <p:cTn id="41" dur="1250" fill="hold">
                                          <p:stCondLst>
                                            <p:cond delay="0"/>
                                          </p:stCondLst>
                                        </p:cTn>
                                        <p:tgtEl>
                                          <p:spTgt spid="36"/>
                                        </p:tgtEl>
                                        <p:attrNameLst>
                                          <p:attrName>ppt_y</p:attrName>
                                        </p:attrNameLst>
                                      </p:cBhvr>
                                    </p:anim>
                                    <p:animRot by="21600000">
                                      <p:cBhvr>
                                        <p:cTn id="42" dur="1250" fill="hold">
                                          <p:stCondLst>
                                            <p:cond delay="0"/>
                                          </p:stCondLst>
                                        </p:cTn>
                                        <p:tgtEl>
                                          <p:spTgt spid="36"/>
                                        </p:tgtEl>
                                        <p:attrNameLst>
                                          <p:attrName>r</p:attrName>
                                        </p:attrNameLst>
                                      </p:cBhvr>
                                    </p:animRot>
                                  </p:childTnLst>
                                </p:cTn>
                              </p:par>
                            </p:childTnLst>
                          </p:cTn>
                        </p:par>
                        <p:par>
                          <p:cTn id="43" fill="hold">
                            <p:stCondLst>
                              <p:cond delay="5000"/>
                            </p:stCondLst>
                            <p:childTnLst>
                              <p:par>
                                <p:cTn id="44" presetID="56" presetClass="entr" presetSubtype="0" fill="hold" grpId="0" nodeType="afterEffect">
                                  <p:stCondLst>
                                    <p:cond delay="0"/>
                                  </p:stCondLst>
                                  <p:iterate type="lt">
                                    <p:tmPct val="10000"/>
                                  </p:iterate>
                                  <p:childTnLst>
                                    <p:set>
                                      <p:cBhvr>
                                        <p:cTn id="45" dur="1" fill="hold">
                                          <p:stCondLst>
                                            <p:cond delay="0"/>
                                          </p:stCondLst>
                                        </p:cTn>
                                        <p:tgtEl>
                                          <p:spTgt spid="34"/>
                                        </p:tgtEl>
                                        <p:attrNameLst>
                                          <p:attrName>style.visibility</p:attrName>
                                        </p:attrNameLst>
                                      </p:cBhvr>
                                      <p:to>
                                        <p:strVal val="visible"/>
                                      </p:to>
                                    </p:set>
                                    <p:anim by="(-#ppt_w*2)" calcmode="lin" valueType="num">
                                      <p:cBhvr rctx="PPT">
                                        <p:cTn id="46" dur="625" autoRev="1" fill="hold">
                                          <p:stCondLst>
                                            <p:cond delay="0"/>
                                          </p:stCondLst>
                                        </p:cTn>
                                        <p:tgtEl>
                                          <p:spTgt spid="34"/>
                                        </p:tgtEl>
                                        <p:attrNameLst>
                                          <p:attrName>ppt_w</p:attrName>
                                        </p:attrNameLst>
                                      </p:cBhvr>
                                    </p:anim>
                                    <p:anim by="(#ppt_w*0.50)" calcmode="lin" valueType="num">
                                      <p:cBhvr>
                                        <p:cTn id="47" dur="625" decel="50000" autoRev="1" fill="hold">
                                          <p:stCondLst>
                                            <p:cond delay="0"/>
                                          </p:stCondLst>
                                        </p:cTn>
                                        <p:tgtEl>
                                          <p:spTgt spid="34"/>
                                        </p:tgtEl>
                                        <p:attrNameLst>
                                          <p:attrName>ppt_x</p:attrName>
                                        </p:attrNameLst>
                                      </p:cBhvr>
                                    </p:anim>
                                    <p:anim from="(-#ppt_h/2)" to="(#ppt_y)" calcmode="lin" valueType="num">
                                      <p:cBhvr>
                                        <p:cTn id="48" dur="1250" fill="hold">
                                          <p:stCondLst>
                                            <p:cond delay="0"/>
                                          </p:stCondLst>
                                        </p:cTn>
                                        <p:tgtEl>
                                          <p:spTgt spid="34"/>
                                        </p:tgtEl>
                                        <p:attrNameLst>
                                          <p:attrName>ppt_y</p:attrName>
                                        </p:attrNameLst>
                                      </p:cBhvr>
                                    </p:anim>
                                    <p:animRot by="21600000">
                                      <p:cBhvr>
                                        <p:cTn id="49" dur="1250" fill="hold">
                                          <p:stCondLst>
                                            <p:cond delay="0"/>
                                          </p:stCondLst>
                                        </p:cTn>
                                        <p:tgtEl>
                                          <p:spTgt spid="34"/>
                                        </p:tgtEl>
                                        <p:attrNameLst>
                                          <p:attrName>r</p:attrName>
                                        </p:attrNameLst>
                                      </p:cBhvr>
                                    </p:animRot>
                                  </p:childTnLst>
                                </p:cTn>
                              </p:par>
                            </p:childTnLst>
                          </p:cTn>
                        </p:par>
                        <p:par>
                          <p:cTn id="50" fill="hold">
                            <p:stCondLst>
                              <p:cond delay="6250"/>
                            </p:stCondLst>
                            <p:childTnLst>
                              <p:par>
                                <p:cTn id="51" presetID="56" presetClass="entr" presetSubtype="0" fill="hold" grpId="0" nodeType="afterEffect">
                                  <p:stCondLst>
                                    <p:cond delay="0"/>
                                  </p:stCondLst>
                                  <p:iterate type="lt">
                                    <p:tmPct val="10000"/>
                                  </p:iterate>
                                  <p:childTnLst>
                                    <p:set>
                                      <p:cBhvr>
                                        <p:cTn id="52" dur="1" fill="hold">
                                          <p:stCondLst>
                                            <p:cond delay="0"/>
                                          </p:stCondLst>
                                        </p:cTn>
                                        <p:tgtEl>
                                          <p:spTgt spid="35"/>
                                        </p:tgtEl>
                                        <p:attrNameLst>
                                          <p:attrName>style.visibility</p:attrName>
                                        </p:attrNameLst>
                                      </p:cBhvr>
                                      <p:to>
                                        <p:strVal val="visible"/>
                                      </p:to>
                                    </p:set>
                                    <p:anim by="(-#ppt_w*2)" calcmode="lin" valueType="num">
                                      <p:cBhvr rctx="PPT">
                                        <p:cTn id="53" dur="625" autoRev="1" fill="hold">
                                          <p:stCondLst>
                                            <p:cond delay="0"/>
                                          </p:stCondLst>
                                        </p:cTn>
                                        <p:tgtEl>
                                          <p:spTgt spid="35"/>
                                        </p:tgtEl>
                                        <p:attrNameLst>
                                          <p:attrName>ppt_w</p:attrName>
                                        </p:attrNameLst>
                                      </p:cBhvr>
                                    </p:anim>
                                    <p:anim by="(#ppt_w*0.50)" calcmode="lin" valueType="num">
                                      <p:cBhvr>
                                        <p:cTn id="54" dur="625" decel="50000" autoRev="1" fill="hold">
                                          <p:stCondLst>
                                            <p:cond delay="0"/>
                                          </p:stCondLst>
                                        </p:cTn>
                                        <p:tgtEl>
                                          <p:spTgt spid="35"/>
                                        </p:tgtEl>
                                        <p:attrNameLst>
                                          <p:attrName>ppt_x</p:attrName>
                                        </p:attrNameLst>
                                      </p:cBhvr>
                                    </p:anim>
                                    <p:anim from="(-#ppt_h/2)" to="(#ppt_y)" calcmode="lin" valueType="num">
                                      <p:cBhvr>
                                        <p:cTn id="55" dur="1250" fill="hold">
                                          <p:stCondLst>
                                            <p:cond delay="0"/>
                                          </p:stCondLst>
                                        </p:cTn>
                                        <p:tgtEl>
                                          <p:spTgt spid="35"/>
                                        </p:tgtEl>
                                        <p:attrNameLst>
                                          <p:attrName>ppt_y</p:attrName>
                                        </p:attrNameLst>
                                      </p:cBhvr>
                                    </p:anim>
                                    <p:animRot by="21600000">
                                      <p:cBhvr>
                                        <p:cTn id="56" dur="125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50722"/>
            <a:ext cx="12190412" cy="65713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7" tIns="0" rIns="179977" bIns="0" anchor="ctr"/>
          <a:lstStyle/>
          <a:p>
            <a:pPr algn="ctr">
              <a:defRPr/>
            </a:pPr>
            <a:r>
              <a:rPr lang="en-US" altLang="zh-CN"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3049"/>
            <a:ext cx="12190412" cy="775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494" y="3921752"/>
            <a:ext cx="6905510" cy="169255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55349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9" name="图片 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59995" y="180975"/>
            <a:ext cx="484311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noChangeArrowheads="1"/>
          </p:cNvPicPr>
          <p:nvPr/>
        </p:nvPicPr>
        <p:blipFill>
          <a:blip r:embed="rId5">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1498599"/>
            <a:ext cx="5486400" cy="53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859167" y="465856"/>
            <a:ext cx="2472077" cy="2186836"/>
          </a:xfrm>
          <a:prstGeom prst="rect">
            <a:avLst/>
          </a:prstGeom>
        </p:spPr>
      </p:pic>
      <p:sp>
        <p:nvSpPr>
          <p:cNvPr id="16" name="矩形 11"/>
          <p:cNvSpPr>
            <a:spLocks noChangeArrowheads="1"/>
          </p:cNvSpPr>
          <p:nvPr/>
        </p:nvSpPr>
        <p:spPr bwMode="auto">
          <a:xfrm>
            <a:off x="2863628" y="2703287"/>
            <a:ext cx="57583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6000" dirty="0">
                <a:solidFill>
                  <a:schemeClr val="tx2">
                    <a:lumMod val="50000"/>
                  </a:schemeClr>
                </a:solidFill>
                <a:latin typeface="+mn-lt"/>
                <a:ea typeface="+mn-ea"/>
                <a:cs typeface="+mn-ea"/>
                <a:sym typeface="+mn-lt"/>
              </a:rPr>
              <a:t>第一章</a:t>
            </a:r>
            <a:r>
              <a:rPr lang="en-US" altLang="zh-CN" sz="6000" dirty="0">
                <a:solidFill>
                  <a:schemeClr val="tx2">
                    <a:lumMod val="50000"/>
                  </a:schemeClr>
                </a:solidFill>
                <a:latin typeface="+mn-lt"/>
                <a:ea typeface="+mn-ea"/>
                <a:cs typeface="+mn-ea"/>
                <a:sym typeface="+mn-lt"/>
              </a:rPr>
              <a:t> </a:t>
            </a:r>
            <a:r>
              <a:rPr lang="zh-CN" altLang="en-US" sz="6000" dirty="0">
                <a:solidFill>
                  <a:schemeClr val="tx2">
                    <a:lumMod val="50000"/>
                  </a:schemeClr>
                </a:solidFill>
                <a:latin typeface="+mn-lt"/>
                <a:ea typeface="+mn-ea"/>
                <a:cs typeface="+mn-ea"/>
                <a:sym typeface="+mn-lt"/>
              </a:rPr>
              <a:t>输入标题</a:t>
            </a:r>
          </a:p>
        </p:txBody>
      </p:sp>
      <p:cxnSp>
        <p:nvCxnSpPr>
          <p:cNvPr id="17" name="直接箭头连接符 15"/>
          <p:cNvCxnSpPr>
            <a:cxnSpLocks noChangeShapeType="1"/>
          </p:cNvCxnSpPr>
          <p:nvPr/>
        </p:nvCxnSpPr>
        <p:spPr bwMode="auto">
          <a:xfrm flipV="1">
            <a:off x="3211289" y="3876598"/>
            <a:ext cx="5148939" cy="22077"/>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sp>
        <p:nvSpPr>
          <p:cNvPr id="2" name="文本框 1"/>
          <p:cNvSpPr txBox="1"/>
          <p:nvPr/>
        </p:nvSpPr>
        <p:spPr>
          <a:xfrm>
            <a:off x="2716567" y="1429305"/>
            <a:ext cx="1553592" cy="230832"/>
          </a:xfrm>
          <a:prstGeom prst="rect">
            <a:avLst/>
          </a:prstGeom>
          <a:noFill/>
        </p:spPr>
        <p:txBody>
          <a:bodyPr wrap="square" rtlCol="0">
            <a:spAutoFit/>
          </a:bodyPr>
          <a:lstStyle/>
          <a:p>
            <a:r>
              <a:rPr lang="en-US" altLang="zh-CN" sz="900">
                <a:solidFill>
                  <a:srgbClr val="FFFFFB"/>
                </a:solidFill>
              </a:rPr>
              <a:t>https://www.ypppt.com/</a:t>
            </a:r>
            <a:endParaRPr lang="zh-CN" altLang="en-US" sz="900" dirty="0">
              <a:solidFill>
                <a:srgbClr val="FFFFFB"/>
              </a:solidFill>
            </a:endParaRPr>
          </a:p>
        </p:txBody>
      </p:sp>
    </p:spTree>
    <p:extLst>
      <p:ext uri="{BB962C8B-B14F-4D97-AF65-F5344CB8AC3E}">
        <p14:creationId xmlns:p14="http://schemas.microsoft.com/office/powerpoint/2010/main" val="3367020270"/>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par>
                                <p:cTn id="8" presetID="42"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anim calcmode="lin" valueType="num">
                                      <p:cBhvr>
                                        <p:cTn id="11" dur="750" fill="hold"/>
                                        <p:tgtEl>
                                          <p:spTgt spid="9"/>
                                        </p:tgtEl>
                                        <p:attrNameLst>
                                          <p:attrName>ppt_x</p:attrName>
                                        </p:attrNameLst>
                                      </p:cBhvr>
                                      <p:tavLst>
                                        <p:tav tm="0">
                                          <p:val>
                                            <p:strVal val="#ppt_x"/>
                                          </p:val>
                                        </p:tav>
                                        <p:tav tm="100000">
                                          <p:val>
                                            <p:strVal val="#ppt_x"/>
                                          </p:val>
                                        </p:tav>
                                      </p:tavLst>
                                    </p:anim>
                                    <p:anim calcmode="lin" valueType="num">
                                      <p:cBhvr>
                                        <p:cTn id="12" dur="75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filter="wipe(left)">
                                      <p:cBhvr>
                                        <p:cTn id="21" dur="259"/>
                                        <p:tgtEl>
                                          <p:spTgt spid="17"/>
                                        </p:tgtEl>
                                      </p:cBhvr>
                                    </p:animEffect>
                                  </p:childTnLst>
                                </p:cTn>
                              </p:par>
                            </p:childTnLst>
                          </p:cTn>
                        </p:par>
                        <p:par>
                          <p:cTn id="22" fill="hold">
                            <p:stCondLst>
                              <p:cond delay="1509"/>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filter="fade">
                                      <p:cBhvr>
                                        <p:cTn id="25" dur="519"/>
                                        <p:tgtEl>
                                          <p:spTgt spid="16"/>
                                        </p:tgtEl>
                                      </p:cBhvr>
                                    </p:animEffect>
                                    <p:anim calcmode="lin" valueType="num">
                                      <p:cBhvr>
                                        <p:cTn id="26" dur="519" fill="hold"/>
                                        <p:tgtEl>
                                          <p:spTgt spid="16"/>
                                        </p:tgtEl>
                                        <p:attrNameLst>
                                          <p:attrName>ppt_x</p:attrName>
                                        </p:attrNameLst>
                                      </p:cBhvr>
                                      <p:tavLst>
                                        <p:tav tm="0">
                                          <p:val>
                                            <p:strVal val="#ppt_x"/>
                                          </p:val>
                                        </p:tav>
                                        <p:tav tm="100000">
                                          <p:val>
                                            <p:strVal val="#ppt_x"/>
                                          </p:val>
                                        </p:tav>
                                      </p:tavLst>
                                    </p:anim>
                                    <p:anim calcmode="lin" valueType="num">
                                      <p:cBhvr>
                                        <p:cTn id="27" dur="519"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矩形 11"/>
          <p:cNvSpPr/>
          <p:nvPr/>
        </p:nvSpPr>
        <p:spPr>
          <a:xfrm>
            <a:off x="4350134" y="2146527"/>
            <a:ext cx="7054104" cy="28543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cs typeface="+mn-ea"/>
              <a:sym typeface="+mn-lt"/>
            </a:endParaRPr>
          </a:p>
        </p:txBody>
      </p:sp>
      <p:sp>
        <p:nvSpPr>
          <p:cNvPr id="13" name="矩形 5"/>
          <p:cNvSpPr>
            <a:spLocks noChangeArrowheads="1"/>
          </p:cNvSpPr>
          <p:nvPr/>
        </p:nvSpPr>
        <p:spPr bwMode="auto">
          <a:xfrm>
            <a:off x="5207589" y="3325492"/>
            <a:ext cx="551103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zh-CN" altLang="en-US" sz="1400" dirty="0">
                <a:solidFill>
                  <a:schemeClr val="bg1">
                    <a:lumMod val="50000"/>
                  </a:schemeClr>
                </a:solidFill>
                <a:cs typeface="+mn-ea"/>
                <a:sym typeface="+mn-lt"/>
              </a:rPr>
              <a:t>此处添加详细文本描述，建议与标题相关并符合整体语言风格，语言描述尽量简洁生动。尽量将每页幻灯片的字数控制在  </a:t>
            </a:r>
            <a:r>
              <a:rPr lang="en-US" altLang="zh-CN" sz="1400" dirty="0">
                <a:solidFill>
                  <a:schemeClr val="bg1">
                    <a:lumMod val="50000"/>
                  </a:schemeClr>
                </a:solidFill>
                <a:cs typeface="+mn-ea"/>
                <a:sym typeface="+mn-lt"/>
              </a:rPr>
              <a:t>200</a:t>
            </a:r>
            <a:r>
              <a:rPr lang="zh-CN" altLang="en-US" sz="1400" dirty="0">
                <a:solidFill>
                  <a:schemeClr val="bg1">
                    <a:lumMod val="50000"/>
                  </a:schemeClr>
                </a:solidFill>
                <a:cs typeface="+mn-ea"/>
                <a:sym typeface="+mn-lt"/>
              </a:rPr>
              <a:t>字以内此处添加详细文本描述，建议与标题相关并符合整体语言风格，语言描述尽量简洁生动。尽量将每页幻灯片的字数控制在  </a:t>
            </a:r>
            <a:r>
              <a:rPr lang="en-US" altLang="zh-CN" sz="1400" dirty="0">
                <a:solidFill>
                  <a:schemeClr val="bg1">
                    <a:lumMod val="50000"/>
                  </a:schemeClr>
                </a:solidFill>
                <a:cs typeface="+mn-ea"/>
                <a:sym typeface="+mn-lt"/>
              </a:rPr>
              <a:t>200</a:t>
            </a:r>
            <a:r>
              <a:rPr lang="zh-CN" altLang="en-US" sz="1400" dirty="0">
                <a:solidFill>
                  <a:schemeClr val="bg1">
                    <a:lumMod val="50000"/>
                  </a:schemeClr>
                </a:solidFill>
                <a:cs typeface="+mn-ea"/>
                <a:sym typeface="+mn-lt"/>
              </a:rPr>
              <a:t>字以内</a:t>
            </a:r>
          </a:p>
        </p:txBody>
      </p:sp>
      <p:sp>
        <p:nvSpPr>
          <p:cNvPr id="14" name="矩形 6"/>
          <p:cNvSpPr>
            <a:spLocks noChangeArrowheads="1"/>
          </p:cNvSpPr>
          <p:nvPr/>
        </p:nvSpPr>
        <p:spPr bwMode="auto">
          <a:xfrm>
            <a:off x="5173989" y="2482530"/>
            <a:ext cx="4148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en-US" altLang="zh-CN" sz="2400" dirty="0" err="1">
                <a:solidFill>
                  <a:schemeClr val="bg1">
                    <a:lumMod val="50000"/>
                  </a:schemeClr>
                </a:solidFill>
                <a:cs typeface="+mn-ea"/>
                <a:sym typeface="+mn-lt"/>
              </a:rPr>
              <a:t>donec</a:t>
            </a:r>
            <a:r>
              <a:rPr lang="en-US" altLang="zh-CN" sz="2400" dirty="0">
                <a:solidFill>
                  <a:schemeClr val="bg1">
                    <a:lumMod val="50000"/>
                  </a:schemeClr>
                </a:solidFill>
                <a:cs typeface="+mn-ea"/>
                <a:sym typeface="+mn-lt"/>
              </a:rPr>
              <a:t> </a:t>
            </a:r>
            <a:r>
              <a:rPr lang="en-US" altLang="zh-CN" sz="2400" dirty="0" err="1">
                <a:solidFill>
                  <a:schemeClr val="bg1">
                    <a:lumMod val="50000"/>
                  </a:schemeClr>
                </a:solidFill>
                <a:cs typeface="+mn-ea"/>
                <a:sym typeface="+mn-lt"/>
              </a:rPr>
              <a:t>sollicitudin</a:t>
            </a:r>
            <a:r>
              <a:rPr lang="en-US" altLang="zh-CN" sz="2400" dirty="0">
                <a:solidFill>
                  <a:schemeClr val="bg1">
                    <a:lumMod val="50000"/>
                  </a:schemeClr>
                </a:solidFill>
                <a:cs typeface="+mn-ea"/>
                <a:sym typeface="+mn-lt"/>
              </a:rPr>
              <a:t> </a:t>
            </a:r>
            <a:r>
              <a:rPr lang="en-US" altLang="zh-CN" sz="2400" dirty="0" err="1">
                <a:solidFill>
                  <a:schemeClr val="bg1">
                    <a:lumMod val="50000"/>
                  </a:schemeClr>
                </a:solidFill>
                <a:cs typeface="+mn-ea"/>
                <a:sym typeface="+mn-lt"/>
              </a:rPr>
              <a:t>molestie</a:t>
            </a:r>
            <a:r>
              <a:rPr lang="en-US" altLang="zh-CN" sz="2400" dirty="0">
                <a:solidFill>
                  <a:schemeClr val="bg1">
                    <a:lumMod val="50000"/>
                  </a:schemeClr>
                </a:solidFill>
                <a:cs typeface="+mn-ea"/>
                <a:sym typeface="+mn-lt"/>
              </a:rPr>
              <a:t> </a:t>
            </a:r>
            <a:r>
              <a:rPr lang="en-US" altLang="zh-CN" sz="2400" dirty="0" err="1">
                <a:solidFill>
                  <a:schemeClr val="bg1">
                    <a:lumMod val="50000"/>
                  </a:schemeClr>
                </a:solidFill>
                <a:cs typeface="+mn-ea"/>
                <a:sym typeface="+mn-lt"/>
              </a:rPr>
              <a:t>malesuada</a:t>
            </a:r>
            <a:endParaRPr lang="zh-CN" altLang="en-US" sz="2400" dirty="0">
              <a:solidFill>
                <a:schemeClr val="bg1">
                  <a:lumMod val="50000"/>
                </a:schemeClr>
              </a:solidFill>
              <a:cs typeface="+mn-ea"/>
              <a:sym typeface="+mn-lt"/>
            </a:endParaRPr>
          </a:p>
        </p:txBody>
      </p:sp>
      <p:sp>
        <p:nvSpPr>
          <p:cNvPr id="15" name="矩形 9"/>
          <p:cNvSpPr>
            <a:spLocks noChangeArrowheads="1"/>
          </p:cNvSpPr>
          <p:nvPr/>
        </p:nvSpPr>
        <p:spPr bwMode="auto">
          <a:xfrm>
            <a:off x="915988" y="5408613"/>
            <a:ext cx="10601325" cy="1018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1400" dirty="0">
                <a:solidFill>
                  <a:schemeClr val="tx1">
                    <a:lumMod val="50000"/>
                    <a:lumOff val="50000"/>
                  </a:schemeClr>
                </a:solidFill>
                <a:cs typeface="+mn-ea"/>
                <a:sym typeface="+mn-lt"/>
              </a:rPr>
              <a:t>此处添加详细文本描述，建议与风格，语言语言风格，语言描述尽量简洁生动。尽量将每页幻灯片的字数控制在  </a:t>
            </a:r>
            <a:r>
              <a:rPr lang="en-US" altLang="zh-CN" sz="1400" dirty="0">
                <a:solidFill>
                  <a:schemeClr val="tx1">
                    <a:lumMod val="50000"/>
                    <a:lumOff val="50000"/>
                  </a:schemeClr>
                </a:solidFill>
                <a:cs typeface="+mn-ea"/>
                <a:sym typeface="+mn-lt"/>
              </a:rPr>
              <a:t>200</a:t>
            </a:r>
            <a:r>
              <a:rPr lang="zh-CN" altLang="en-US" sz="1400" dirty="0">
                <a:solidFill>
                  <a:schemeClr val="tx1">
                    <a:lumMod val="50000"/>
                    <a:lumOff val="50000"/>
                  </a:schemeClr>
                </a:solidFill>
                <a:cs typeface="+mn-ea"/>
                <a:sym typeface="+mn-lt"/>
              </a:rPr>
              <a:t>字以内此处添加详细文本描述，建议与标题相关并符合将每页幻灯片的字数字以内此处添加详细文本描述，建议与标题相关并符合控制在  </a:t>
            </a:r>
            <a:r>
              <a:rPr lang="en-US" altLang="zh-CN" sz="1400" dirty="0">
                <a:solidFill>
                  <a:schemeClr val="tx1">
                    <a:lumMod val="50000"/>
                    <a:lumOff val="50000"/>
                  </a:schemeClr>
                </a:solidFill>
                <a:cs typeface="+mn-ea"/>
                <a:sym typeface="+mn-lt"/>
              </a:rPr>
              <a:t>200</a:t>
            </a:r>
            <a:r>
              <a:rPr lang="zh-CN" altLang="en-US" sz="1400" dirty="0">
                <a:solidFill>
                  <a:schemeClr val="tx1">
                    <a:lumMod val="50000"/>
                    <a:lumOff val="50000"/>
                  </a:schemeClr>
                </a:solidFill>
                <a:cs typeface="+mn-ea"/>
                <a:sym typeface="+mn-lt"/>
              </a:rPr>
              <a:t>字以内</a:t>
            </a:r>
          </a:p>
          <a:p>
            <a:pPr algn="ctr">
              <a:lnSpc>
                <a:spcPct val="150000"/>
              </a:lnSpc>
            </a:pPr>
            <a:endParaRPr lang="zh-CN" altLang="en-US" sz="1400" dirty="0">
              <a:solidFill>
                <a:schemeClr val="tx1">
                  <a:lumMod val="50000"/>
                  <a:lumOff val="50000"/>
                </a:schemeClr>
              </a:solidFill>
              <a:cs typeface="+mn-ea"/>
              <a:sym typeface="+mn-lt"/>
            </a:endParaRPr>
          </a:p>
        </p:txBody>
      </p:sp>
      <p:sp>
        <p:nvSpPr>
          <p:cNvPr id="17" name="矩形 16"/>
          <p:cNvSpPr/>
          <p:nvPr/>
        </p:nvSpPr>
        <p:spPr>
          <a:xfrm>
            <a:off x="1028699" y="2148745"/>
            <a:ext cx="3134465" cy="2852107"/>
          </a:xfrm>
          <a:prstGeom prst="rect">
            <a:avLst/>
          </a:prstGeom>
          <a:blipFill dpi="0" rotWithShape="1">
            <a:blip r:embed="rId5" cstate="screen">
              <a:graysc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Tree>
    <p:extLst>
      <p:ext uri="{BB962C8B-B14F-4D97-AF65-F5344CB8AC3E}">
        <p14:creationId xmlns:p14="http://schemas.microsoft.com/office/powerpoint/2010/main" val="2013290940"/>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nodePh="1">
                                  <p:stCondLst>
                                    <p:cond delay="0"/>
                                  </p:stCondLst>
                                  <p:endCondLst>
                                    <p:cond evt="begin" delay="0">
                                      <p:tn val="11"/>
                                    </p:cond>
                                  </p:end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14"/>
          <p:cNvGrpSpPr/>
          <p:nvPr/>
        </p:nvGrpSpPr>
        <p:grpSpPr>
          <a:xfrm>
            <a:off x="4195229" y="2034470"/>
            <a:ext cx="757238" cy="755650"/>
            <a:chOff x="0" y="0"/>
            <a:chExt cx="756000" cy="756000"/>
          </a:xfrm>
          <a:noFill/>
        </p:grpSpPr>
        <p:sp>
          <p:nvSpPr>
            <p:cNvPr id="13" name="椭圆 47"/>
            <p:cNvSpPr/>
            <p:nvPr/>
          </p:nvSpPr>
          <p:spPr>
            <a:xfrm>
              <a:off x="0" y="0"/>
              <a:ext cx="756000" cy="756000"/>
            </a:xfrm>
            <a:prstGeom prst="ellipse">
              <a:avLst/>
            </a:prstGeom>
            <a:grpFill/>
            <a:ln w="9525">
              <a:solidFill>
                <a:srgbClr val="C00000"/>
              </a:solidFill>
            </a:ln>
          </p:spPr>
          <p:txBody>
            <a:bodyPr anchor="ctr"/>
            <a:lstStyle/>
            <a:p>
              <a:pPr lvl="0" algn="ctr" eaLnBrk="1" hangingPunct="1">
                <a:buNone/>
              </a:pPr>
              <a:endParaRPr lang="zh-CN" altLang="zh-CN" dirty="0">
                <a:solidFill>
                  <a:srgbClr val="FFFFFF"/>
                </a:solidFill>
                <a:cs typeface="+mn-ea"/>
                <a:sym typeface="+mn-lt"/>
              </a:endParaRPr>
            </a:p>
          </p:txBody>
        </p:sp>
        <p:grpSp>
          <p:nvGrpSpPr>
            <p:cNvPr id="14" name="组合 48"/>
            <p:cNvGrpSpPr/>
            <p:nvPr/>
          </p:nvGrpSpPr>
          <p:grpSpPr>
            <a:xfrm>
              <a:off x="153000" y="136763"/>
              <a:ext cx="450000" cy="434596"/>
              <a:chOff x="0" y="0"/>
              <a:chExt cx="583915" cy="496874"/>
            </a:xfrm>
            <a:grpFill/>
          </p:grpSpPr>
          <p:sp>
            <p:nvSpPr>
              <p:cNvPr id="15" name="Freeform 159"/>
              <p:cNvSpPr/>
              <p:nvPr/>
            </p:nvSpPr>
            <p:spPr>
              <a:xfrm>
                <a:off x="61656" y="94297"/>
                <a:ext cx="460603" cy="402577"/>
              </a:xfrm>
              <a:custGeom>
                <a:avLst/>
                <a:gdLst>
                  <a:gd name="txL" fmla="*/ 0 w 54"/>
                  <a:gd name="txT" fmla="*/ 0 h 47"/>
                  <a:gd name="txR" fmla="*/ 54 w 54"/>
                  <a:gd name="txB" fmla="*/ 47 h 47"/>
                </a:gdLst>
                <a:ahLst/>
                <a:cxnLst>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grpFill/>
              <a:ln w="9525">
                <a:solidFill>
                  <a:srgbClr val="C00000"/>
                </a:solidFill>
              </a:ln>
            </p:spPr>
            <p:txBody>
              <a:bodyPr/>
              <a:lstStyle/>
              <a:p>
                <a:endParaRPr lang="zh-CN" altLang="en-US">
                  <a:cs typeface="+mn-ea"/>
                  <a:sym typeface="+mn-lt"/>
                </a:endParaRPr>
              </a:p>
            </p:txBody>
          </p:sp>
          <p:sp>
            <p:nvSpPr>
              <p:cNvPr id="16" name="Freeform 160"/>
              <p:cNvSpPr/>
              <p:nvPr/>
            </p:nvSpPr>
            <p:spPr>
              <a:xfrm>
                <a:off x="0" y="0"/>
                <a:ext cx="583915" cy="224863"/>
              </a:xfrm>
              <a:custGeom>
                <a:avLst/>
                <a:gdLst>
                  <a:gd name="txL" fmla="*/ 0 w 68"/>
                  <a:gd name="txT" fmla="*/ 0 h 26"/>
                  <a:gd name="txR" fmla="*/ 68 w 68"/>
                  <a:gd name="txB" fmla="*/ 26 h 26"/>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grpFill/>
              <a:ln w="9525">
                <a:solidFill>
                  <a:srgbClr val="C00000"/>
                </a:solidFill>
              </a:ln>
            </p:spPr>
            <p:txBody>
              <a:bodyPr/>
              <a:lstStyle/>
              <a:p>
                <a:endParaRPr lang="zh-CN" altLang="en-US">
                  <a:cs typeface="+mn-ea"/>
                  <a:sym typeface="+mn-lt"/>
                </a:endParaRPr>
              </a:p>
            </p:txBody>
          </p:sp>
        </p:grpSp>
      </p:grpSp>
      <p:grpSp>
        <p:nvGrpSpPr>
          <p:cNvPr id="17" name="组合 12"/>
          <p:cNvGrpSpPr/>
          <p:nvPr/>
        </p:nvGrpSpPr>
        <p:grpSpPr>
          <a:xfrm>
            <a:off x="4195229" y="4220458"/>
            <a:ext cx="757238" cy="757237"/>
            <a:chOff x="0" y="0"/>
            <a:chExt cx="756000" cy="756000"/>
          </a:xfrm>
          <a:noFill/>
        </p:grpSpPr>
        <p:sp>
          <p:nvSpPr>
            <p:cNvPr id="18" name="椭圆 53"/>
            <p:cNvSpPr/>
            <p:nvPr/>
          </p:nvSpPr>
          <p:spPr>
            <a:xfrm>
              <a:off x="0" y="0"/>
              <a:ext cx="756000" cy="756000"/>
            </a:xfrm>
            <a:prstGeom prst="ellipse">
              <a:avLst/>
            </a:prstGeom>
            <a:grpFill/>
            <a:ln w="9525">
              <a:solidFill>
                <a:srgbClr val="C00000"/>
              </a:solidFill>
            </a:ln>
          </p:spPr>
          <p:txBody>
            <a:bodyPr anchor="ctr"/>
            <a:lstStyle/>
            <a:p>
              <a:pPr lvl="0" algn="ctr" eaLnBrk="1" hangingPunct="1">
                <a:buNone/>
              </a:pPr>
              <a:endParaRPr lang="zh-CN" altLang="zh-CN" dirty="0">
                <a:solidFill>
                  <a:srgbClr val="FFFFFF"/>
                </a:solidFill>
                <a:cs typeface="+mn-ea"/>
                <a:sym typeface="+mn-lt"/>
              </a:endParaRPr>
            </a:p>
          </p:txBody>
        </p:sp>
        <p:sp>
          <p:nvSpPr>
            <p:cNvPr id="19" name="Freeform 277"/>
            <p:cNvSpPr>
              <a:spLocks noEditPoints="1"/>
            </p:cNvSpPr>
            <p:nvPr/>
          </p:nvSpPr>
          <p:spPr>
            <a:xfrm>
              <a:off x="190444" y="121807"/>
              <a:ext cx="383972" cy="455826"/>
            </a:xfrm>
            <a:custGeom>
              <a:avLst/>
              <a:gdLst>
                <a:gd name="txL" fmla="*/ 0 w 72"/>
                <a:gd name="txT" fmla="*/ 0 h 86"/>
                <a:gd name="txR" fmla="*/ 72 w 72"/>
                <a:gd name="txB" fmla="*/ 86 h 86"/>
              </a:gdLst>
              <a:ahLst/>
              <a:cxnLst>
                <a:cxn ang="0">
                  <a:pos x="2147483646" y="2147483646"/>
                </a:cxn>
                <a:cxn ang="0">
                  <a:pos x="2147483646" y="2147483646"/>
                </a:cxn>
                <a:cxn ang="0">
                  <a:pos x="2147483646" y="2147483646"/>
                </a:cxn>
                <a:cxn ang="0">
                  <a:pos x="2147483646" y="0"/>
                </a:cxn>
                <a:cxn ang="0">
                  <a:pos x="2147483646" y="0"/>
                </a:cxn>
                <a:cxn ang="0">
                  <a:pos x="2147483646" y="2147483646"/>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grpFill/>
            <a:ln w="9525">
              <a:solidFill>
                <a:srgbClr val="C00000"/>
              </a:solidFill>
            </a:ln>
          </p:spPr>
          <p:txBody>
            <a:bodyPr/>
            <a:lstStyle/>
            <a:p>
              <a:endParaRPr lang="zh-CN" altLang="en-US">
                <a:cs typeface="+mn-ea"/>
                <a:sym typeface="+mn-lt"/>
              </a:endParaRPr>
            </a:p>
          </p:txBody>
        </p:sp>
      </p:grpSp>
      <p:grpSp>
        <p:nvGrpSpPr>
          <p:cNvPr id="20" name="组合 13"/>
          <p:cNvGrpSpPr/>
          <p:nvPr/>
        </p:nvGrpSpPr>
        <p:grpSpPr>
          <a:xfrm>
            <a:off x="4195229" y="3128258"/>
            <a:ext cx="757238" cy="755650"/>
            <a:chOff x="0" y="0"/>
            <a:chExt cx="756000" cy="756000"/>
          </a:xfrm>
          <a:noFill/>
        </p:grpSpPr>
        <p:sp>
          <p:nvSpPr>
            <p:cNvPr id="21" name="椭圆 57"/>
            <p:cNvSpPr/>
            <p:nvPr/>
          </p:nvSpPr>
          <p:spPr>
            <a:xfrm>
              <a:off x="0" y="0"/>
              <a:ext cx="756000" cy="756000"/>
            </a:xfrm>
            <a:prstGeom prst="ellipse">
              <a:avLst/>
            </a:prstGeom>
            <a:grpFill/>
            <a:ln w="9525">
              <a:solidFill>
                <a:schemeClr val="tx2">
                  <a:lumMod val="50000"/>
                </a:schemeClr>
              </a:solidFill>
            </a:ln>
          </p:spPr>
          <p:txBody>
            <a:bodyPr anchor="ctr"/>
            <a:lstStyle/>
            <a:p>
              <a:pPr lvl="0" algn="ctr" eaLnBrk="1" hangingPunct="1">
                <a:buNone/>
              </a:pPr>
              <a:endParaRPr lang="zh-CN" altLang="zh-CN" dirty="0">
                <a:solidFill>
                  <a:srgbClr val="FFFFFF"/>
                </a:solidFill>
                <a:cs typeface="+mn-ea"/>
                <a:sym typeface="+mn-lt"/>
              </a:endParaRPr>
            </a:p>
          </p:txBody>
        </p:sp>
        <p:grpSp>
          <p:nvGrpSpPr>
            <p:cNvPr id="22" name="Group 92"/>
            <p:cNvGrpSpPr/>
            <p:nvPr/>
          </p:nvGrpSpPr>
          <p:grpSpPr>
            <a:xfrm>
              <a:off x="153436" y="230209"/>
              <a:ext cx="474528" cy="295582"/>
              <a:chOff x="0" y="0"/>
              <a:chExt cx="471488" cy="293688"/>
            </a:xfrm>
            <a:grpFill/>
          </p:grpSpPr>
          <p:sp>
            <p:nvSpPr>
              <p:cNvPr id="23" name="Freeform 8"/>
              <p:cNvSpPr>
                <a:spLocks noEditPoints="1"/>
              </p:cNvSpPr>
              <p:nvPr/>
            </p:nvSpPr>
            <p:spPr>
              <a:xfrm>
                <a:off x="0" y="0"/>
                <a:ext cx="471488" cy="293688"/>
              </a:xfrm>
              <a:custGeom>
                <a:avLst/>
                <a:gdLst>
                  <a:gd name="txL" fmla="*/ 0 w 125"/>
                  <a:gd name="txT" fmla="*/ 0 h 78"/>
                  <a:gd name="txR" fmla="*/ 125 w 125"/>
                  <a:gd name="txB" fmla="*/ 78 h 78"/>
                </a:gdLst>
                <a:ahLst/>
                <a:cxnLst>
                  <a:cxn ang="0">
                    <a:pos x="2147483646" y="2147483646"/>
                  </a:cxn>
                  <a:cxn ang="0">
                    <a:pos x="2147483646" y="0"/>
                  </a:cxn>
                  <a:cxn ang="0">
                    <a:pos x="0"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w="9525">
                <a:solidFill>
                  <a:schemeClr val="tx2">
                    <a:lumMod val="50000"/>
                  </a:schemeClr>
                </a:solidFill>
              </a:ln>
            </p:spPr>
            <p:txBody>
              <a:bodyPr/>
              <a:lstStyle/>
              <a:p>
                <a:endParaRPr lang="zh-CN" altLang="en-US">
                  <a:cs typeface="+mn-ea"/>
                  <a:sym typeface="+mn-lt"/>
                </a:endParaRPr>
              </a:p>
            </p:txBody>
          </p:sp>
          <p:sp>
            <p:nvSpPr>
              <p:cNvPr id="24" name="Rectangle 9"/>
              <p:cNvSpPr/>
              <p:nvPr/>
            </p:nvSpPr>
            <p:spPr>
              <a:xfrm>
                <a:off x="63500" y="63500"/>
                <a:ext cx="90488" cy="166688"/>
              </a:xfrm>
              <a:prstGeom prst="rect">
                <a:avLst/>
              </a:prstGeom>
              <a:grpFill/>
              <a:ln w="9525">
                <a:solidFill>
                  <a:schemeClr val="tx2">
                    <a:lumMod val="50000"/>
                  </a:schemeClr>
                </a:solidFill>
                <a:miter/>
              </a:ln>
            </p:spPr>
            <p:txBody>
              <a:bodyPr lIns="121920" tIns="60960" rIns="121920" bIns="60960"/>
              <a:lstStyle/>
              <a:p>
                <a:pPr lvl="0" eaLnBrk="1" hangingPunct="1">
                  <a:buNone/>
                </a:pPr>
                <a:endParaRPr lang="zh-CN" altLang="zh-CN" sz="2500" dirty="0">
                  <a:solidFill>
                    <a:srgbClr val="000000"/>
                  </a:solidFill>
                  <a:cs typeface="+mn-ea"/>
                  <a:sym typeface="+mn-lt"/>
                </a:endParaRPr>
              </a:p>
            </p:txBody>
          </p:sp>
          <p:sp>
            <p:nvSpPr>
              <p:cNvPr id="25" name="Rectangle 10"/>
              <p:cNvSpPr/>
              <p:nvPr/>
            </p:nvSpPr>
            <p:spPr>
              <a:xfrm>
                <a:off x="169862" y="63500"/>
                <a:ext cx="85725" cy="166688"/>
              </a:xfrm>
              <a:prstGeom prst="rect">
                <a:avLst/>
              </a:prstGeom>
              <a:grpFill/>
              <a:ln w="9525">
                <a:solidFill>
                  <a:schemeClr val="tx2">
                    <a:lumMod val="50000"/>
                  </a:schemeClr>
                </a:solidFill>
                <a:miter/>
              </a:ln>
            </p:spPr>
            <p:txBody>
              <a:bodyPr lIns="121920" tIns="60960" rIns="121920" bIns="60960"/>
              <a:lstStyle/>
              <a:p>
                <a:pPr lvl="0" eaLnBrk="1" hangingPunct="1">
                  <a:buNone/>
                </a:pPr>
                <a:endParaRPr lang="zh-CN" altLang="zh-CN" sz="2500" dirty="0">
                  <a:solidFill>
                    <a:srgbClr val="000000"/>
                  </a:solidFill>
                  <a:cs typeface="+mn-ea"/>
                  <a:sym typeface="+mn-lt"/>
                </a:endParaRPr>
              </a:p>
            </p:txBody>
          </p:sp>
        </p:grpSp>
      </p:grpSp>
      <p:grpSp>
        <p:nvGrpSpPr>
          <p:cNvPr id="26" name="组合 11"/>
          <p:cNvGrpSpPr/>
          <p:nvPr/>
        </p:nvGrpSpPr>
        <p:grpSpPr>
          <a:xfrm>
            <a:off x="4195229" y="5314245"/>
            <a:ext cx="757238" cy="755650"/>
            <a:chOff x="0" y="0"/>
            <a:chExt cx="756000" cy="756000"/>
          </a:xfrm>
          <a:noFill/>
        </p:grpSpPr>
        <p:sp>
          <p:nvSpPr>
            <p:cNvPr id="27" name="椭圆 64"/>
            <p:cNvSpPr/>
            <p:nvPr/>
          </p:nvSpPr>
          <p:spPr>
            <a:xfrm>
              <a:off x="0" y="0"/>
              <a:ext cx="756000" cy="756000"/>
            </a:xfrm>
            <a:prstGeom prst="ellipse">
              <a:avLst/>
            </a:prstGeom>
            <a:grpFill/>
            <a:ln w="9525">
              <a:solidFill>
                <a:schemeClr val="tx2">
                  <a:lumMod val="50000"/>
                </a:schemeClr>
              </a:solidFill>
            </a:ln>
          </p:spPr>
          <p:txBody>
            <a:bodyPr anchor="ctr"/>
            <a:lstStyle/>
            <a:p>
              <a:pPr lvl="0" algn="ctr" eaLnBrk="1" hangingPunct="1">
                <a:buNone/>
              </a:pPr>
              <a:endParaRPr lang="zh-CN" altLang="zh-CN" dirty="0">
                <a:solidFill>
                  <a:srgbClr val="FFFFFF"/>
                </a:solidFill>
                <a:cs typeface="+mn-ea"/>
                <a:sym typeface="+mn-lt"/>
              </a:endParaRPr>
            </a:p>
          </p:txBody>
        </p:sp>
        <p:grpSp>
          <p:nvGrpSpPr>
            <p:cNvPr id="28" name="Group 9"/>
            <p:cNvGrpSpPr/>
            <p:nvPr/>
          </p:nvGrpSpPr>
          <p:grpSpPr>
            <a:xfrm>
              <a:off x="124976" y="198348"/>
              <a:ext cx="516045" cy="382660"/>
              <a:chOff x="0" y="0"/>
              <a:chExt cx="374651" cy="277813"/>
            </a:xfrm>
            <a:grpFill/>
          </p:grpSpPr>
          <p:sp>
            <p:nvSpPr>
              <p:cNvPr id="29" name="Freeform 17"/>
              <p:cNvSpPr/>
              <p:nvPr/>
            </p:nvSpPr>
            <p:spPr>
              <a:xfrm>
                <a:off x="141288" y="66675"/>
                <a:ext cx="233363" cy="211138"/>
              </a:xfrm>
              <a:custGeom>
                <a:avLst/>
                <a:gdLst>
                  <a:gd name="txL" fmla="*/ 0 w 89"/>
                  <a:gd name="txT" fmla="*/ 0 h 81"/>
                  <a:gd name="txR" fmla="*/ 89 w 89"/>
                  <a:gd name="txB" fmla="*/ 81 h 81"/>
                </a:gdLst>
                <a:ahLst/>
                <a:cxnLst>
                  <a:cxn ang="0">
                    <a:pos x="2147483646" y="2147483646"/>
                  </a:cxn>
                  <a:cxn ang="0">
                    <a:pos x="2147483646" y="0"/>
                  </a:cxn>
                  <a:cxn ang="0">
                    <a:pos x="2147483646" y="2147483646"/>
                  </a:cxn>
                  <a:cxn ang="0">
                    <a:pos x="2147483646" y="2147483646"/>
                  </a:cxn>
                  <a:cxn ang="0">
                    <a:pos x="0" y="2147483646"/>
                  </a:cxn>
                  <a:cxn ang="0">
                    <a:pos x="0" y="2147483646"/>
                  </a:cxn>
                  <a:cxn ang="0">
                    <a:pos x="2147483646" y="2147483646"/>
                  </a:cxn>
                  <a:cxn ang="0">
                    <a:pos x="2147483646" y="2147483646"/>
                  </a:cxn>
                  <a:cxn ang="0">
                    <a:pos x="2147483646" y="2147483646"/>
                  </a:cxn>
                  <a:cxn ang="0">
                    <a:pos x="2147483646" y="2147483646"/>
                  </a:cxn>
                </a:cxnLst>
                <a:rect l="txL" t="txT" r="txR" b="tx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w="9525">
                <a:solidFill>
                  <a:schemeClr val="tx2">
                    <a:lumMod val="50000"/>
                  </a:schemeClr>
                </a:solidFill>
              </a:ln>
            </p:spPr>
            <p:txBody>
              <a:bodyPr/>
              <a:lstStyle/>
              <a:p>
                <a:endParaRPr lang="zh-CN" altLang="en-US">
                  <a:cs typeface="+mn-ea"/>
                  <a:sym typeface="+mn-lt"/>
                </a:endParaRPr>
              </a:p>
            </p:txBody>
          </p:sp>
          <p:sp>
            <p:nvSpPr>
              <p:cNvPr id="30" name="Freeform 18"/>
              <p:cNvSpPr/>
              <p:nvPr/>
            </p:nvSpPr>
            <p:spPr>
              <a:xfrm>
                <a:off x="0" y="0"/>
                <a:ext cx="241300" cy="209550"/>
              </a:xfrm>
              <a:custGeom>
                <a:avLst/>
                <a:gdLst>
                  <a:gd name="txL" fmla="*/ 0 w 92"/>
                  <a:gd name="txT" fmla="*/ 0 h 80"/>
                  <a:gd name="txR" fmla="*/ 92 w 92"/>
                  <a:gd name="txB" fmla="*/ 80 h 80"/>
                </a:gdLst>
                <a:ahLst/>
                <a:cxnLst>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txL" t="txT" r="txR" b="tx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w="9525">
                <a:solidFill>
                  <a:schemeClr val="tx2">
                    <a:lumMod val="50000"/>
                  </a:schemeClr>
                </a:solidFill>
              </a:ln>
            </p:spPr>
            <p:txBody>
              <a:bodyPr/>
              <a:lstStyle/>
              <a:p>
                <a:endParaRPr lang="zh-CN" altLang="en-US">
                  <a:cs typeface="+mn-ea"/>
                  <a:sym typeface="+mn-lt"/>
                </a:endParaRPr>
              </a:p>
            </p:txBody>
          </p:sp>
        </p:grpSp>
      </p:grpSp>
      <p:sp>
        <p:nvSpPr>
          <p:cNvPr id="31" name="矩形 77"/>
          <p:cNvSpPr/>
          <p:nvPr/>
        </p:nvSpPr>
        <p:spPr>
          <a:xfrm>
            <a:off x="2839504" y="1955095"/>
            <a:ext cx="1312863" cy="431800"/>
          </a:xfrm>
          <a:prstGeom prst="rect">
            <a:avLst/>
          </a:prstGeom>
          <a:noFill/>
          <a:ln w="9525">
            <a:noFill/>
            <a:miter/>
          </a:ln>
        </p:spPr>
        <p:txBody>
          <a:bodyPr wrap="none" lIns="91431" tIns="45716" rIns="91431" bIns="45716">
            <a:spAutoFit/>
          </a:bodyPr>
          <a:lstStyle/>
          <a:p>
            <a:pPr lvl="0" algn="r" eaLnBrk="1" hangingPunct="1">
              <a:buNone/>
            </a:pPr>
            <a:r>
              <a:rPr lang="zh-CN" altLang="en-US" sz="2200" b="1" dirty="0">
                <a:solidFill>
                  <a:schemeClr val="bg1">
                    <a:lumMod val="50000"/>
                  </a:schemeClr>
                </a:solidFill>
                <a:cs typeface="+mn-ea"/>
                <a:sym typeface="+mn-lt"/>
              </a:rPr>
              <a:t>添加标题</a:t>
            </a:r>
            <a:endParaRPr lang="en-US" altLang="x-none" sz="2200" b="1" dirty="0">
              <a:solidFill>
                <a:schemeClr val="bg1">
                  <a:lumMod val="50000"/>
                </a:schemeClr>
              </a:solidFill>
              <a:cs typeface="+mn-ea"/>
              <a:sym typeface="+mn-lt"/>
            </a:endParaRPr>
          </a:p>
        </p:txBody>
      </p:sp>
      <p:sp>
        <p:nvSpPr>
          <p:cNvPr id="32" name="矩形 78"/>
          <p:cNvSpPr/>
          <p:nvPr/>
        </p:nvSpPr>
        <p:spPr>
          <a:xfrm>
            <a:off x="1588554" y="2336095"/>
            <a:ext cx="2563813" cy="522288"/>
          </a:xfrm>
          <a:prstGeom prst="rect">
            <a:avLst/>
          </a:prstGeom>
          <a:noFill/>
          <a:ln w="9525">
            <a:noFill/>
            <a:miter/>
          </a:ln>
        </p:spPr>
        <p:txBody>
          <a:bodyPr>
            <a:spAutoFit/>
          </a:bodyPr>
          <a:lstStyle/>
          <a:p>
            <a:pPr lvl="0" algn="r" eaLnBrk="1" hangingPunct="1">
              <a:buNone/>
            </a:pPr>
            <a:r>
              <a:rPr lang="zh-CN" altLang="en-US" sz="1400" dirty="0">
                <a:solidFill>
                  <a:schemeClr val="bg1">
                    <a:lumMod val="50000"/>
                  </a:schemeClr>
                </a:solidFill>
                <a:cs typeface="+mn-ea"/>
                <a:sym typeface="+mn-lt"/>
              </a:rPr>
              <a:t>点击输入图表的描述说明，点击输入图表的描述说明</a:t>
            </a:r>
          </a:p>
        </p:txBody>
      </p:sp>
      <p:sp>
        <p:nvSpPr>
          <p:cNvPr id="33" name="矩形 79"/>
          <p:cNvSpPr/>
          <p:nvPr/>
        </p:nvSpPr>
        <p:spPr>
          <a:xfrm>
            <a:off x="2839504" y="3056820"/>
            <a:ext cx="1312863" cy="431800"/>
          </a:xfrm>
          <a:prstGeom prst="rect">
            <a:avLst/>
          </a:prstGeom>
          <a:noFill/>
          <a:ln w="9525">
            <a:noFill/>
            <a:miter/>
          </a:ln>
        </p:spPr>
        <p:txBody>
          <a:bodyPr wrap="none" lIns="91431" tIns="45716" rIns="91431" bIns="45716">
            <a:spAutoFit/>
          </a:bodyPr>
          <a:lstStyle/>
          <a:p>
            <a:pPr lvl="0" algn="r" eaLnBrk="1" hangingPunct="1">
              <a:buNone/>
            </a:pPr>
            <a:r>
              <a:rPr lang="zh-CN" altLang="en-US" sz="2200" b="1" dirty="0">
                <a:solidFill>
                  <a:schemeClr val="bg1">
                    <a:lumMod val="50000"/>
                  </a:schemeClr>
                </a:solidFill>
                <a:cs typeface="+mn-ea"/>
                <a:sym typeface="+mn-lt"/>
              </a:rPr>
              <a:t>添加标题</a:t>
            </a:r>
            <a:endParaRPr lang="en-US" altLang="x-none" sz="2200" b="1" dirty="0">
              <a:solidFill>
                <a:schemeClr val="bg1">
                  <a:lumMod val="50000"/>
                </a:schemeClr>
              </a:solidFill>
              <a:cs typeface="+mn-ea"/>
              <a:sym typeface="+mn-lt"/>
            </a:endParaRPr>
          </a:p>
        </p:txBody>
      </p:sp>
      <p:sp>
        <p:nvSpPr>
          <p:cNvPr id="34" name="矩形 80"/>
          <p:cNvSpPr/>
          <p:nvPr/>
        </p:nvSpPr>
        <p:spPr>
          <a:xfrm>
            <a:off x="1588554" y="3437820"/>
            <a:ext cx="2563813" cy="523875"/>
          </a:xfrm>
          <a:prstGeom prst="rect">
            <a:avLst/>
          </a:prstGeom>
          <a:noFill/>
          <a:ln w="9525">
            <a:noFill/>
            <a:miter/>
          </a:ln>
        </p:spPr>
        <p:txBody>
          <a:bodyPr>
            <a:spAutoFit/>
          </a:bodyPr>
          <a:lstStyle/>
          <a:p>
            <a:pPr lvl="0" algn="r" eaLnBrk="1" hangingPunct="1">
              <a:buNone/>
            </a:pPr>
            <a:r>
              <a:rPr lang="zh-CN" altLang="en-US" sz="1400" dirty="0">
                <a:solidFill>
                  <a:schemeClr val="bg1">
                    <a:lumMod val="50000"/>
                  </a:schemeClr>
                </a:solidFill>
                <a:cs typeface="+mn-ea"/>
                <a:sym typeface="+mn-lt"/>
              </a:rPr>
              <a:t>点击输入图表的描述说明，点击输入图表的描述说明</a:t>
            </a:r>
          </a:p>
        </p:txBody>
      </p:sp>
      <p:sp>
        <p:nvSpPr>
          <p:cNvPr id="35" name="矩形 81"/>
          <p:cNvSpPr/>
          <p:nvPr/>
        </p:nvSpPr>
        <p:spPr>
          <a:xfrm>
            <a:off x="2839504" y="4158545"/>
            <a:ext cx="1312863" cy="431800"/>
          </a:xfrm>
          <a:prstGeom prst="rect">
            <a:avLst/>
          </a:prstGeom>
          <a:noFill/>
          <a:ln w="9525">
            <a:noFill/>
            <a:miter/>
          </a:ln>
        </p:spPr>
        <p:txBody>
          <a:bodyPr wrap="none" lIns="91431" tIns="45716" rIns="91431" bIns="45716">
            <a:spAutoFit/>
          </a:bodyPr>
          <a:lstStyle/>
          <a:p>
            <a:pPr lvl="0" algn="r" eaLnBrk="1" hangingPunct="1">
              <a:buNone/>
            </a:pPr>
            <a:r>
              <a:rPr lang="zh-CN" altLang="en-US" sz="2200" b="1" dirty="0">
                <a:solidFill>
                  <a:schemeClr val="bg1">
                    <a:lumMod val="50000"/>
                  </a:schemeClr>
                </a:solidFill>
                <a:cs typeface="+mn-ea"/>
                <a:sym typeface="+mn-lt"/>
              </a:rPr>
              <a:t>添加标题</a:t>
            </a:r>
            <a:endParaRPr lang="en-US" altLang="x-none" sz="2200" b="1" dirty="0">
              <a:solidFill>
                <a:schemeClr val="bg1">
                  <a:lumMod val="50000"/>
                </a:schemeClr>
              </a:solidFill>
              <a:cs typeface="+mn-ea"/>
              <a:sym typeface="+mn-lt"/>
            </a:endParaRPr>
          </a:p>
        </p:txBody>
      </p:sp>
      <p:sp>
        <p:nvSpPr>
          <p:cNvPr id="36" name="矩形 82"/>
          <p:cNvSpPr/>
          <p:nvPr/>
        </p:nvSpPr>
        <p:spPr>
          <a:xfrm>
            <a:off x="1588554" y="4539545"/>
            <a:ext cx="2563813" cy="523875"/>
          </a:xfrm>
          <a:prstGeom prst="rect">
            <a:avLst/>
          </a:prstGeom>
          <a:noFill/>
          <a:ln w="9525">
            <a:noFill/>
            <a:miter/>
          </a:ln>
        </p:spPr>
        <p:txBody>
          <a:bodyPr>
            <a:spAutoFit/>
          </a:bodyPr>
          <a:lstStyle/>
          <a:p>
            <a:pPr lvl="0" algn="r" eaLnBrk="1" hangingPunct="1">
              <a:buNone/>
            </a:pPr>
            <a:r>
              <a:rPr lang="zh-CN" altLang="en-US" sz="1400" dirty="0">
                <a:solidFill>
                  <a:schemeClr val="bg1">
                    <a:lumMod val="50000"/>
                  </a:schemeClr>
                </a:solidFill>
                <a:cs typeface="+mn-ea"/>
                <a:sym typeface="+mn-lt"/>
              </a:rPr>
              <a:t>点击输入图表的描述说明，点击输入图表的描述说明</a:t>
            </a:r>
          </a:p>
        </p:txBody>
      </p:sp>
      <p:sp>
        <p:nvSpPr>
          <p:cNvPr id="37" name="矩形 83"/>
          <p:cNvSpPr/>
          <p:nvPr/>
        </p:nvSpPr>
        <p:spPr>
          <a:xfrm>
            <a:off x="2839504" y="5261858"/>
            <a:ext cx="1312863" cy="430212"/>
          </a:xfrm>
          <a:prstGeom prst="rect">
            <a:avLst/>
          </a:prstGeom>
          <a:noFill/>
          <a:ln w="9525">
            <a:noFill/>
            <a:miter/>
          </a:ln>
        </p:spPr>
        <p:txBody>
          <a:bodyPr wrap="none" lIns="91431" tIns="45716" rIns="91431" bIns="45716">
            <a:spAutoFit/>
          </a:bodyPr>
          <a:lstStyle/>
          <a:p>
            <a:pPr lvl="0" algn="r" eaLnBrk="1" hangingPunct="1">
              <a:buNone/>
            </a:pPr>
            <a:r>
              <a:rPr lang="zh-CN" altLang="en-US" sz="2200" b="1" dirty="0">
                <a:solidFill>
                  <a:schemeClr val="bg1">
                    <a:lumMod val="50000"/>
                  </a:schemeClr>
                </a:solidFill>
                <a:cs typeface="+mn-ea"/>
                <a:sym typeface="+mn-lt"/>
              </a:rPr>
              <a:t>添加标题</a:t>
            </a:r>
            <a:endParaRPr lang="en-US" altLang="x-none" sz="2200" b="1" dirty="0">
              <a:solidFill>
                <a:schemeClr val="bg1">
                  <a:lumMod val="50000"/>
                </a:schemeClr>
              </a:solidFill>
              <a:cs typeface="+mn-ea"/>
              <a:sym typeface="+mn-lt"/>
            </a:endParaRPr>
          </a:p>
        </p:txBody>
      </p:sp>
      <p:sp>
        <p:nvSpPr>
          <p:cNvPr id="38" name="矩形 84"/>
          <p:cNvSpPr/>
          <p:nvPr/>
        </p:nvSpPr>
        <p:spPr>
          <a:xfrm>
            <a:off x="1588554" y="5641270"/>
            <a:ext cx="2563813" cy="523875"/>
          </a:xfrm>
          <a:prstGeom prst="rect">
            <a:avLst/>
          </a:prstGeom>
          <a:noFill/>
          <a:ln w="9525">
            <a:noFill/>
            <a:miter/>
          </a:ln>
        </p:spPr>
        <p:txBody>
          <a:bodyPr>
            <a:spAutoFit/>
          </a:bodyPr>
          <a:lstStyle/>
          <a:p>
            <a:pPr lvl="0" algn="r" eaLnBrk="1" hangingPunct="1">
              <a:buNone/>
            </a:pPr>
            <a:r>
              <a:rPr lang="zh-CN" altLang="en-US" sz="1400" dirty="0">
                <a:solidFill>
                  <a:schemeClr val="bg1">
                    <a:lumMod val="50000"/>
                  </a:schemeClr>
                </a:solidFill>
                <a:cs typeface="+mn-ea"/>
                <a:sym typeface="+mn-lt"/>
              </a:rPr>
              <a:t>点击输入图表的描述说明，点击输入图表的描述说明</a:t>
            </a:r>
          </a:p>
        </p:txBody>
      </p:sp>
      <p:sp>
        <p:nvSpPr>
          <p:cNvPr id="39" name="矩形 38"/>
          <p:cNvSpPr/>
          <p:nvPr/>
        </p:nvSpPr>
        <p:spPr>
          <a:xfrm>
            <a:off x="5723198" y="1955095"/>
            <a:ext cx="5296133" cy="4371582"/>
          </a:xfrm>
          <a:prstGeom prst="rect">
            <a:avLst/>
          </a:prstGeom>
          <a:blipFill dpi="0" rotWithShape="1">
            <a:blip r:embed="rId5">
              <a:extLst>
                <a:ext uri="{BEBA8EAE-BF5A-486C-A8C5-ECC9F3942E4B}">
                  <a14:imgProps xmlns:a14="http://schemas.microsoft.com/office/drawing/2010/main">
                    <a14:imgLayer>
                      <a14:imgEffect>
                        <a14:saturation sat="0"/>
                      </a14:imgEffect>
                    </a14:imgLayer>
                  </a14:imgProps>
                </a:ext>
              </a:extLst>
            </a:blip>
            <a:srcRect/>
            <a:tile tx="0" ty="0" sx="55000" sy="5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Tree>
    <p:extLst>
      <p:ext uri="{BB962C8B-B14F-4D97-AF65-F5344CB8AC3E}">
        <p14:creationId xmlns:p14="http://schemas.microsoft.com/office/powerpoint/2010/main" val="94484871"/>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filter="fade">
                                      <p:cBhvr>
                                        <p:cTn id="13" dur="500"/>
                                        <p:tgtEl>
                                          <p:spTgt spid="2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filter="randombar(horizontal)">
                                      <p:cBhvr>
                                        <p:cTn id="17" dur="500"/>
                                        <p:tgtEl>
                                          <p:spTgt spid="37"/>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filter="randombar(horizontal)">
                                      <p:cBhvr>
                                        <p:cTn id="20" dur="500"/>
                                        <p:tgtEl>
                                          <p:spTgt spid="3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filter="fade">
                                      <p:cBhvr>
                                        <p:cTn id="24" dur="500"/>
                                        <p:tgtEl>
                                          <p:spTgt spid="17"/>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filter="randombar(horizontal)">
                                      <p:cBhvr>
                                        <p:cTn id="28" dur="500"/>
                                        <p:tgtEl>
                                          <p:spTgt spid="3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filter="randombar(horizontal)">
                                      <p:cBhvr>
                                        <p:cTn id="31" dur="500"/>
                                        <p:tgtEl>
                                          <p:spTgt spid="35"/>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filter="fade">
                                      <p:cBhvr>
                                        <p:cTn id="35" dur="500"/>
                                        <p:tgtEl>
                                          <p:spTgt spid="20"/>
                                        </p:tgtEl>
                                      </p:cBhvr>
                                    </p:animEffect>
                                  </p:childTnLst>
                                </p:cTn>
                              </p:par>
                            </p:childTnLst>
                          </p:cTn>
                        </p:par>
                        <p:par>
                          <p:cTn id="36" fill="hold">
                            <p:stCondLst>
                              <p:cond delay="3000"/>
                            </p:stCondLst>
                            <p:childTnLst>
                              <p:par>
                                <p:cTn id="37" presetID="14" presetClass="entr" presetSubtype="1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filter="randombar(horizontal)">
                                      <p:cBhvr>
                                        <p:cTn id="39" dur="500"/>
                                        <p:tgtEl>
                                          <p:spTgt spid="33"/>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filter="randombar(horizontal)">
                                      <p:cBhvr>
                                        <p:cTn id="42" dur="500"/>
                                        <p:tgtEl>
                                          <p:spTgt spid="34"/>
                                        </p:tgtEl>
                                      </p:cBhvr>
                                    </p:animEffect>
                                  </p:childTnLst>
                                </p:cTn>
                              </p:par>
                            </p:childTnLst>
                          </p:cTn>
                        </p:par>
                        <p:par>
                          <p:cTn id="43" fill="hold">
                            <p:stCondLst>
                              <p:cond delay="3500"/>
                            </p:stCondLst>
                            <p:childTnLst>
                              <p:par>
                                <p:cTn id="44" presetID="10"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filter="fade">
                                      <p:cBhvr>
                                        <p:cTn id="46" dur="500"/>
                                        <p:tgtEl>
                                          <p:spTgt spid="12"/>
                                        </p:tgtEl>
                                      </p:cBhvr>
                                    </p:animEffect>
                                  </p:childTnLst>
                                </p:cTn>
                              </p:par>
                            </p:childTnLst>
                          </p:cTn>
                        </p:par>
                        <p:par>
                          <p:cTn id="47" fill="hold">
                            <p:stCondLst>
                              <p:cond delay="4000"/>
                            </p:stCondLst>
                            <p:childTnLst>
                              <p:par>
                                <p:cTn id="48" presetID="14" presetClass="entr" presetSubtype="10"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filter="randombar(horizontal)">
                                      <p:cBhvr>
                                        <p:cTn id="50" dur="500"/>
                                        <p:tgtEl>
                                          <p:spTgt spid="3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Effect filter="randombar(horizontal)">
                                      <p:cBhvr>
                                        <p:cTn id="53" dur="500"/>
                                        <p:tgtEl>
                                          <p:spTgt spid="32"/>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p:bldP spid="32" grpId="0" bldLvl="0"/>
      <p:bldP spid="33" grpId="0" bldLvl="0"/>
      <p:bldP spid="34" grpId="0" bldLvl="0"/>
      <p:bldP spid="35" grpId="0" bldLvl="0"/>
      <p:bldP spid="36" grpId="0" bldLvl="0"/>
      <p:bldP spid="37" grpId="0" bldLvl="0"/>
      <p:bldP spid="38" grpId="0" bldLvl="0"/>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矩形 11"/>
          <p:cNvSpPr/>
          <p:nvPr/>
        </p:nvSpPr>
        <p:spPr>
          <a:xfrm>
            <a:off x="6902450" y="4697198"/>
            <a:ext cx="2771775" cy="346075"/>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endParaRPr lang="zh-CN" altLang="en-US" sz="1350" noProof="1">
              <a:solidFill>
                <a:prstClr val="white"/>
              </a:solidFill>
              <a:cs typeface="+mn-ea"/>
              <a:sym typeface="+mn-lt"/>
            </a:endParaRPr>
          </a:p>
        </p:txBody>
      </p:sp>
      <p:sp>
        <p:nvSpPr>
          <p:cNvPr id="13" name="文本框 17"/>
          <p:cNvSpPr txBox="1">
            <a:spLocks noChangeArrowheads="1"/>
          </p:cNvSpPr>
          <p:nvPr/>
        </p:nvSpPr>
        <p:spPr bwMode="auto">
          <a:xfrm>
            <a:off x="6791325" y="5179798"/>
            <a:ext cx="3063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微软雅黑" panose="020B0503020204020204" pitchFamily="34" charset="-122"/>
              </a:defRPr>
            </a:lvl1pPr>
            <a:lvl2pPr defTabSz="685800">
              <a:defRPr>
                <a:solidFill>
                  <a:schemeClr val="tx1"/>
                </a:solidFill>
                <a:latin typeface="Calibri" panose="020F0502020204030204" pitchFamily="34" charset="0"/>
                <a:ea typeface="微软雅黑" panose="020B0503020204020204" pitchFamily="34" charset="-122"/>
              </a:defRPr>
            </a:lvl2pPr>
            <a:lvl3pPr defTabSz="685800">
              <a:defRPr>
                <a:solidFill>
                  <a:schemeClr val="tx1"/>
                </a:solidFill>
                <a:latin typeface="Calibri" panose="020F0502020204030204" pitchFamily="34" charset="0"/>
                <a:ea typeface="微软雅黑" panose="020B0503020204020204" pitchFamily="34" charset="-122"/>
              </a:defRPr>
            </a:lvl3pPr>
            <a:lvl4pPr defTabSz="685800">
              <a:defRPr>
                <a:solidFill>
                  <a:schemeClr val="tx1"/>
                </a:solidFill>
                <a:latin typeface="Calibri" panose="020F0502020204030204" pitchFamily="34" charset="0"/>
                <a:ea typeface="微软雅黑" panose="020B0503020204020204" pitchFamily="34" charset="-122"/>
              </a:defRPr>
            </a:lvl4pPr>
            <a:lvl5pPr defTabSz="685800">
              <a:defRPr>
                <a:solidFill>
                  <a:schemeClr val="tx1"/>
                </a:solidFill>
                <a:latin typeface="Calibri" panose="020F050202020403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200" dirty="0">
                <a:solidFill>
                  <a:schemeClr val="bg1">
                    <a:lumMod val="50000"/>
                  </a:schemeClr>
                </a:solidFill>
                <a:latin typeface="+mn-lt"/>
                <a:ea typeface="+mn-ea"/>
                <a:cs typeface="+mn-ea"/>
                <a:sym typeface="+mn-lt"/>
              </a:rPr>
              <a:t>标题数字等都可以通过点击和重新输入进行更改。标题数字等都可以通过点击和重新输入进行更改。标题数字等都可以通过点击和重新输入进行更改。标题数字等都可以通过点击和重新输入进行更改。</a:t>
            </a:r>
            <a:endParaRPr lang="en-US" altLang="zh-CN" sz="1200" dirty="0">
              <a:solidFill>
                <a:schemeClr val="bg1">
                  <a:lumMod val="50000"/>
                </a:schemeClr>
              </a:solidFill>
              <a:latin typeface="+mn-lt"/>
              <a:ea typeface="+mn-ea"/>
              <a:cs typeface="+mn-ea"/>
              <a:sym typeface="+mn-lt"/>
            </a:endParaRPr>
          </a:p>
        </p:txBody>
      </p:sp>
      <p:sp>
        <p:nvSpPr>
          <p:cNvPr id="14" name="文本框 19"/>
          <p:cNvSpPr txBox="1">
            <a:spLocks noChangeArrowheads="1"/>
          </p:cNvSpPr>
          <p:nvPr/>
        </p:nvSpPr>
        <p:spPr bwMode="auto">
          <a:xfrm>
            <a:off x="2689225" y="5325345"/>
            <a:ext cx="3063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ea typeface="微软雅黑" panose="020B0503020204020204" pitchFamily="34" charset="-122"/>
              </a:defRPr>
            </a:lvl1pPr>
            <a:lvl2pPr defTabSz="685800">
              <a:defRPr>
                <a:solidFill>
                  <a:schemeClr val="tx1"/>
                </a:solidFill>
                <a:latin typeface="Calibri" panose="020F0502020204030204" pitchFamily="34" charset="0"/>
                <a:ea typeface="微软雅黑" panose="020B0503020204020204" pitchFamily="34" charset="-122"/>
              </a:defRPr>
            </a:lvl2pPr>
            <a:lvl3pPr defTabSz="685800">
              <a:defRPr>
                <a:solidFill>
                  <a:schemeClr val="tx1"/>
                </a:solidFill>
                <a:latin typeface="Calibri" panose="020F0502020204030204" pitchFamily="34" charset="0"/>
                <a:ea typeface="微软雅黑" panose="020B0503020204020204" pitchFamily="34" charset="-122"/>
              </a:defRPr>
            </a:lvl3pPr>
            <a:lvl4pPr defTabSz="685800">
              <a:defRPr>
                <a:solidFill>
                  <a:schemeClr val="tx1"/>
                </a:solidFill>
                <a:latin typeface="Calibri" panose="020F0502020204030204" pitchFamily="34" charset="0"/>
                <a:ea typeface="微软雅黑" panose="020B0503020204020204" pitchFamily="34" charset="-122"/>
              </a:defRPr>
            </a:lvl4pPr>
            <a:lvl5pPr defTabSz="685800">
              <a:defRPr>
                <a:solidFill>
                  <a:schemeClr val="tx1"/>
                </a:solidFill>
                <a:latin typeface="Calibri" panose="020F050202020403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zh-CN" altLang="en-US" sz="1200">
                <a:solidFill>
                  <a:schemeClr val="bg1">
                    <a:lumMod val="50000"/>
                  </a:schemeClr>
                </a:solidFill>
                <a:latin typeface="+mn-lt"/>
                <a:ea typeface="+mn-ea"/>
                <a:cs typeface="+mn-ea"/>
                <a:sym typeface="+mn-lt"/>
              </a:rPr>
              <a:t>标题数字等都可以通过点击和重新输入进行更改。标题数字等都可以通过点击和重新输入进行更改。标题数字等都可以通过点击和重新输入进行更改。标题数字等都可以通过点击和重新输入进行更改。</a:t>
            </a:r>
            <a:endParaRPr lang="en-US" altLang="zh-CN" sz="1200">
              <a:solidFill>
                <a:schemeClr val="bg1">
                  <a:lumMod val="50000"/>
                </a:schemeClr>
              </a:solidFill>
              <a:latin typeface="+mn-lt"/>
              <a:ea typeface="+mn-ea"/>
              <a:cs typeface="+mn-ea"/>
              <a:sym typeface="+mn-lt"/>
            </a:endParaRPr>
          </a:p>
        </p:txBody>
      </p:sp>
      <p:sp>
        <p:nvSpPr>
          <p:cNvPr id="15" name="文本框 21"/>
          <p:cNvSpPr txBox="1">
            <a:spLocks noChangeArrowheads="1"/>
          </p:cNvSpPr>
          <p:nvPr/>
        </p:nvSpPr>
        <p:spPr bwMode="auto">
          <a:xfrm>
            <a:off x="6899276" y="4697198"/>
            <a:ext cx="1659125" cy="368300"/>
          </a:xfrm>
          <a:prstGeom prst="rect">
            <a:avLst/>
          </a:prstGeom>
          <a:noFill/>
          <a:ln>
            <a:noFill/>
          </a:ln>
        </p:spPr>
        <p:txBody>
          <a:bodyPr wrap="square">
            <a:spAutoFit/>
          </a:bodyPr>
          <a:lstStyle>
            <a:lvl1pPr defTabSz="685800">
              <a:defRPr>
                <a:solidFill>
                  <a:schemeClr val="tx1"/>
                </a:solidFill>
                <a:latin typeface="Calibri" panose="020F0502020204030204" pitchFamily="34" charset="0"/>
                <a:ea typeface="微软雅黑" panose="020B0503020204020204" pitchFamily="34" charset="-122"/>
              </a:defRPr>
            </a:lvl1pPr>
            <a:lvl2pPr defTabSz="685800">
              <a:defRPr>
                <a:solidFill>
                  <a:schemeClr val="tx1"/>
                </a:solidFill>
                <a:latin typeface="Calibri" panose="020F0502020204030204" pitchFamily="34" charset="0"/>
                <a:ea typeface="微软雅黑" panose="020B0503020204020204" pitchFamily="34" charset="-122"/>
              </a:defRPr>
            </a:lvl2pPr>
            <a:lvl3pPr defTabSz="685800">
              <a:defRPr>
                <a:solidFill>
                  <a:schemeClr val="tx1"/>
                </a:solidFill>
                <a:latin typeface="Calibri" panose="020F0502020204030204" pitchFamily="34" charset="0"/>
                <a:ea typeface="微软雅黑" panose="020B0503020204020204" pitchFamily="34" charset="-122"/>
              </a:defRPr>
            </a:lvl3pPr>
            <a:lvl4pPr defTabSz="685800">
              <a:defRPr>
                <a:solidFill>
                  <a:schemeClr val="tx1"/>
                </a:solidFill>
                <a:latin typeface="Calibri" panose="020F0502020204030204" pitchFamily="34" charset="0"/>
                <a:ea typeface="微软雅黑" panose="020B0503020204020204" pitchFamily="34" charset="-122"/>
              </a:defRPr>
            </a:lvl4pPr>
            <a:lvl5pPr defTabSz="685800">
              <a:defRPr>
                <a:solidFill>
                  <a:schemeClr val="tx1"/>
                </a:solidFill>
                <a:latin typeface="Calibri" panose="020F050202020403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dirty="0">
                <a:solidFill>
                  <a:schemeClr val="bg1">
                    <a:lumMod val="50000"/>
                  </a:schemeClr>
                </a:solidFill>
                <a:latin typeface="+mn-lt"/>
                <a:ea typeface="+mn-ea"/>
                <a:cs typeface="+mn-ea"/>
                <a:sym typeface="+mn-lt"/>
              </a:rPr>
              <a:t>STRENGTHS</a:t>
            </a:r>
            <a:endParaRPr lang="zh-CN" altLang="en-US" dirty="0">
              <a:solidFill>
                <a:schemeClr val="bg1">
                  <a:lumMod val="50000"/>
                </a:schemeClr>
              </a:solidFill>
              <a:latin typeface="+mn-lt"/>
              <a:ea typeface="+mn-ea"/>
              <a:cs typeface="+mn-ea"/>
              <a:sym typeface="+mn-lt"/>
            </a:endParaRPr>
          </a:p>
        </p:txBody>
      </p:sp>
      <p:sp>
        <p:nvSpPr>
          <p:cNvPr id="16" name="矩形 15"/>
          <p:cNvSpPr/>
          <p:nvPr/>
        </p:nvSpPr>
        <p:spPr>
          <a:xfrm>
            <a:off x="2800350" y="4707808"/>
            <a:ext cx="2771775" cy="3460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fontAlgn="auto"/>
            <a:endParaRPr lang="zh-CN" altLang="en-US" sz="1350" noProof="1">
              <a:solidFill>
                <a:prstClr val="white"/>
              </a:solidFill>
              <a:cs typeface="+mn-ea"/>
              <a:sym typeface="+mn-lt"/>
            </a:endParaRPr>
          </a:p>
        </p:txBody>
      </p:sp>
      <p:sp>
        <p:nvSpPr>
          <p:cNvPr id="17" name="文本框 25"/>
          <p:cNvSpPr txBox="1">
            <a:spLocks noChangeArrowheads="1"/>
          </p:cNvSpPr>
          <p:nvPr/>
        </p:nvSpPr>
        <p:spPr bwMode="auto">
          <a:xfrm>
            <a:off x="2797176" y="4707808"/>
            <a:ext cx="1897062" cy="369887"/>
          </a:xfrm>
          <a:prstGeom prst="rect">
            <a:avLst/>
          </a:prstGeom>
          <a:noFill/>
          <a:ln>
            <a:noFill/>
          </a:ln>
        </p:spPr>
        <p:txBody>
          <a:bodyPr wrap="square">
            <a:spAutoFit/>
          </a:bodyPr>
          <a:lstStyle>
            <a:lvl1pPr defTabSz="685800">
              <a:defRPr>
                <a:solidFill>
                  <a:schemeClr val="tx1"/>
                </a:solidFill>
                <a:latin typeface="Calibri" panose="020F0502020204030204" pitchFamily="34" charset="0"/>
                <a:ea typeface="微软雅黑" panose="020B0503020204020204" pitchFamily="34" charset="-122"/>
              </a:defRPr>
            </a:lvl1pPr>
            <a:lvl2pPr defTabSz="685800">
              <a:defRPr>
                <a:solidFill>
                  <a:schemeClr val="tx1"/>
                </a:solidFill>
                <a:latin typeface="Calibri" panose="020F0502020204030204" pitchFamily="34" charset="0"/>
                <a:ea typeface="微软雅黑" panose="020B0503020204020204" pitchFamily="34" charset="-122"/>
              </a:defRPr>
            </a:lvl2pPr>
            <a:lvl3pPr defTabSz="685800">
              <a:defRPr>
                <a:solidFill>
                  <a:schemeClr val="tx1"/>
                </a:solidFill>
                <a:latin typeface="Calibri" panose="020F0502020204030204" pitchFamily="34" charset="0"/>
                <a:ea typeface="微软雅黑" panose="020B0503020204020204" pitchFamily="34" charset="-122"/>
              </a:defRPr>
            </a:lvl3pPr>
            <a:lvl4pPr defTabSz="685800">
              <a:defRPr>
                <a:solidFill>
                  <a:schemeClr val="tx1"/>
                </a:solidFill>
                <a:latin typeface="Calibri" panose="020F0502020204030204" pitchFamily="34" charset="0"/>
                <a:ea typeface="微软雅黑" panose="020B0503020204020204" pitchFamily="34" charset="-122"/>
              </a:defRPr>
            </a:lvl4pPr>
            <a:lvl5pPr defTabSz="685800">
              <a:defRPr>
                <a:solidFill>
                  <a:schemeClr val="tx1"/>
                </a:solidFill>
                <a:latin typeface="Calibri" panose="020F0502020204030204" pitchFamily="34" charset="0"/>
                <a:ea typeface="微软雅黑" panose="020B0503020204020204" pitchFamily="34" charset="-122"/>
              </a:defRPr>
            </a:lvl5pPr>
            <a:lvl6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defTabSz="6858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zh-CN">
                <a:solidFill>
                  <a:schemeClr val="bg1">
                    <a:lumMod val="50000"/>
                  </a:schemeClr>
                </a:solidFill>
                <a:latin typeface="+mn-lt"/>
                <a:ea typeface="+mn-ea"/>
                <a:cs typeface="+mn-ea"/>
                <a:sym typeface="+mn-lt"/>
              </a:rPr>
              <a:t>OPPORTUNITY</a:t>
            </a:r>
            <a:endParaRPr lang="zh-CN" altLang="en-US">
              <a:solidFill>
                <a:schemeClr val="bg1">
                  <a:lumMod val="50000"/>
                </a:schemeClr>
              </a:solidFill>
              <a:latin typeface="+mn-lt"/>
              <a:ea typeface="+mn-ea"/>
              <a:cs typeface="+mn-ea"/>
              <a:sym typeface="+mn-lt"/>
            </a:endParaRPr>
          </a:p>
        </p:txBody>
      </p:sp>
      <p:sp>
        <p:nvSpPr>
          <p:cNvPr id="18" name="矩形 17"/>
          <p:cNvSpPr/>
          <p:nvPr/>
        </p:nvSpPr>
        <p:spPr>
          <a:xfrm>
            <a:off x="6657672" y="2094952"/>
            <a:ext cx="3197528" cy="2341394"/>
          </a:xfrm>
          <a:prstGeom prst="rect">
            <a:avLst/>
          </a:prstGeom>
          <a:blipFill dpi="0" rotWithShape="1">
            <a:blip r:embed="rId5" cstate="screen">
              <a:grayscl/>
              <a:extLst>
                <a:ext uri="{28A0092B-C50C-407E-A947-70E740481C1C}">
                  <a14:useLocalDpi xmlns:a14="http://schemas.microsoft.com/office/drawing/2010/main"/>
                </a:ext>
              </a:extLst>
            </a:blip>
            <a:srcRect/>
            <a:tile tx="0" ty="0" sx="50000" sy="5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
        <p:nvSpPr>
          <p:cNvPr id="20" name="矩形 19"/>
          <p:cNvSpPr/>
          <p:nvPr/>
        </p:nvSpPr>
        <p:spPr>
          <a:xfrm>
            <a:off x="2535923" y="2072727"/>
            <a:ext cx="3197528" cy="2363619"/>
          </a:xfrm>
          <a:prstGeom prst="rect">
            <a:avLst/>
          </a:prstGeom>
          <a:blipFill dpi="0" rotWithShape="1">
            <a:blip r:embed="rId6">
              <a:extLst>
                <a:ext uri="{BEBA8EAE-BF5A-486C-A8C5-ECC9F3942E4B}">
                  <a14:imgProps xmlns:a14="http://schemas.microsoft.com/office/drawing/2010/main">
                    <a14:imgLayer>
                      <a14:imgEffect>
                        <a14:saturation sat="33000"/>
                      </a14:imgEffect>
                    </a14:imgLayer>
                  </a14:imgProps>
                </a:ext>
              </a:extLst>
            </a:blip>
            <a:srcRect/>
            <a:tile tx="0" ty="0" sx="55000" sy="5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cs typeface="+mn-ea"/>
              <a:sym typeface="+mn-lt"/>
            </a:endParaRPr>
          </a:p>
        </p:txBody>
      </p:sp>
    </p:spTree>
    <p:extLst>
      <p:ext uri="{BB962C8B-B14F-4D97-AF65-F5344CB8AC3E}">
        <p14:creationId xmlns:p14="http://schemas.microsoft.com/office/powerpoint/2010/main" val="3305736538"/>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125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1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250"/>
                                        <p:tgtEl>
                                          <p:spTgt spid="17"/>
                                        </p:tgtEl>
                                      </p:cBhvr>
                                    </p:animEffect>
                                    <p:anim calcmode="lin" valueType="num">
                                      <p:cBhvr>
                                        <p:cTn id="44" dur="250" fill="hold"/>
                                        <p:tgtEl>
                                          <p:spTgt spid="17"/>
                                        </p:tgtEl>
                                        <p:attrNameLst>
                                          <p:attrName>ppt_x</p:attrName>
                                        </p:attrNameLst>
                                      </p:cBhvr>
                                      <p:tavLst>
                                        <p:tav tm="0">
                                          <p:val>
                                            <p:strVal val="#ppt_x"/>
                                          </p:val>
                                        </p:tav>
                                        <p:tav tm="100000">
                                          <p:val>
                                            <p:strVal val="#ppt_x"/>
                                          </p:val>
                                        </p:tav>
                                      </p:tavLst>
                                    </p:anim>
                                    <p:anim calcmode="lin" valueType="num">
                                      <p:cBhvr>
                                        <p:cTn id="45" dur="25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p:bldP spid="16" grpId="0" animBg="1"/>
      <p:bldP spid="17" grpId="0"/>
      <p:bldP spid="18"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矩形 149"/>
          <p:cNvSpPr>
            <a:spLocks noChangeArrowheads="1"/>
          </p:cNvSpPr>
          <p:nvPr/>
        </p:nvSpPr>
        <p:spPr bwMode="auto">
          <a:xfrm>
            <a:off x="3413125" y="2246313"/>
            <a:ext cx="2613025" cy="4094162"/>
          </a:xfrm>
          <a:prstGeom prst="rect">
            <a:avLst/>
          </a:prstGeom>
          <a:noFill/>
          <a:ln>
            <a:solidFill>
              <a:schemeClr val="tx2">
                <a:lumMod val="50000"/>
              </a:schemeClr>
            </a:solidFill>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bg1">
                  <a:lumMod val="50000"/>
                </a:schemeClr>
              </a:solidFill>
              <a:latin typeface="+mn-lt"/>
              <a:ea typeface="+mn-ea"/>
              <a:cs typeface="+mn-ea"/>
              <a:sym typeface="+mn-lt"/>
            </a:endParaRPr>
          </a:p>
        </p:txBody>
      </p:sp>
      <p:sp>
        <p:nvSpPr>
          <p:cNvPr id="13" name="文本框 35"/>
          <p:cNvSpPr>
            <a:spLocks noChangeArrowheads="1"/>
          </p:cNvSpPr>
          <p:nvPr/>
        </p:nvSpPr>
        <p:spPr bwMode="auto">
          <a:xfrm>
            <a:off x="3565525" y="4346575"/>
            <a:ext cx="23415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a:solidFill>
                  <a:schemeClr val="bg1">
                    <a:lumMod val="50000"/>
                  </a:schemeClr>
                </a:solidFill>
                <a:latin typeface="+mn-lt"/>
                <a:ea typeface="+mn-ea"/>
                <a:cs typeface="+mn-ea"/>
                <a:sym typeface="+mn-lt"/>
              </a:rPr>
              <a:t>商务报告是商贸公司、企业为交流信息而使用的一种文书形式，它以书面形式给阅读者提供有关信息和数据，以供参考。</a:t>
            </a:r>
          </a:p>
        </p:txBody>
      </p:sp>
      <p:sp>
        <p:nvSpPr>
          <p:cNvPr id="14" name="矩形 37"/>
          <p:cNvSpPr>
            <a:spLocks noChangeArrowheads="1"/>
          </p:cNvSpPr>
          <p:nvPr/>
        </p:nvSpPr>
        <p:spPr bwMode="auto">
          <a:xfrm>
            <a:off x="3949700" y="3635375"/>
            <a:ext cx="153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chemeClr val="bg1">
                    <a:lumMod val="50000"/>
                  </a:schemeClr>
                </a:solidFill>
                <a:latin typeface="+mn-lt"/>
                <a:ea typeface="+mn-ea"/>
                <a:cs typeface="+mn-ea"/>
                <a:sym typeface="+mn-lt"/>
              </a:rPr>
              <a:t>添加标题</a:t>
            </a:r>
            <a:endParaRPr lang="zh-CN" altLang="en-US">
              <a:solidFill>
                <a:schemeClr val="bg1">
                  <a:lumMod val="50000"/>
                </a:schemeClr>
              </a:solidFill>
              <a:latin typeface="+mn-lt"/>
              <a:ea typeface="+mn-ea"/>
              <a:cs typeface="+mn-ea"/>
              <a:sym typeface="+mn-lt"/>
            </a:endParaRPr>
          </a:p>
        </p:txBody>
      </p:sp>
      <p:sp>
        <p:nvSpPr>
          <p:cNvPr id="15" name="直接连接符 154"/>
          <p:cNvSpPr>
            <a:spLocks noChangeShapeType="1"/>
          </p:cNvSpPr>
          <p:nvPr/>
        </p:nvSpPr>
        <p:spPr bwMode="auto">
          <a:xfrm>
            <a:off x="3413125" y="4156075"/>
            <a:ext cx="2613025" cy="0"/>
          </a:xfrm>
          <a:prstGeom prst="line">
            <a:avLst/>
          </a:prstGeom>
          <a:noFill/>
          <a:ln w="28575">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cs typeface="+mn-ea"/>
              <a:sym typeface="+mn-lt"/>
            </a:endParaRPr>
          </a:p>
        </p:txBody>
      </p:sp>
      <p:sp>
        <p:nvSpPr>
          <p:cNvPr id="16" name="矩形 155"/>
          <p:cNvSpPr>
            <a:spLocks noChangeArrowheads="1"/>
          </p:cNvSpPr>
          <p:nvPr/>
        </p:nvSpPr>
        <p:spPr bwMode="auto">
          <a:xfrm>
            <a:off x="642938" y="2246313"/>
            <a:ext cx="2613025" cy="4094162"/>
          </a:xfrm>
          <a:prstGeom prst="rect">
            <a:avLst/>
          </a:prstGeom>
          <a:noFill/>
          <a:ln>
            <a:solidFill>
              <a:srgbClr val="C00000"/>
            </a:solidFill>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bg1">
                  <a:lumMod val="50000"/>
                </a:schemeClr>
              </a:solidFill>
              <a:latin typeface="+mn-lt"/>
              <a:ea typeface="+mn-ea"/>
              <a:cs typeface="+mn-ea"/>
              <a:sym typeface="+mn-lt"/>
            </a:endParaRPr>
          </a:p>
        </p:txBody>
      </p:sp>
      <p:sp>
        <p:nvSpPr>
          <p:cNvPr id="17" name="矩形 156"/>
          <p:cNvSpPr>
            <a:spLocks noChangeArrowheads="1"/>
          </p:cNvSpPr>
          <p:nvPr/>
        </p:nvSpPr>
        <p:spPr bwMode="auto">
          <a:xfrm>
            <a:off x="6189663" y="2246313"/>
            <a:ext cx="2611437" cy="4094162"/>
          </a:xfrm>
          <a:prstGeom prst="rect">
            <a:avLst/>
          </a:prstGeom>
          <a:noFill/>
          <a:ln>
            <a:solidFill>
              <a:srgbClr val="C00000"/>
            </a:solidFill>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bg1">
                  <a:lumMod val="50000"/>
                </a:schemeClr>
              </a:solidFill>
              <a:latin typeface="+mn-lt"/>
              <a:ea typeface="+mn-ea"/>
              <a:cs typeface="+mn-ea"/>
              <a:sym typeface="+mn-lt"/>
            </a:endParaRPr>
          </a:p>
        </p:txBody>
      </p:sp>
      <p:sp>
        <p:nvSpPr>
          <p:cNvPr id="18" name="矩形 157"/>
          <p:cNvSpPr>
            <a:spLocks noChangeArrowheads="1"/>
          </p:cNvSpPr>
          <p:nvPr/>
        </p:nvSpPr>
        <p:spPr bwMode="auto">
          <a:xfrm>
            <a:off x="8937625" y="2246313"/>
            <a:ext cx="2609850" cy="4094162"/>
          </a:xfrm>
          <a:prstGeom prst="rect">
            <a:avLst/>
          </a:prstGeom>
          <a:noFill/>
          <a:ln>
            <a:solidFill>
              <a:schemeClr val="tx2">
                <a:lumMod val="50000"/>
              </a:schemeClr>
            </a:solidFill>
          </a:ln>
        </p:spPr>
        <p:txBody>
          <a:bodyPr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endParaRPr lang="zh-CN" altLang="zh-CN">
              <a:solidFill>
                <a:schemeClr val="bg1">
                  <a:lumMod val="50000"/>
                </a:schemeClr>
              </a:solidFill>
              <a:latin typeface="+mn-lt"/>
              <a:ea typeface="+mn-ea"/>
              <a:cs typeface="+mn-ea"/>
              <a:sym typeface="+mn-lt"/>
            </a:endParaRPr>
          </a:p>
        </p:txBody>
      </p:sp>
      <p:sp>
        <p:nvSpPr>
          <p:cNvPr id="19" name="任意多边形 42"/>
          <p:cNvSpPr>
            <a:spLocks noChangeArrowheads="1"/>
          </p:cNvSpPr>
          <p:nvPr/>
        </p:nvSpPr>
        <p:spPr bwMode="auto">
          <a:xfrm>
            <a:off x="1512888" y="2441575"/>
            <a:ext cx="874712" cy="874713"/>
          </a:xfrm>
          <a:custGeom>
            <a:avLst/>
            <a:gdLst>
              <a:gd name="T0" fmla="*/ 429913 w 875300"/>
              <a:gd name="T1" fmla="*/ 166392 h 874712"/>
              <a:gd name="T2" fmla="*/ 763064 w 875300"/>
              <a:gd name="T3" fmla="*/ 560207 h 874712"/>
              <a:gd name="T4" fmla="*/ 763064 w 875300"/>
              <a:gd name="T5" fmla="*/ 839159 h 874712"/>
              <a:gd name="T6" fmla="*/ 722103 w 875300"/>
              <a:gd name="T7" fmla="*/ 874712 h 874712"/>
              <a:gd name="T8" fmla="*/ 506374 w 875300"/>
              <a:gd name="T9" fmla="*/ 874712 h 874712"/>
              <a:gd name="T10" fmla="*/ 506374 w 875300"/>
              <a:gd name="T11" fmla="*/ 623108 h 874712"/>
              <a:gd name="T12" fmla="*/ 356183 w 875300"/>
              <a:gd name="T13" fmla="*/ 623108 h 874712"/>
              <a:gd name="T14" fmla="*/ 356183 w 875300"/>
              <a:gd name="T15" fmla="*/ 874712 h 874712"/>
              <a:gd name="T16" fmla="*/ 137723 w 875300"/>
              <a:gd name="T17" fmla="*/ 874712 h 874712"/>
              <a:gd name="T18" fmla="*/ 94031 w 875300"/>
              <a:gd name="T19" fmla="*/ 839159 h 874712"/>
              <a:gd name="T20" fmla="*/ 94031 w 875300"/>
              <a:gd name="T21" fmla="*/ 590290 h 874712"/>
              <a:gd name="T22" fmla="*/ 429913 w 875300"/>
              <a:gd name="T23" fmla="*/ 166392 h 874712"/>
              <a:gd name="T24" fmla="*/ 427648 w 875300"/>
              <a:gd name="T25" fmla="*/ 0 h 874712"/>
              <a:gd name="T26" fmla="*/ 457713 w 875300"/>
              <a:gd name="T27" fmla="*/ 13668 h 874712"/>
              <a:gd name="T28" fmla="*/ 867682 w 875300"/>
              <a:gd name="T29" fmla="*/ 502985 h 874712"/>
              <a:gd name="T30" fmla="*/ 862215 w 875300"/>
              <a:gd name="T31" fmla="*/ 560390 h 874712"/>
              <a:gd name="T32" fmla="*/ 813019 w 875300"/>
              <a:gd name="T33" fmla="*/ 565858 h 874712"/>
              <a:gd name="T34" fmla="*/ 430381 w 875300"/>
              <a:gd name="T35" fmla="*/ 114812 h 874712"/>
              <a:gd name="T36" fmla="*/ 61409 w 875300"/>
              <a:gd name="T37" fmla="*/ 576792 h 874712"/>
              <a:gd name="T38" fmla="*/ 12213 w 875300"/>
              <a:gd name="T39" fmla="*/ 571325 h 874712"/>
              <a:gd name="T40" fmla="*/ 6747 w 875300"/>
              <a:gd name="T41" fmla="*/ 513919 h 874712"/>
              <a:gd name="T42" fmla="*/ 397584 w 875300"/>
              <a:gd name="T43" fmla="*/ 13668 h 874712"/>
              <a:gd name="T44" fmla="*/ 427648 w 875300"/>
              <a:gd name="T45" fmla="*/ 0 h 874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5300" h="874712">
                <a:moveTo>
                  <a:pt x="429913" y="166392"/>
                </a:moveTo>
                <a:cubicBezTo>
                  <a:pt x="429913" y="166392"/>
                  <a:pt x="763064" y="541063"/>
                  <a:pt x="763064" y="560207"/>
                </a:cubicBezTo>
                <a:cubicBezTo>
                  <a:pt x="763064" y="560207"/>
                  <a:pt x="763064" y="560207"/>
                  <a:pt x="763064" y="839159"/>
                </a:cubicBezTo>
                <a:cubicBezTo>
                  <a:pt x="763064" y="858303"/>
                  <a:pt x="743949" y="874712"/>
                  <a:pt x="722103" y="874712"/>
                </a:cubicBezTo>
                <a:cubicBezTo>
                  <a:pt x="722103" y="874712"/>
                  <a:pt x="722103" y="874712"/>
                  <a:pt x="506374" y="874712"/>
                </a:cubicBezTo>
                <a:cubicBezTo>
                  <a:pt x="506374" y="874712"/>
                  <a:pt x="506374" y="874712"/>
                  <a:pt x="506374" y="623108"/>
                </a:cubicBezTo>
                <a:cubicBezTo>
                  <a:pt x="506374" y="623108"/>
                  <a:pt x="506374" y="623108"/>
                  <a:pt x="356183" y="623108"/>
                </a:cubicBezTo>
                <a:cubicBezTo>
                  <a:pt x="356183" y="623108"/>
                  <a:pt x="356183" y="623108"/>
                  <a:pt x="356183" y="874712"/>
                </a:cubicBezTo>
                <a:cubicBezTo>
                  <a:pt x="356183" y="874712"/>
                  <a:pt x="356183" y="874712"/>
                  <a:pt x="137723" y="874712"/>
                </a:cubicBezTo>
                <a:cubicBezTo>
                  <a:pt x="113146" y="874712"/>
                  <a:pt x="94031" y="858303"/>
                  <a:pt x="94031" y="839159"/>
                </a:cubicBezTo>
                <a:cubicBezTo>
                  <a:pt x="94031" y="839159"/>
                  <a:pt x="94031" y="839159"/>
                  <a:pt x="94031" y="590290"/>
                </a:cubicBezTo>
                <a:cubicBezTo>
                  <a:pt x="94031" y="590290"/>
                  <a:pt x="94031" y="590290"/>
                  <a:pt x="429913" y="166392"/>
                </a:cubicBezTo>
                <a:close/>
                <a:moveTo>
                  <a:pt x="427648" y="0"/>
                </a:moveTo>
                <a:cubicBezTo>
                  <a:pt x="438581" y="0"/>
                  <a:pt x="449513" y="2734"/>
                  <a:pt x="457713" y="13668"/>
                </a:cubicBezTo>
                <a:cubicBezTo>
                  <a:pt x="463179" y="19135"/>
                  <a:pt x="867682" y="502985"/>
                  <a:pt x="867682" y="502985"/>
                </a:cubicBezTo>
                <a:cubicBezTo>
                  <a:pt x="878614" y="516653"/>
                  <a:pt x="878614" y="543989"/>
                  <a:pt x="862215" y="560390"/>
                </a:cubicBezTo>
                <a:cubicBezTo>
                  <a:pt x="848550" y="579526"/>
                  <a:pt x="826685" y="582259"/>
                  <a:pt x="813019" y="565858"/>
                </a:cubicBezTo>
                <a:cubicBezTo>
                  <a:pt x="813019" y="565858"/>
                  <a:pt x="813019" y="565858"/>
                  <a:pt x="430381" y="114812"/>
                </a:cubicBezTo>
                <a:cubicBezTo>
                  <a:pt x="430381" y="114812"/>
                  <a:pt x="430381" y="114812"/>
                  <a:pt x="61409" y="576792"/>
                </a:cubicBezTo>
                <a:cubicBezTo>
                  <a:pt x="50477" y="590460"/>
                  <a:pt x="28612" y="587727"/>
                  <a:pt x="12213" y="571325"/>
                </a:cubicBezTo>
                <a:cubicBezTo>
                  <a:pt x="-1453" y="554923"/>
                  <a:pt x="-4186" y="530321"/>
                  <a:pt x="6747" y="513919"/>
                </a:cubicBezTo>
                <a:cubicBezTo>
                  <a:pt x="6747" y="513919"/>
                  <a:pt x="392117" y="21869"/>
                  <a:pt x="397584" y="13668"/>
                </a:cubicBezTo>
                <a:cubicBezTo>
                  <a:pt x="405783" y="2734"/>
                  <a:pt x="416716" y="0"/>
                  <a:pt x="427648" y="0"/>
                </a:cubicBezTo>
                <a:close/>
              </a:path>
            </a:pathLst>
          </a:custGeom>
          <a:noFill/>
          <a:ln>
            <a:solidFill>
              <a:srgbClr val="C00000"/>
            </a:solidFill>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bg1">
                  <a:lumMod val="50000"/>
                </a:schemeClr>
              </a:solidFill>
              <a:latin typeface="+mn-lt"/>
              <a:ea typeface="+mn-ea"/>
              <a:cs typeface="+mn-ea"/>
              <a:sym typeface="+mn-lt"/>
            </a:endParaRPr>
          </a:p>
        </p:txBody>
      </p:sp>
      <p:sp>
        <p:nvSpPr>
          <p:cNvPr id="20" name="文本框 22"/>
          <p:cNvSpPr>
            <a:spLocks noChangeArrowheads="1"/>
          </p:cNvSpPr>
          <p:nvPr/>
        </p:nvSpPr>
        <p:spPr bwMode="auto">
          <a:xfrm>
            <a:off x="796925" y="4346575"/>
            <a:ext cx="23399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a:solidFill>
                  <a:schemeClr val="bg1">
                    <a:lumMod val="50000"/>
                  </a:schemeClr>
                </a:solidFill>
                <a:latin typeface="+mn-lt"/>
                <a:ea typeface="+mn-ea"/>
                <a:cs typeface="+mn-ea"/>
                <a:sym typeface="+mn-lt"/>
              </a:rPr>
              <a:t>商务报告是商贸公司、企业为交流信息而使用的一种文书形式，它以书面形式给阅读者提供有关信息和数据，以供参考。</a:t>
            </a:r>
          </a:p>
        </p:txBody>
      </p:sp>
      <p:sp>
        <p:nvSpPr>
          <p:cNvPr id="21" name="矩形 6"/>
          <p:cNvSpPr>
            <a:spLocks noChangeArrowheads="1"/>
          </p:cNvSpPr>
          <p:nvPr/>
        </p:nvSpPr>
        <p:spPr bwMode="auto">
          <a:xfrm>
            <a:off x="1179513" y="3635375"/>
            <a:ext cx="15398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dirty="0">
                <a:solidFill>
                  <a:schemeClr val="bg1">
                    <a:lumMod val="50000"/>
                  </a:schemeClr>
                </a:solidFill>
                <a:latin typeface="+mn-lt"/>
                <a:ea typeface="+mn-ea"/>
                <a:cs typeface="+mn-ea"/>
                <a:sym typeface="+mn-lt"/>
              </a:rPr>
              <a:t>添加标题</a:t>
            </a:r>
          </a:p>
        </p:txBody>
      </p:sp>
      <p:sp>
        <p:nvSpPr>
          <p:cNvPr id="22" name="文本框 31"/>
          <p:cNvSpPr>
            <a:spLocks noChangeArrowheads="1"/>
          </p:cNvSpPr>
          <p:nvPr/>
        </p:nvSpPr>
        <p:spPr bwMode="auto">
          <a:xfrm>
            <a:off x="6411913" y="4346575"/>
            <a:ext cx="23399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a:solidFill>
                  <a:schemeClr val="bg1">
                    <a:lumMod val="50000"/>
                  </a:schemeClr>
                </a:solidFill>
                <a:latin typeface="+mn-lt"/>
                <a:ea typeface="+mn-ea"/>
                <a:cs typeface="+mn-ea"/>
                <a:sym typeface="+mn-lt"/>
              </a:rPr>
              <a:t>商务报告是商贸公司、企业为交流信息而使用的一种文书形式，它以书面形式给阅读者提供有关信息和数据，以供参考。</a:t>
            </a:r>
          </a:p>
        </p:txBody>
      </p:sp>
      <p:sp>
        <p:nvSpPr>
          <p:cNvPr id="23" name="矩形 32"/>
          <p:cNvSpPr>
            <a:spLocks noChangeArrowheads="1"/>
          </p:cNvSpPr>
          <p:nvPr/>
        </p:nvSpPr>
        <p:spPr bwMode="auto">
          <a:xfrm>
            <a:off x="6719888" y="3635375"/>
            <a:ext cx="1550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chemeClr val="bg1">
                    <a:lumMod val="50000"/>
                  </a:schemeClr>
                </a:solidFill>
                <a:latin typeface="+mn-lt"/>
                <a:ea typeface="+mn-ea"/>
                <a:cs typeface="+mn-ea"/>
                <a:sym typeface="+mn-lt"/>
              </a:rPr>
              <a:t>添加标题</a:t>
            </a:r>
            <a:endParaRPr lang="zh-CN" altLang="en-US">
              <a:solidFill>
                <a:schemeClr val="bg1">
                  <a:lumMod val="50000"/>
                </a:schemeClr>
              </a:solidFill>
              <a:latin typeface="+mn-lt"/>
              <a:ea typeface="+mn-ea"/>
              <a:cs typeface="+mn-ea"/>
              <a:sym typeface="+mn-lt"/>
            </a:endParaRPr>
          </a:p>
        </p:txBody>
      </p:sp>
      <p:sp>
        <p:nvSpPr>
          <p:cNvPr id="24" name="文本框 38"/>
          <p:cNvSpPr>
            <a:spLocks noChangeArrowheads="1"/>
          </p:cNvSpPr>
          <p:nvPr/>
        </p:nvSpPr>
        <p:spPr bwMode="auto">
          <a:xfrm>
            <a:off x="9128125" y="4346575"/>
            <a:ext cx="23399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1600">
                <a:solidFill>
                  <a:schemeClr val="bg1">
                    <a:lumMod val="50000"/>
                  </a:schemeClr>
                </a:solidFill>
                <a:latin typeface="+mn-lt"/>
                <a:ea typeface="+mn-ea"/>
                <a:cs typeface="+mn-ea"/>
                <a:sym typeface="+mn-lt"/>
              </a:rPr>
              <a:t>商务报告是商贸公司、企业为交流信息而使用的一种文书形式，它以书面形式给阅读者提供有关信息和数据，以供参考。</a:t>
            </a:r>
          </a:p>
        </p:txBody>
      </p:sp>
      <p:sp>
        <p:nvSpPr>
          <p:cNvPr id="25" name="矩形 40"/>
          <p:cNvSpPr>
            <a:spLocks noChangeArrowheads="1"/>
          </p:cNvSpPr>
          <p:nvPr/>
        </p:nvSpPr>
        <p:spPr bwMode="auto">
          <a:xfrm>
            <a:off x="9480550" y="3635375"/>
            <a:ext cx="152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sz="2400" b="1">
                <a:solidFill>
                  <a:schemeClr val="bg1">
                    <a:lumMod val="50000"/>
                  </a:schemeClr>
                </a:solidFill>
                <a:latin typeface="+mn-lt"/>
                <a:ea typeface="+mn-ea"/>
                <a:cs typeface="+mn-ea"/>
                <a:sym typeface="+mn-lt"/>
              </a:rPr>
              <a:t>添加标题</a:t>
            </a:r>
            <a:endParaRPr lang="zh-CN" altLang="en-US">
              <a:solidFill>
                <a:schemeClr val="bg1">
                  <a:lumMod val="50000"/>
                </a:schemeClr>
              </a:solidFill>
              <a:latin typeface="+mn-lt"/>
              <a:ea typeface="+mn-ea"/>
              <a:cs typeface="+mn-ea"/>
              <a:sym typeface="+mn-lt"/>
            </a:endParaRPr>
          </a:p>
        </p:txBody>
      </p:sp>
      <p:grpSp>
        <p:nvGrpSpPr>
          <p:cNvPr id="26" name="组合 45"/>
          <p:cNvGrpSpPr>
            <a:grpSpLocks/>
          </p:cNvGrpSpPr>
          <p:nvPr/>
        </p:nvGrpSpPr>
        <p:grpSpPr bwMode="auto">
          <a:xfrm>
            <a:off x="6986588" y="2400300"/>
            <a:ext cx="1019175" cy="957263"/>
            <a:chOff x="0" y="0"/>
            <a:chExt cx="1020304" cy="957907"/>
          </a:xfrm>
          <a:noFill/>
        </p:grpSpPr>
        <p:sp>
          <p:nvSpPr>
            <p:cNvPr id="27" name="Freeform 10"/>
            <p:cNvSpPr>
              <a:spLocks noEditPoints="1" noChangeArrowheads="1"/>
            </p:cNvSpPr>
            <p:nvPr/>
          </p:nvSpPr>
          <p:spPr bwMode="auto">
            <a:xfrm>
              <a:off x="0" y="377847"/>
              <a:ext cx="580059" cy="580060"/>
            </a:xfrm>
            <a:custGeom>
              <a:avLst/>
              <a:gdLst>
                <a:gd name="T0" fmla="*/ 190 w 212"/>
                <a:gd name="T1" fmla="*/ 93 h 212"/>
                <a:gd name="T2" fmla="*/ 188 w 212"/>
                <a:gd name="T3" fmla="*/ 82 h 212"/>
                <a:gd name="T4" fmla="*/ 205 w 212"/>
                <a:gd name="T5" fmla="*/ 67 h 212"/>
                <a:gd name="T6" fmla="*/ 195 w 212"/>
                <a:gd name="T7" fmla="*/ 48 h 212"/>
                <a:gd name="T8" fmla="*/ 173 w 212"/>
                <a:gd name="T9" fmla="*/ 53 h 212"/>
                <a:gd name="T10" fmla="*/ 165 w 212"/>
                <a:gd name="T11" fmla="*/ 44 h 212"/>
                <a:gd name="T12" fmla="*/ 172 w 212"/>
                <a:gd name="T13" fmla="*/ 23 h 212"/>
                <a:gd name="T14" fmla="*/ 163 w 212"/>
                <a:gd name="T15" fmla="*/ 17 h 212"/>
                <a:gd name="T16" fmla="*/ 154 w 212"/>
                <a:gd name="T17" fmla="*/ 12 h 212"/>
                <a:gd name="T18" fmla="*/ 138 w 212"/>
                <a:gd name="T19" fmla="*/ 27 h 212"/>
                <a:gd name="T20" fmla="*/ 127 w 212"/>
                <a:gd name="T21" fmla="*/ 23 h 212"/>
                <a:gd name="T22" fmla="*/ 122 w 212"/>
                <a:gd name="T23" fmla="*/ 1 h 212"/>
                <a:gd name="T24" fmla="*/ 101 w 212"/>
                <a:gd name="T25" fmla="*/ 0 h 212"/>
                <a:gd name="T26" fmla="*/ 94 w 212"/>
                <a:gd name="T27" fmla="*/ 22 h 212"/>
                <a:gd name="T28" fmla="*/ 83 w 212"/>
                <a:gd name="T29" fmla="*/ 24 h 212"/>
                <a:gd name="T30" fmla="*/ 68 w 212"/>
                <a:gd name="T31" fmla="*/ 8 h 212"/>
                <a:gd name="T32" fmla="*/ 49 w 212"/>
                <a:gd name="T33" fmla="*/ 17 h 212"/>
                <a:gd name="T34" fmla="*/ 54 w 212"/>
                <a:gd name="T35" fmla="*/ 39 h 212"/>
                <a:gd name="T36" fmla="*/ 45 w 212"/>
                <a:gd name="T37" fmla="*/ 47 h 212"/>
                <a:gd name="T38" fmla="*/ 24 w 212"/>
                <a:gd name="T39" fmla="*/ 40 h 212"/>
                <a:gd name="T40" fmla="*/ 17 w 212"/>
                <a:gd name="T41" fmla="*/ 49 h 212"/>
                <a:gd name="T42" fmla="*/ 12 w 212"/>
                <a:gd name="T43" fmla="*/ 58 h 212"/>
                <a:gd name="T44" fmla="*/ 28 w 212"/>
                <a:gd name="T45" fmla="*/ 75 h 212"/>
                <a:gd name="T46" fmla="*/ 24 w 212"/>
                <a:gd name="T47" fmla="*/ 86 h 212"/>
                <a:gd name="T48" fmla="*/ 2 w 212"/>
                <a:gd name="T49" fmla="*/ 90 h 212"/>
                <a:gd name="T50" fmla="*/ 1 w 212"/>
                <a:gd name="T51" fmla="*/ 111 h 212"/>
                <a:gd name="T52" fmla="*/ 23 w 212"/>
                <a:gd name="T53" fmla="*/ 118 h 212"/>
                <a:gd name="T54" fmla="*/ 25 w 212"/>
                <a:gd name="T55" fmla="*/ 129 h 212"/>
                <a:gd name="T56" fmla="*/ 8 w 212"/>
                <a:gd name="T57" fmla="*/ 145 h 212"/>
                <a:gd name="T58" fmla="*/ 18 w 212"/>
                <a:gd name="T59" fmla="*/ 164 h 212"/>
                <a:gd name="T60" fmla="*/ 40 w 212"/>
                <a:gd name="T61" fmla="*/ 158 h 212"/>
                <a:gd name="T62" fmla="*/ 48 w 212"/>
                <a:gd name="T63" fmla="*/ 167 h 212"/>
                <a:gd name="T64" fmla="*/ 41 w 212"/>
                <a:gd name="T65" fmla="*/ 189 h 212"/>
                <a:gd name="T66" fmla="*/ 49 w 212"/>
                <a:gd name="T67" fmla="*/ 195 h 212"/>
                <a:gd name="T68" fmla="*/ 59 w 212"/>
                <a:gd name="T69" fmla="*/ 200 h 212"/>
                <a:gd name="T70" fmla="*/ 76 w 212"/>
                <a:gd name="T71" fmla="*/ 184 h 212"/>
                <a:gd name="T72" fmla="*/ 87 w 212"/>
                <a:gd name="T73" fmla="*/ 188 h 212"/>
                <a:gd name="T74" fmla="*/ 91 w 212"/>
                <a:gd name="T75" fmla="*/ 210 h 212"/>
                <a:gd name="T76" fmla="*/ 112 w 212"/>
                <a:gd name="T77" fmla="*/ 211 h 212"/>
                <a:gd name="T78" fmla="*/ 119 w 212"/>
                <a:gd name="T79" fmla="*/ 189 h 212"/>
                <a:gd name="T80" fmla="*/ 130 w 212"/>
                <a:gd name="T81" fmla="*/ 187 h 212"/>
                <a:gd name="T82" fmla="*/ 146 w 212"/>
                <a:gd name="T83" fmla="*/ 204 h 212"/>
                <a:gd name="T84" fmla="*/ 165 w 212"/>
                <a:gd name="T85" fmla="*/ 194 h 212"/>
                <a:gd name="T86" fmla="*/ 159 w 212"/>
                <a:gd name="T87" fmla="*/ 172 h 212"/>
                <a:gd name="T88" fmla="*/ 168 w 212"/>
                <a:gd name="T89" fmla="*/ 164 h 212"/>
                <a:gd name="T90" fmla="*/ 189 w 212"/>
                <a:gd name="T91" fmla="*/ 171 h 212"/>
                <a:gd name="T92" fmla="*/ 195 w 212"/>
                <a:gd name="T93" fmla="*/ 163 h 212"/>
                <a:gd name="T94" fmla="*/ 201 w 212"/>
                <a:gd name="T95" fmla="*/ 153 h 212"/>
                <a:gd name="T96" fmla="*/ 185 w 212"/>
                <a:gd name="T97" fmla="*/ 137 h 212"/>
                <a:gd name="T98" fmla="*/ 189 w 212"/>
                <a:gd name="T99" fmla="*/ 126 h 212"/>
                <a:gd name="T100" fmla="*/ 211 w 212"/>
                <a:gd name="T101" fmla="*/ 121 h 212"/>
                <a:gd name="T102" fmla="*/ 212 w 212"/>
                <a:gd name="T103" fmla="*/ 100 h 212"/>
                <a:gd name="T104" fmla="*/ 190 w 212"/>
                <a:gd name="T105" fmla="*/ 93 h 212"/>
                <a:gd name="T106" fmla="*/ 163 w 212"/>
                <a:gd name="T107" fmla="*/ 142 h 212"/>
                <a:gd name="T108" fmla="*/ 70 w 212"/>
                <a:gd name="T109" fmla="*/ 163 h 212"/>
                <a:gd name="T110" fmla="*/ 49 w 212"/>
                <a:gd name="T111" fmla="*/ 70 h 212"/>
                <a:gd name="T112" fmla="*/ 143 w 212"/>
                <a:gd name="T113" fmla="*/ 49 h 212"/>
                <a:gd name="T114" fmla="*/ 163 w 212"/>
                <a:gd name="T115" fmla="*/ 14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2" h="212">
                  <a:moveTo>
                    <a:pt x="190" y="93"/>
                  </a:moveTo>
                  <a:cubicBezTo>
                    <a:pt x="190" y="89"/>
                    <a:pt x="189" y="86"/>
                    <a:pt x="188" y="82"/>
                  </a:cubicBezTo>
                  <a:cubicBezTo>
                    <a:pt x="205" y="67"/>
                    <a:pt x="205" y="67"/>
                    <a:pt x="205" y="67"/>
                  </a:cubicBezTo>
                  <a:cubicBezTo>
                    <a:pt x="202" y="60"/>
                    <a:pt x="199" y="54"/>
                    <a:pt x="195" y="48"/>
                  </a:cubicBezTo>
                  <a:cubicBezTo>
                    <a:pt x="173" y="53"/>
                    <a:pt x="173" y="53"/>
                    <a:pt x="173" y="53"/>
                  </a:cubicBezTo>
                  <a:cubicBezTo>
                    <a:pt x="170" y="50"/>
                    <a:pt x="168" y="47"/>
                    <a:pt x="165" y="44"/>
                  </a:cubicBezTo>
                  <a:cubicBezTo>
                    <a:pt x="172" y="23"/>
                    <a:pt x="172" y="23"/>
                    <a:pt x="172" y="23"/>
                  </a:cubicBezTo>
                  <a:cubicBezTo>
                    <a:pt x="169" y="21"/>
                    <a:pt x="166" y="19"/>
                    <a:pt x="163" y="17"/>
                  </a:cubicBezTo>
                  <a:cubicBezTo>
                    <a:pt x="160" y="15"/>
                    <a:pt x="157" y="13"/>
                    <a:pt x="154" y="12"/>
                  </a:cubicBezTo>
                  <a:cubicBezTo>
                    <a:pt x="138" y="27"/>
                    <a:pt x="138" y="27"/>
                    <a:pt x="138" y="27"/>
                  </a:cubicBezTo>
                  <a:cubicBezTo>
                    <a:pt x="134" y="26"/>
                    <a:pt x="130" y="24"/>
                    <a:pt x="127" y="23"/>
                  </a:cubicBezTo>
                  <a:cubicBezTo>
                    <a:pt x="122" y="1"/>
                    <a:pt x="122" y="1"/>
                    <a:pt x="122" y="1"/>
                  </a:cubicBezTo>
                  <a:cubicBezTo>
                    <a:pt x="115" y="0"/>
                    <a:pt x="108" y="0"/>
                    <a:pt x="101" y="0"/>
                  </a:cubicBezTo>
                  <a:cubicBezTo>
                    <a:pt x="94" y="22"/>
                    <a:pt x="94" y="22"/>
                    <a:pt x="94" y="22"/>
                  </a:cubicBezTo>
                  <a:cubicBezTo>
                    <a:pt x="90" y="23"/>
                    <a:pt x="87" y="23"/>
                    <a:pt x="83" y="24"/>
                  </a:cubicBezTo>
                  <a:cubicBezTo>
                    <a:pt x="68" y="8"/>
                    <a:pt x="68" y="8"/>
                    <a:pt x="68" y="8"/>
                  </a:cubicBezTo>
                  <a:cubicBezTo>
                    <a:pt x="61" y="10"/>
                    <a:pt x="55" y="13"/>
                    <a:pt x="49" y="17"/>
                  </a:cubicBezTo>
                  <a:cubicBezTo>
                    <a:pt x="54" y="39"/>
                    <a:pt x="54" y="39"/>
                    <a:pt x="54" y="39"/>
                  </a:cubicBezTo>
                  <a:cubicBezTo>
                    <a:pt x="51" y="42"/>
                    <a:pt x="48" y="44"/>
                    <a:pt x="45" y="47"/>
                  </a:cubicBezTo>
                  <a:cubicBezTo>
                    <a:pt x="24" y="40"/>
                    <a:pt x="24" y="40"/>
                    <a:pt x="24" y="40"/>
                  </a:cubicBezTo>
                  <a:cubicBezTo>
                    <a:pt x="22" y="43"/>
                    <a:pt x="19" y="46"/>
                    <a:pt x="17" y="49"/>
                  </a:cubicBezTo>
                  <a:cubicBezTo>
                    <a:pt x="15" y="52"/>
                    <a:pt x="14" y="55"/>
                    <a:pt x="12" y="58"/>
                  </a:cubicBezTo>
                  <a:cubicBezTo>
                    <a:pt x="28" y="75"/>
                    <a:pt x="28" y="75"/>
                    <a:pt x="28" y="75"/>
                  </a:cubicBezTo>
                  <a:cubicBezTo>
                    <a:pt x="27" y="78"/>
                    <a:pt x="25" y="82"/>
                    <a:pt x="24" y="86"/>
                  </a:cubicBezTo>
                  <a:cubicBezTo>
                    <a:pt x="2" y="90"/>
                    <a:pt x="2" y="90"/>
                    <a:pt x="2" y="90"/>
                  </a:cubicBezTo>
                  <a:cubicBezTo>
                    <a:pt x="1" y="97"/>
                    <a:pt x="0" y="104"/>
                    <a:pt x="1" y="111"/>
                  </a:cubicBezTo>
                  <a:cubicBezTo>
                    <a:pt x="23" y="118"/>
                    <a:pt x="23" y="118"/>
                    <a:pt x="23" y="118"/>
                  </a:cubicBezTo>
                  <a:cubicBezTo>
                    <a:pt x="24" y="122"/>
                    <a:pt x="24" y="126"/>
                    <a:pt x="25" y="129"/>
                  </a:cubicBezTo>
                  <a:cubicBezTo>
                    <a:pt x="8" y="145"/>
                    <a:pt x="8" y="145"/>
                    <a:pt x="8" y="145"/>
                  </a:cubicBezTo>
                  <a:cubicBezTo>
                    <a:pt x="11" y="151"/>
                    <a:pt x="14" y="158"/>
                    <a:pt x="18" y="164"/>
                  </a:cubicBezTo>
                  <a:cubicBezTo>
                    <a:pt x="40" y="158"/>
                    <a:pt x="40" y="158"/>
                    <a:pt x="40" y="158"/>
                  </a:cubicBezTo>
                  <a:cubicBezTo>
                    <a:pt x="43" y="161"/>
                    <a:pt x="45" y="164"/>
                    <a:pt x="48" y="167"/>
                  </a:cubicBezTo>
                  <a:cubicBezTo>
                    <a:pt x="41" y="189"/>
                    <a:pt x="41" y="189"/>
                    <a:pt x="41" y="189"/>
                  </a:cubicBezTo>
                  <a:cubicBezTo>
                    <a:pt x="44" y="191"/>
                    <a:pt x="46" y="193"/>
                    <a:pt x="49" y="195"/>
                  </a:cubicBezTo>
                  <a:cubicBezTo>
                    <a:pt x="52" y="197"/>
                    <a:pt x="56" y="199"/>
                    <a:pt x="59" y="200"/>
                  </a:cubicBezTo>
                  <a:cubicBezTo>
                    <a:pt x="76" y="184"/>
                    <a:pt x="76" y="184"/>
                    <a:pt x="76" y="184"/>
                  </a:cubicBezTo>
                  <a:cubicBezTo>
                    <a:pt x="79" y="186"/>
                    <a:pt x="83" y="187"/>
                    <a:pt x="87" y="188"/>
                  </a:cubicBezTo>
                  <a:cubicBezTo>
                    <a:pt x="91" y="210"/>
                    <a:pt x="91" y="210"/>
                    <a:pt x="91" y="210"/>
                  </a:cubicBezTo>
                  <a:cubicBezTo>
                    <a:pt x="98" y="212"/>
                    <a:pt x="105" y="212"/>
                    <a:pt x="112" y="211"/>
                  </a:cubicBezTo>
                  <a:cubicBezTo>
                    <a:pt x="119" y="189"/>
                    <a:pt x="119" y="189"/>
                    <a:pt x="119" y="189"/>
                  </a:cubicBezTo>
                  <a:cubicBezTo>
                    <a:pt x="123" y="189"/>
                    <a:pt x="127" y="188"/>
                    <a:pt x="130" y="187"/>
                  </a:cubicBezTo>
                  <a:cubicBezTo>
                    <a:pt x="146" y="204"/>
                    <a:pt x="146" y="204"/>
                    <a:pt x="146" y="204"/>
                  </a:cubicBezTo>
                  <a:cubicBezTo>
                    <a:pt x="152" y="201"/>
                    <a:pt x="159" y="198"/>
                    <a:pt x="165" y="194"/>
                  </a:cubicBezTo>
                  <a:cubicBezTo>
                    <a:pt x="159" y="172"/>
                    <a:pt x="159" y="172"/>
                    <a:pt x="159" y="172"/>
                  </a:cubicBezTo>
                  <a:cubicBezTo>
                    <a:pt x="162" y="169"/>
                    <a:pt x="165" y="167"/>
                    <a:pt x="168" y="164"/>
                  </a:cubicBezTo>
                  <a:cubicBezTo>
                    <a:pt x="189" y="171"/>
                    <a:pt x="189" y="171"/>
                    <a:pt x="189" y="171"/>
                  </a:cubicBezTo>
                  <a:cubicBezTo>
                    <a:pt x="191" y="169"/>
                    <a:pt x="193" y="166"/>
                    <a:pt x="195" y="163"/>
                  </a:cubicBezTo>
                  <a:cubicBezTo>
                    <a:pt x="197" y="160"/>
                    <a:pt x="199" y="156"/>
                    <a:pt x="201" y="153"/>
                  </a:cubicBezTo>
                  <a:cubicBezTo>
                    <a:pt x="185" y="137"/>
                    <a:pt x="185" y="137"/>
                    <a:pt x="185" y="137"/>
                  </a:cubicBezTo>
                  <a:cubicBezTo>
                    <a:pt x="187" y="133"/>
                    <a:pt x="188" y="129"/>
                    <a:pt x="189" y="126"/>
                  </a:cubicBezTo>
                  <a:cubicBezTo>
                    <a:pt x="211" y="121"/>
                    <a:pt x="211" y="121"/>
                    <a:pt x="211" y="121"/>
                  </a:cubicBezTo>
                  <a:cubicBezTo>
                    <a:pt x="212" y="114"/>
                    <a:pt x="212" y="107"/>
                    <a:pt x="212" y="100"/>
                  </a:cubicBezTo>
                  <a:lnTo>
                    <a:pt x="190" y="93"/>
                  </a:lnTo>
                  <a:close/>
                  <a:moveTo>
                    <a:pt x="163" y="142"/>
                  </a:moveTo>
                  <a:cubicBezTo>
                    <a:pt x="143" y="174"/>
                    <a:pt x="101" y="183"/>
                    <a:pt x="70" y="163"/>
                  </a:cubicBezTo>
                  <a:cubicBezTo>
                    <a:pt x="38" y="143"/>
                    <a:pt x="29" y="101"/>
                    <a:pt x="49" y="70"/>
                  </a:cubicBezTo>
                  <a:cubicBezTo>
                    <a:pt x="70" y="38"/>
                    <a:pt x="111" y="29"/>
                    <a:pt x="143" y="49"/>
                  </a:cubicBezTo>
                  <a:cubicBezTo>
                    <a:pt x="174" y="69"/>
                    <a:pt x="183" y="111"/>
                    <a:pt x="163" y="142"/>
                  </a:cubicBezTo>
                  <a:close/>
                </a:path>
              </a:pathLst>
            </a:custGeom>
            <a:grpFill/>
            <a:ln w="9525">
              <a:solidFill>
                <a:srgbClr val="C0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bg1">
                    <a:lumMod val="50000"/>
                  </a:schemeClr>
                </a:solidFill>
                <a:latin typeface="+mn-lt"/>
                <a:ea typeface="+mn-ea"/>
                <a:cs typeface="+mn-ea"/>
                <a:sym typeface="+mn-lt"/>
              </a:endParaRPr>
            </a:p>
          </p:txBody>
        </p:sp>
        <p:sp>
          <p:nvSpPr>
            <p:cNvPr id="28" name="Freeform 11"/>
            <p:cNvSpPr>
              <a:spLocks noEditPoints="1" noChangeArrowheads="1"/>
            </p:cNvSpPr>
            <p:nvPr/>
          </p:nvSpPr>
          <p:spPr bwMode="auto">
            <a:xfrm>
              <a:off x="539617" y="323539"/>
              <a:ext cx="480687" cy="480687"/>
            </a:xfrm>
            <a:custGeom>
              <a:avLst/>
              <a:gdLst>
                <a:gd name="T0" fmla="*/ 156 w 176"/>
                <a:gd name="T1" fmla="*/ 88 h 176"/>
                <a:gd name="T2" fmla="*/ 176 w 176"/>
                <a:gd name="T3" fmla="*/ 75 h 176"/>
                <a:gd name="T4" fmla="*/ 172 w 176"/>
                <a:gd name="T5" fmla="*/ 58 h 176"/>
                <a:gd name="T6" fmla="*/ 147 w 176"/>
                <a:gd name="T7" fmla="*/ 55 h 176"/>
                <a:gd name="T8" fmla="*/ 138 w 176"/>
                <a:gd name="T9" fmla="*/ 43 h 176"/>
                <a:gd name="T10" fmla="*/ 144 w 176"/>
                <a:gd name="T11" fmla="*/ 20 h 176"/>
                <a:gd name="T12" fmla="*/ 136 w 176"/>
                <a:gd name="T13" fmla="*/ 14 h 176"/>
                <a:gd name="T14" fmla="*/ 128 w 176"/>
                <a:gd name="T15" fmla="*/ 10 h 176"/>
                <a:gd name="T16" fmla="*/ 109 w 176"/>
                <a:gd name="T17" fmla="*/ 24 h 176"/>
                <a:gd name="T18" fmla="*/ 94 w 176"/>
                <a:gd name="T19" fmla="*/ 21 h 176"/>
                <a:gd name="T20" fmla="*/ 81 w 176"/>
                <a:gd name="T21" fmla="*/ 0 h 176"/>
                <a:gd name="T22" fmla="*/ 64 w 176"/>
                <a:gd name="T23" fmla="*/ 4 h 176"/>
                <a:gd name="T24" fmla="*/ 61 w 176"/>
                <a:gd name="T25" fmla="*/ 27 h 176"/>
                <a:gd name="T26" fmla="*/ 45 w 176"/>
                <a:gd name="T27" fmla="*/ 37 h 176"/>
                <a:gd name="T28" fmla="*/ 21 w 176"/>
                <a:gd name="T29" fmla="*/ 31 h 176"/>
                <a:gd name="T30" fmla="*/ 14 w 176"/>
                <a:gd name="T31" fmla="*/ 41 h 176"/>
                <a:gd name="T32" fmla="*/ 12 w 176"/>
                <a:gd name="T33" fmla="*/ 44 h 176"/>
                <a:gd name="T34" fmla="*/ 26 w 176"/>
                <a:gd name="T35" fmla="*/ 62 h 176"/>
                <a:gd name="T36" fmla="*/ 21 w 176"/>
                <a:gd name="T37" fmla="*/ 85 h 176"/>
                <a:gd name="T38" fmla="*/ 0 w 176"/>
                <a:gd name="T39" fmla="*/ 98 h 176"/>
                <a:gd name="T40" fmla="*/ 3 w 176"/>
                <a:gd name="T41" fmla="*/ 111 h 176"/>
                <a:gd name="T42" fmla="*/ 26 w 176"/>
                <a:gd name="T43" fmla="*/ 114 h 176"/>
                <a:gd name="T44" fmla="*/ 41 w 176"/>
                <a:gd name="T45" fmla="*/ 137 h 176"/>
                <a:gd name="T46" fmla="*/ 36 w 176"/>
                <a:gd name="T47" fmla="*/ 160 h 176"/>
                <a:gd name="T48" fmla="*/ 41 w 176"/>
                <a:gd name="T49" fmla="*/ 164 h 176"/>
                <a:gd name="T50" fmla="*/ 46 w 176"/>
                <a:gd name="T51" fmla="*/ 167 h 176"/>
                <a:gd name="T52" fmla="*/ 65 w 176"/>
                <a:gd name="T53" fmla="*/ 152 h 176"/>
                <a:gd name="T54" fmla="*/ 92 w 176"/>
                <a:gd name="T55" fmla="*/ 156 h 176"/>
                <a:gd name="T56" fmla="*/ 104 w 176"/>
                <a:gd name="T57" fmla="*/ 176 h 176"/>
                <a:gd name="T58" fmla="*/ 117 w 176"/>
                <a:gd name="T59" fmla="*/ 173 h 176"/>
                <a:gd name="T60" fmla="*/ 120 w 176"/>
                <a:gd name="T61" fmla="*/ 149 h 176"/>
                <a:gd name="T62" fmla="*/ 139 w 176"/>
                <a:gd name="T63" fmla="*/ 134 h 176"/>
                <a:gd name="T64" fmla="*/ 162 w 176"/>
                <a:gd name="T65" fmla="*/ 139 h 176"/>
                <a:gd name="T66" fmla="*/ 163 w 176"/>
                <a:gd name="T67" fmla="*/ 137 h 176"/>
                <a:gd name="T68" fmla="*/ 169 w 176"/>
                <a:gd name="T69" fmla="*/ 126 h 176"/>
                <a:gd name="T70" fmla="*/ 154 w 176"/>
                <a:gd name="T71" fmla="*/ 106 h 176"/>
                <a:gd name="T72" fmla="*/ 156 w 176"/>
                <a:gd name="T73" fmla="*/ 88 h 176"/>
                <a:gd name="T74" fmla="*/ 131 w 176"/>
                <a:gd name="T75" fmla="*/ 116 h 176"/>
                <a:gd name="T76" fmla="*/ 61 w 176"/>
                <a:gd name="T77" fmla="*/ 131 h 176"/>
                <a:gd name="T78" fmla="*/ 46 w 176"/>
                <a:gd name="T79" fmla="*/ 61 h 176"/>
                <a:gd name="T80" fmla="*/ 116 w 176"/>
                <a:gd name="T81" fmla="*/ 46 h 176"/>
                <a:gd name="T82" fmla="*/ 131 w 176"/>
                <a:gd name="T83" fmla="*/ 11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 h="176">
                  <a:moveTo>
                    <a:pt x="156" y="88"/>
                  </a:moveTo>
                  <a:cubicBezTo>
                    <a:pt x="176" y="75"/>
                    <a:pt x="176" y="75"/>
                    <a:pt x="176" y="75"/>
                  </a:cubicBezTo>
                  <a:cubicBezTo>
                    <a:pt x="175" y="69"/>
                    <a:pt x="174" y="64"/>
                    <a:pt x="172" y="58"/>
                  </a:cubicBezTo>
                  <a:cubicBezTo>
                    <a:pt x="147" y="55"/>
                    <a:pt x="147" y="55"/>
                    <a:pt x="147" y="55"/>
                  </a:cubicBezTo>
                  <a:cubicBezTo>
                    <a:pt x="145" y="51"/>
                    <a:pt x="142" y="47"/>
                    <a:pt x="138" y="43"/>
                  </a:cubicBezTo>
                  <a:cubicBezTo>
                    <a:pt x="144" y="20"/>
                    <a:pt x="144" y="20"/>
                    <a:pt x="144" y="20"/>
                  </a:cubicBezTo>
                  <a:cubicBezTo>
                    <a:pt x="141" y="18"/>
                    <a:pt x="139" y="16"/>
                    <a:pt x="136" y="14"/>
                  </a:cubicBezTo>
                  <a:cubicBezTo>
                    <a:pt x="134" y="12"/>
                    <a:pt x="131" y="11"/>
                    <a:pt x="128" y="10"/>
                  </a:cubicBezTo>
                  <a:cubicBezTo>
                    <a:pt x="109" y="24"/>
                    <a:pt x="109" y="24"/>
                    <a:pt x="109" y="24"/>
                  </a:cubicBezTo>
                  <a:cubicBezTo>
                    <a:pt x="104" y="23"/>
                    <a:pt x="99" y="22"/>
                    <a:pt x="94" y="21"/>
                  </a:cubicBezTo>
                  <a:cubicBezTo>
                    <a:pt x="81" y="0"/>
                    <a:pt x="81" y="0"/>
                    <a:pt x="81" y="0"/>
                  </a:cubicBezTo>
                  <a:cubicBezTo>
                    <a:pt x="76" y="1"/>
                    <a:pt x="70" y="2"/>
                    <a:pt x="64" y="4"/>
                  </a:cubicBezTo>
                  <a:cubicBezTo>
                    <a:pt x="61" y="27"/>
                    <a:pt x="61" y="27"/>
                    <a:pt x="61" y="27"/>
                  </a:cubicBezTo>
                  <a:cubicBezTo>
                    <a:pt x="55" y="29"/>
                    <a:pt x="50" y="33"/>
                    <a:pt x="45" y="37"/>
                  </a:cubicBezTo>
                  <a:cubicBezTo>
                    <a:pt x="21" y="31"/>
                    <a:pt x="21" y="31"/>
                    <a:pt x="21" y="31"/>
                  </a:cubicBezTo>
                  <a:cubicBezTo>
                    <a:pt x="18" y="34"/>
                    <a:pt x="16" y="38"/>
                    <a:pt x="14" y="41"/>
                  </a:cubicBezTo>
                  <a:cubicBezTo>
                    <a:pt x="13" y="42"/>
                    <a:pt x="13" y="43"/>
                    <a:pt x="12" y="44"/>
                  </a:cubicBezTo>
                  <a:cubicBezTo>
                    <a:pt x="26" y="62"/>
                    <a:pt x="26" y="62"/>
                    <a:pt x="26" y="62"/>
                  </a:cubicBezTo>
                  <a:cubicBezTo>
                    <a:pt x="23" y="70"/>
                    <a:pt x="22" y="77"/>
                    <a:pt x="21" y="85"/>
                  </a:cubicBezTo>
                  <a:cubicBezTo>
                    <a:pt x="0" y="98"/>
                    <a:pt x="0" y="98"/>
                    <a:pt x="0" y="98"/>
                  </a:cubicBezTo>
                  <a:cubicBezTo>
                    <a:pt x="1" y="103"/>
                    <a:pt x="1" y="107"/>
                    <a:pt x="3" y="111"/>
                  </a:cubicBezTo>
                  <a:cubicBezTo>
                    <a:pt x="26" y="114"/>
                    <a:pt x="26" y="114"/>
                    <a:pt x="26" y="114"/>
                  </a:cubicBezTo>
                  <a:cubicBezTo>
                    <a:pt x="29" y="122"/>
                    <a:pt x="34" y="130"/>
                    <a:pt x="41" y="137"/>
                  </a:cubicBezTo>
                  <a:cubicBezTo>
                    <a:pt x="36" y="160"/>
                    <a:pt x="36" y="160"/>
                    <a:pt x="36" y="160"/>
                  </a:cubicBezTo>
                  <a:cubicBezTo>
                    <a:pt x="37" y="161"/>
                    <a:pt x="39" y="163"/>
                    <a:pt x="41" y="164"/>
                  </a:cubicBezTo>
                  <a:cubicBezTo>
                    <a:pt x="42" y="165"/>
                    <a:pt x="44" y="166"/>
                    <a:pt x="46" y="167"/>
                  </a:cubicBezTo>
                  <a:cubicBezTo>
                    <a:pt x="65" y="152"/>
                    <a:pt x="65" y="152"/>
                    <a:pt x="65" y="152"/>
                  </a:cubicBezTo>
                  <a:cubicBezTo>
                    <a:pt x="74" y="155"/>
                    <a:pt x="83" y="157"/>
                    <a:pt x="92" y="156"/>
                  </a:cubicBezTo>
                  <a:cubicBezTo>
                    <a:pt x="104" y="176"/>
                    <a:pt x="104" y="176"/>
                    <a:pt x="104" y="176"/>
                  </a:cubicBezTo>
                  <a:cubicBezTo>
                    <a:pt x="109" y="175"/>
                    <a:pt x="113" y="174"/>
                    <a:pt x="117" y="173"/>
                  </a:cubicBezTo>
                  <a:cubicBezTo>
                    <a:pt x="120" y="149"/>
                    <a:pt x="120" y="149"/>
                    <a:pt x="120" y="149"/>
                  </a:cubicBezTo>
                  <a:cubicBezTo>
                    <a:pt x="127" y="145"/>
                    <a:pt x="133" y="140"/>
                    <a:pt x="139" y="134"/>
                  </a:cubicBezTo>
                  <a:cubicBezTo>
                    <a:pt x="162" y="139"/>
                    <a:pt x="162" y="139"/>
                    <a:pt x="162" y="139"/>
                  </a:cubicBezTo>
                  <a:cubicBezTo>
                    <a:pt x="162" y="138"/>
                    <a:pt x="163" y="138"/>
                    <a:pt x="163" y="137"/>
                  </a:cubicBezTo>
                  <a:cubicBezTo>
                    <a:pt x="165" y="133"/>
                    <a:pt x="167" y="130"/>
                    <a:pt x="169" y="126"/>
                  </a:cubicBezTo>
                  <a:cubicBezTo>
                    <a:pt x="154" y="106"/>
                    <a:pt x="154" y="106"/>
                    <a:pt x="154" y="106"/>
                  </a:cubicBezTo>
                  <a:cubicBezTo>
                    <a:pt x="156" y="100"/>
                    <a:pt x="156" y="94"/>
                    <a:pt x="156" y="88"/>
                  </a:cubicBezTo>
                  <a:close/>
                  <a:moveTo>
                    <a:pt x="131" y="116"/>
                  </a:moveTo>
                  <a:cubicBezTo>
                    <a:pt x="116" y="140"/>
                    <a:pt x="85" y="146"/>
                    <a:pt x="61" y="131"/>
                  </a:cubicBezTo>
                  <a:cubicBezTo>
                    <a:pt x="38" y="116"/>
                    <a:pt x="31" y="85"/>
                    <a:pt x="46" y="61"/>
                  </a:cubicBezTo>
                  <a:cubicBezTo>
                    <a:pt x="61" y="38"/>
                    <a:pt x="92" y="31"/>
                    <a:pt x="116" y="46"/>
                  </a:cubicBezTo>
                  <a:cubicBezTo>
                    <a:pt x="140" y="61"/>
                    <a:pt x="146" y="92"/>
                    <a:pt x="131" y="116"/>
                  </a:cubicBezTo>
                  <a:close/>
                </a:path>
              </a:pathLst>
            </a:custGeom>
            <a:grpFill/>
            <a:ln w="9525">
              <a:solidFill>
                <a:srgbClr val="C0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bg1">
                    <a:lumMod val="50000"/>
                  </a:schemeClr>
                </a:solidFill>
                <a:latin typeface="+mn-lt"/>
                <a:ea typeface="+mn-ea"/>
                <a:cs typeface="+mn-ea"/>
                <a:sym typeface="+mn-lt"/>
              </a:endParaRPr>
            </a:p>
          </p:txBody>
        </p:sp>
        <p:sp>
          <p:nvSpPr>
            <p:cNvPr id="29" name="Freeform 12"/>
            <p:cNvSpPr>
              <a:spLocks noEditPoints="1" noChangeArrowheads="1"/>
            </p:cNvSpPr>
            <p:nvPr/>
          </p:nvSpPr>
          <p:spPr bwMode="auto">
            <a:xfrm>
              <a:off x="517663" y="0"/>
              <a:ext cx="358204" cy="367448"/>
            </a:xfrm>
            <a:custGeom>
              <a:avLst/>
              <a:gdLst>
                <a:gd name="T0" fmla="*/ 14 w 131"/>
                <a:gd name="T1" fmla="*/ 79 h 134"/>
                <a:gd name="T2" fmla="*/ 2 w 131"/>
                <a:gd name="T3" fmla="*/ 94 h 134"/>
                <a:gd name="T4" fmla="*/ 7 w 131"/>
                <a:gd name="T5" fmla="*/ 104 h 134"/>
                <a:gd name="T6" fmla="*/ 27 w 131"/>
                <a:gd name="T7" fmla="*/ 102 h 134"/>
                <a:gd name="T8" fmla="*/ 34 w 131"/>
                <a:gd name="T9" fmla="*/ 108 h 134"/>
                <a:gd name="T10" fmla="*/ 42 w 131"/>
                <a:gd name="T11" fmla="*/ 113 h 134"/>
                <a:gd name="T12" fmla="*/ 46 w 131"/>
                <a:gd name="T13" fmla="*/ 132 h 134"/>
                <a:gd name="T14" fmla="*/ 58 w 131"/>
                <a:gd name="T15" fmla="*/ 134 h 134"/>
                <a:gd name="T16" fmla="*/ 68 w 131"/>
                <a:gd name="T17" fmla="*/ 117 h 134"/>
                <a:gd name="T18" fmla="*/ 87 w 131"/>
                <a:gd name="T19" fmla="*/ 112 h 134"/>
                <a:gd name="T20" fmla="*/ 104 w 131"/>
                <a:gd name="T21" fmla="*/ 121 h 134"/>
                <a:gd name="T22" fmla="*/ 113 w 131"/>
                <a:gd name="T23" fmla="*/ 113 h 134"/>
                <a:gd name="T24" fmla="*/ 107 w 131"/>
                <a:gd name="T25" fmla="*/ 94 h 134"/>
                <a:gd name="T26" fmla="*/ 113 w 131"/>
                <a:gd name="T27" fmla="*/ 76 h 134"/>
                <a:gd name="T28" fmla="*/ 131 w 131"/>
                <a:gd name="T29" fmla="*/ 68 h 134"/>
                <a:gd name="T30" fmla="*/ 130 w 131"/>
                <a:gd name="T31" fmla="*/ 55 h 134"/>
                <a:gd name="T32" fmla="*/ 111 w 131"/>
                <a:gd name="T33" fmla="*/ 48 h 134"/>
                <a:gd name="T34" fmla="*/ 104 w 131"/>
                <a:gd name="T35" fmla="*/ 36 h 134"/>
                <a:gd name="T36" fmla="*/ 109 w 131"/>
                <a:gd name="T37" fmla="*/ 17 h 134"/>
                <a:gd name="T38" fmla="*/ 103 w 131"/>
                <a:gd name="T39" fmla="*/ 12 h 134"/>
                <a:gd name="T40" fmla="*/ 97 w 131"/>
                <a:gd name="T41" fmla="*/ 8 h 134"/>
                <a:gd name="T42" fmla="*/ 80 w 131"/>
                <a:gd name="T43" fmla="*/ 19 h 134"/>
                <a:gd name="T44" fmla="*/ 66 w 131"/>
                <a:gd name="T45" fmla="*/ 16 h 134"/>
                <a:gd name="T46" fmla="*/ 54 w 131"/>
                <a:gd name="T47" fmla="*/ 0 h 134"/>
                <a:gd name="T48" fmla="*/ 41 w 131"/>
                <a:gd name="T49" fmla="*/ 3 h 134"/>
                <a:gd name="T50" fmla="*/ 39 w 131"/>
                <a:gd name="T51" fmla="*/ 23 h 134"/>
                <a:gd name="T52" fmla="*/ 25 w 131"/>
                <a:gd name="T53" fmla="*/ 34 h 134"/>
                <a:gd name="T54" fmla="*/ 4 w 131"/>
                <a:gd name="T55" fmla="*/ 34 h 134"/>
                <a:gd name="T56" fmla="*/ 0 w 131"/>
                <a:gd name="T57" fmla="*/ 45 h 134"/>
                <a:gd name="T58" fmla="*/ 14 w 131"/>
                <a:gd name="T59" fmla="*/ 59 h 134"/>
                <a:gd name="T60" fmla="*/ 14 w 131"/>
                <a:gd name="T61" fmla="*/ 79 h 134"/>
                <a:gd name="T62" fmla="*/ 32 w 131"/>
                <a:gd name="T63" fmla="*/ 45 h 134"/>
                <a:gd name="T64" fmla="*/ 86 w 131"/>
                <a:gd name="T65" fmla="*/ 36 h 134"/>
                <a:gd name="T66" fmla="*/ 94 w 131"/>
                <a:gd name="T67" fmla="*/ 89 h 134"/>
                <a:gd name="T68" fmla="*/ 41 w 131"/>
                <a:gd name="T69" fmla="*/ 98 h 134"/>
                <a:gd name="T70" fmla="*/ 32 w 131"/>
                <a:gd name="T71" fmla="*/ 4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1" h="134">
                  <a:moveTo>
                    <a:pt x="14" y="79"/>
                  </a:moveTo>
                  <a:cubicBezTo>
                    <a:pt x="2" y="94"/>
                    <a:pt x="2" y="94"/>
                    <a:pt x="2" y="94"/>
                  </a:cubicBezTo>
                  <a:cubicBezTo>
                    <a:pt x="3" y="97"/>
                    <a:pt x="5" y="101"/>
                    <a:pt x="7" y="104"/>
                  </a:cubicBezTo>
                  <a:cubicBezTo>
                    <a:pt x="27" y="102"/>
                    <a:pt x="27" y="102"/>
                    <a:pt x="27" y="102"/>
                  </a:cubicBezTo>
                  <a:cubicBezTo>
                    <a:pt x="29" y="104"/>
                    <a:pt x="31" y="106"/>
                    <a:pt x="34" y="108"/>
                  </a:cubicBezTo>
                  <a:cubicBezTo>
                    <a:pt x="37" y="110"/>
                    <a:pt x="39" y="111"/>
                    <a:pt x="42" y="113"/>
                  </a:cubicBezTo>
                  <a:cubicBezTo>
                    <a:pt x="46" y="132"/>
                    <a:pt x="46" y="132"/>
                    <a:pt x="46" y="132"/>
                  </a:cubicBezTo>
                  <a:cubicBezTo>
                    <a:pt x="50" y="133"/>
                    <a:pt x="54" y="134"/>
                    <a:pt x="58" y="134"/>
                  </a:cubicBezTo>
                  <a:cubicBezTo>
                    <a:pt x="68" y="117"/>
                    <a:pt x="68" y="117"/>
                    <a:pt x="68" y="117"/>
                  </a:cubicBezTo>
                  <a:cubicBezTo>
                    <a:pt x="75" y="117"/>
                    <a:pt x="81" y="115"/>
                    <a:pt x="87" y="112"/>
                  </a:cubicBezTo>
                  <a:cubicBezTo>
                    <a:pt x="104" y="121"/>
                    <a:pt x="104" y="121"/>
                    <a:pt x="104" y="121"/>
                  </a:cubicBezTo>
                  <a:cubicBezTo>
                    <a:pt x="108" y="118"/>
                    <a:pt x="111" y="116"/>
                    <a:pt x="113" y="113"/>
                  </a:cubicBezTo>
                  <a:cubicBezTo>
                    <a:pt x="107" y="94"/>
                    <a:pt x="107" y="94"/>
                    <a:pt x="107" y="94"/>
                  </a:cubicBezTo>
                  <a:cubicBezTo>
                    <a:pt x="110" y="88"/>
                    <a:pt x="112" y="82"/>
                    <a:pt x="113" y="76"/>
                  </a:cubicBezTo>
                  <a:cubicBezTo>
                    <a:pt x="131" y="68"/>
                    <a:pt x="131" y="68"/>
                    <a:pt x="131" y="68"/>
                  </a:cubicBezTo>
                  <a:cubicBezTo>
                    <a:pt x="131" y="64"/>
                    <a:pt x="131" y="59"/>
                    <a:pt x="130" y="55"/>
                  </a:cubicBezTo>
                  <a:cubicBezTo>
                    <a:pt x="111" y="48"/>
                    <a:pt x="111" y="48"/>
                    <a:pt x="111" y="48"/>
                  </a:cubicBezTo>
                  <a:cubicBezTo>
                    <a:pt x="109" y="44"/>
                    <a:pt x="107" y="40"/>
                    <a:pt x="104" y="36"/>
                  </a:cubicBezTo>
                  <a:cubicBezTo>
                    <a:pt x="109" y="17"/>
                    <a:pt x="109" y="17"/>
                    <a:pt x="109" y="17"/>
                  </a:cubicBezTo>
                  <a:cubicBezTo>
                    <a:pt x="107" y="15"/>
                    <a:pt x="105" y="13"/>
                    <a:pt x="103" y="12"/>
                  </a:cubicBezTo>
                  <a:cubicBezTo>
                    <a:pt x="101" y="11"/>
                    <a:pt x="99" y="9"/>
                    <a:pt x="97" y="8"/>
                  </a:cubicBezTo>
                  <a:cubicBezTo>
                    <a:pt x="80" y="19"/>
                    <a:pt x="80" y="19"/>
                    <a:pt x="80" y="19"/>
                  </a:cubicBezTo>
                  <a:cubicBezTo>
                    <a:pt x="76" y="17"/>
                    <a:pt x="71" y="16"/>
                    <a:pt x="66" y="16"/>
                  </a:cubicBezTo>
                  <a:cubicBezTo>
                    <a:pt x="54" y="0"/>
                    <a:pt x="54" y="0"/>
                    <a:pt x="54" y="0"/>
                  </a:cubicBezTo>
                  <a:cubicBezTo>
                    <a:pt x="50" y="1"/>
                    <a:pt x="45" y="2"/>
                    <a:pt x="41" y="3"/>
                  </a:cubicBezTo>
                  <a:cubicBezTo>
                    <a:pt x="39" y="23"/>
                    <a:pt x="39" y="23"/>
                    <a:pt x="39" y="23"/>
                  </a:cubicBezTo>
                  <a:cubicBezTo>
                    <a:pt x="33" y="26"/>
                    <a:pt x="29" y="30"/>
                    <a:pt x="25" y="34"/>
                  </a:cubicBezTo>
                  <a:cubicBezTo>
                    <a:pt x="4" y="34"/>
                    <a:pt x="4" y="34"/>
                    <a:pt x="4" y="34"/>
                  </a:cubicBezTo>
                  <a:cubicBezTo>
                    <a:pt x="2" y="38"/>
                    <a:pt x="1" y="41"/>
                    <a:pt x="0" y="45"/>
                  </a:cubicBezTo>
                  <a:cubicBezTo>
                    <a:pt x="14" y="59"/>
                    <a:pt x="14" y="59"/>
                    <a:pt x="14" y="59"/>
                  </a:cubicBezTo>
                  <a:cubicBezTo>
                    <a:pt x="13" y="65"/>
                    <a:pt x="13" y="72"/>
                    <a:pt x="14" y="79"/>
                  </a:cubicBezTo>
                  <a:close/>
                  <a:moveTo>
                    <a:pt x="32" y="45"/>
                  </a:moveTo>
                  <a:cubicBezTo>
                    <a:pt x="45" y="28"/>
                    <a:pt x="69" y="24"/>
                    <a:pt x="86" y="36"/>
                  </a:cubicBezTo>
                  <a:cubicBezTo>
                    <a:pt x="103" y="49"/>
                    <a:pt x="106" y="72"/>
                    <a:pt x="94" y="89"/>
                  </a:cubicBezTo>
                  <a:cubicBezTo>
                    <a:pt x="82" y="106"/>
                    <a:pt x="58" y="110"/>
                    <a:pt x="41" y="98"/>
                  </a:cubicBezTo>
                  <a:cubicBezTo>
                    <a:pt x="24" y="86"/>
                    <a:pt x="20" y="62"/>
                    <a:pt x="32" y="45"/>
                  </a:cubicBezTo>
                  <a:close/>
                </a:path>
              </a:pathLst>
            </a:custGeom>
            <a:grpFill/>
            <a:ln w="9525">
              <a:solidFill>
                <a:srgbClr val="C00000"/>
              </a:solidFill>
              <a:round/>
              <a:headEnd/>
              <a:tailE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bg1">
                    <a:lumMod val="50000"/>
                  </a:schemeClr>
                </a:solidFill>
                <a:latin typeface="+mn-lt"/>
                <a:ea typeface="+mn-ea"/>
                <a:cs typeface="+mn-ea"/>
                <a:sym typeface="+mn-lt"/>
              </a:endParaRPr>
            </a:p>
          </p:txBody>
        </p:sp>
      </p:grpSp>
      <p:sp>
        <p:nvSpPr>
          <p:cNvPr id="30" name="任意多边形 44"/>
          <p:cNvSpPr>
            <a:spLocks noChangeArrowheads="1"/>
          </p:cNvSpPr>
          <p:nvPr/>
        </p:nvSpPr>
        <p:spPr bwMode="auto">
          <a:xfrm>
            <a:off x="9763125" y="2384425"/>
            <a:ext cx="955675" cy="990600"/>
          </a:xfrm>
          <a:custGeom>
            <a:avLst/>
            <a:gdLst>
              <a:gd name="T0" fmla="*/ 516797 w 956752"/>
              <a:gd name="T1" fmla="*/ 952129 h 990261"/>
              <a:gd name="T2" fmla="*/ 516797 w 956752"/>
              <a:gd name="T3" fmla="*/ 990261 h 990261"/>
              <a:gd name="T4" fmla="*/ 434467 w 956752"/>
              <a:gd name="T5" fmla="*/ 971195 h 990261"/>
              <a:gd name="T6" fmla="*/ 409975 w 956752"/>
              <a:gd name="T7" fmla="*/ 896665 h 990261"/>
              <a:gd name="T8" fmla="*/ 562728 w 956752"/>
              <a:gd name="T9" fmla="*/ 916309 h 990261"/>
              <a:gd name="T10" fmla="*/ 409975 w 956752"/>
              <a:gd name="T11" fmla="*/ 935952 h 990261"/>
              <a:gd name="T12" fmla="*/ 409975 w 956752"/>
              <a:gd name="T13" fmla="*/ 896665 h 990261"/>
              <a:gd name="T14" fmla="*/ 571350 w 956752"/>
              <a:gd name="T15" fmla="*/ 844668 h 990261"/>
              <a:gd name="T16" fmla="*/ 571350 w 956752"/>
              <a:gd name="T17" fmla="*/ 883955 h 990261"/>
              <a:gd name="T18" fmla="*/ 372070 w 956752"/>
              <a:gd name="T19" fmla="*/ 864312 h 990261"/>
              <a:gd name="T20" fmla="*/ 391179 w 956752"/>
              <a:gd name="T21" fmla="*/ 793826 h 990261"/>
              <a:gd name="T22" fmla="*/ 590459 w 956752"/>
              <a:gd name="T23" fmla="*/ 812892 h 990261"/>
              <a:gd name="T24" fmla="*/ 391179 w 956752"/>
              <a:gd name="T25" fmla="*/ 831958 h 990261"/>
              <a:gd name="T26" fmla="*/ 391179 w 956752"/>
              <a:gd name="T27" fmla="*/ 793826 h 990261"/>
              <a:gd name="T28" fmla="*/ 290214 w 956752"/>
              <a:gd name="T29" fmla="*/ 678766 h 990261"/>
              <a:gd name="T30" fmla="*/ 191692 w 956752"/>
              <a:gd name="T31" fmla="*/ 820324 h 990261"/>
              <a:gd name="T32" fmla="*/ 156114 w 956752"/>
              <a:gd name="T33" fmla="*/ 784935 h 990261"/>
              <a:gd name="T34" fmla="*/ 273793 w 956752"/>
              <a:gd name="T35" fmla="*/ 670259 h 990261"/>
              <a:gd name="T36" fmla="*/ 696765 w 956752"/>
              <a:gd name="T37" fmla="*/ 676044 h 990261"/>
              <a:gd name="T38" fmla="*/ 795561 w 956752"/>
              <a:gd name="T39" fmla="*/ 820324 h 990261"/>
              <a:gd name="T40" fmla="*/ 661089 w 956752"/>
              <a:gd name="T41" fmla="*/ 708711 h 990261"/>
              <a:gd name="T42" fmla="*/ 681329 w 956752"/>
              <a:gd name="T43" fmla="*/ 669919 h 990261"/>
              <a:gd name="T44" fmla="*/ 934879 w 956752"/>
              <a:gd name="T45" fmla="*/ 478376 h 990261"/>
              <a:gd name="T46" fmla="*/ 934879 w 956752"/>
              <a:gd name="T47" fmla="*/ 528063 h 990261"/>
              <a:gd name="T48" fmla="*/ 762628 w 956752"/>
              <a:gd name="T49" fmla="*/ 503219 h 990261"/>
              <a:gd name="T50" fmla="*/ 21873 w 956752"/>
              <a:gd name="T51" fmla="*/ 478376 h 990261"/>
              <a:gd name="T52" fmla="*/ 194124 w 956752"/>
              <a:gd name="T53" fmla="*/ 503219 h 990261"/>
              <a:gd name="T54" fmla="*/ 21873 w 956752"/>
              <a:gd name="T55" fmla="*/ 528063 h 990261"/>
              <a:gd name="T56" fmla="*/ 21873 w 956752"/>
              <a:gd name="T57" fmla="*/ 478376 h 990261"/>
              <a:gd name="T58" fmla="*/ 718720 w 956752"/>
              <a:gd name="T59" fmla="*/ 475880 h 990261"/>
              <a:gd name="T60" fmla="*/ 590440 w 956752"/>
              <a:gd name="T61" fmla="*/ 768405 h 990261"/>
              <a:gd name="T62" fmla="*/ 372091 w 956752"/>
              <a:gd name="T63" fmla="*/ 689123 h 990261"/>
              <a:gd name="T64" fmla="*/ 481265 w 956752"/>
              <a:gd name="T65" fmla="*/ 238032 h 990261"/>
              <a:gd name="T66" fmla="*/ 833753 w 956752"/>
              <a:gd name="T67" fmla="*/ 150732 h 990261"/>
              <a:gd name="T68" fmla="*/ 730036 w 956752"/>
              <a:gd name="T69" fmla="*/ 289930 h 990261"/>
              <a:gd name="T70" fmla="*/ 694554 w 956752"/>
              <a:gd name="T71" fmla="*/ 254448 h 990261"/>
              <a:gd name="T72" fmla="*/ 816353 w 956752"/>
              <a:gd name="T73" fmla="*/ 142203 h 990261"/>
              <a:gd name="T74" fmla="*/ 163842 w 956752"/>
              <a:gd name="T75" fmla="*/ 148003 h 990261"/>
              <a:gd name="T76" fmla="*/ 267559 w 956752"/>
              <a:gd name="T77" fmla="*/ 287200 h 990261"/>
              <a:gd name="T78" fmla="*/ 128360 w 956752"/>
              <a:gd name="T79" fmla="*/ 183485 h 990261"/>
              <a:gd name="T80" fmla="*/ 147466 w 956752"/>
              <a:gd name="T81" fmla="*/ 142203 h 990261"/>
              <a:gd name="T82" fmla="*/ 506109 w 956752"/>
              <a:gd name="T83" fmla="*/ 21873 h 990261"/>
              <a:gd name="T84" fmla="*/ 478742 w 956752"/>
              <a:gd name="T85" fmla="*/ 194123 h 990261"/>
              <a:gd name="T86" fmla="*/ 454111 w 956752"/>
              <a:gd name="T87" fmla="*/ 21873 h 990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6752" h="990261">
                <a:moveTo>
                  <a:pt x="442700" y="952129"/>
                </a:moveTo>
                <a:cubicBezTo>
                  <a:pt x="516797" y="952129"/>
                  <a:pt x="516797" y="952129"/>
                  <a:pt x="516797" y="952129"/>
                </a:cubicBezTo>
                <a:cubicBezTo>
                  <a:pt x="519541" y="952129"/>
                  <a:pt x="522285" y="960300"/>
                  <a:pt x="522285" y="971195"/>
                </a:cubicBezTo>
                <a:cubicBezTo>
                  <a:pt x="522285" y="979366"/>
                  <a:pt x="519541" y="990261"/>
                  <a:pt x="516797" y="990261"/>
                </a:cubicBezTo>
                <a:cubicBezTo>
                  <a:pt x="442700" y="990261"/>
                  <a:pt x="442700" y="990261"/>
                  <a:pt x="442700" y="990261"/>
                </a:cubicBezTo>
                <a:cubicBezTo>
                  <a:pt x="439956" y="990261"/>
                  <a:pt x="434467" y="979366"/>
                  <a:pt x="434467" y="971195"/>
                </a:cubicBezTo>
                <a:cubicBezTo>
                  <a:pt x="434467" y="960300"/>
                  <a:pt x="439956" y="952129"/>
                  <a:pt x="442700" y="952129"/>
                </a:cubicBezTo>
                <a:close/>
                <a:moveTo>
                  <a:pt x="409975" y="896665"/>
                </a:moveTo>
                <a:cubicBezTo>
                  <a:pt x="549090" y="896665"/>
                  <a:pt x="549090" y="896665"/>
                  <a:pt x="549090" y="896665"/>
                </a:cubicBezTo>
                <a:cubicBezTo>
                  <a:pt x="557273" y="896665"/>
                  <a:pt x="562728" y="905084"/>
                  <a:pt x="562728" y="916309"/>
                </a:cubicBezTo>
                <a:cubicBezTo>
                  <a:pt x="562728" y="927533"/>
                  <a:pt x="557273" y="935952"/>
                  <a:pt x="549090" y="935952"/>
                </a:cubicBezTo>
                <a:cubicBezTo>
                  <a:pt x="409975" y="935952"/>
                  <a:pt x="409975" y="935952"/>
                  <a:pt x="409975" y="935952"/>
                </a:cubicBezTo>
                <a:cubicBezTo>
                  <a:pt x="401792" y="935952"/>
                  <a:pt x="396336" y="927533"/>
                  <a:pt x="396336" y="916309"/>
                </a:cubicBezTo>
                <a:cubicBezTo>
                  <a:pt x="396336" y="905084"/>
                  <a:pt x="401792" y="896665"/>
                  <a:pt x="409975" y="896665"/>
                </a:cubicBezTo>
                <a:close/>
                <a:moveTo>
                  <a:pt x="391179" y="844668"/>
                </a:moveTo>
                <a:cubicBezTo>
                  <a:pt x="571350" y="844668"/>
                  <a:pt x="571350" y="844668"/>
                  <a:pt x="571350" y="844668"/>
                </a:cubicBezTo>
                <a:cubicBezTo>
                  <a:pt x="582270" y="844668"/>
                  <a:pt x="590459" y="853087"/>
                  <a:pt x="590459" y="864312"/>
                </a:cubicBezTo>
                <a:cubicBezTo>
                  <a:pt x="590459" y="875536"/>
                  <a:pt x="582270" y="883955"/>
                  <a:pt x="571350" y="883955"/>
                </a:cubicBezTo>
                <a:cubicBezTo>
                  <a:pt x="391179" y="883955"/>
                  <a:pt x="391179" y="883955"/>
                  <a:pt x="391179" y="883955"/>
                </a:cubicBezTo>
                <a:cubicBezTo>
                  <a:pt x="380260" y="883955"/>
                  <a:pt x="372070" y="875536"/>
                  <a:pt x="372070" y="864312"/>
                </a:cubicBezTo>
                <a:cubicBezTo>
                  <a:pt x="372070" y="853087"/>
                  <a:pt x="380260" y="844668"/>
                  <a:pt x="391179" y="844668"/>
                </a:cubicBezTo>
                <a:close/>
                <a:moveTo>
                  <a:pt x="391179" y="793826"/>
                </a:moveTo>
                <a:cubicBezTo>
                  <a:pt x="571350" y="793826"/>
                  <a:pt x="571350" y="793826"/>
                  <a:pt x="571350" y="793826"/>
                </a:cubicBezTo>
                <a:cubicBezTo>
                  <a:pt x="582270" y="793826"/>
                  <a:pt x="590459" y="801997"/>
                  <a:pt x="590459" y="812892"/>
                </a:cubicBezTo>
                <a:cubicBezTo>
                  <a:pt x="590459" y="823787"/>
                  <a:pt x="582270" y="831958"/>
                  <a:pt x="571350" y="831958"/>
                </a:cubicBezTo>
                <a:cubicBezTo>
                  <a:pt x="391179" y="831958"/>
                  <a:pt x="391179" y="831958"/>
                  <a:pt x="391179" y="831958"/>
                </a:cubicBezTo>
                <a:cubicBezTo>
                  <a:pt x="380260" y="831958"/>
                  <a:pt x="372070" y="823787"/>
                  <a:pt x="372070" y="812892"/>
                </a:cubicBezTo>
                <a:cubicBezTo>
                  <a:pt x="372070" y="801997"/>
                  <a:pt x="380260" y="793826"/>
                  <a:pt x="391179" y="793826"/>
                </a:cubicBezTo>
                <a:close/>
                <a:moveTo>
                  <a:pt x="273793" y="670259"/>
                </a:moveTo>
                <a:cubicBezTo>
                  <a:pt x="279951" y="670599"/>
                  <a:pt x="286109" y="673322"/>
                  <a:pt x="290214" y="678766"/>
                </a:cubicBezTo>
                <a:cubicBezTo>
                  <a:pt x="301161" y="686933"/>
                  <a:pt x="303897" y="700544"/>
                  <a:pt x="295687" y="711433"/>
                </a:cubicBezTo>
                <a:lnTo>
                  <a:pt x="191692" y="820324"/>
                </a:lnTo>
                <a:cubicBezTo>
                  <a:pt x="183482" y="828491"/>
                  <a:pt x="167061" y="828491"/>
                  <a:pt x="158851" y="817602"/>
                </a:cubicBezTo>
                <a:cubicBezTo>
                  <a:pt x="147904" y="809435"/>
                  <a:pt x="147904" y="793102"/>
                  <a:pt x="156114" y="784935"/>
                </a:cubicBezTo>
                <a:cubicBezTo>
                  <a:pt x="257373" y="676044"/>
                  <a:pt x="257373" y="676044"/>
                  <a:pt x="257373" y="676044"/>
                </a:cubicBezTo>
                <a:cubicBezTo>
                  <a:pt x="261478" y="671960"/>
                  <a:pt x="267636" y="669919"/>
                  <a:pt x="273793" y="670259"/>
                </a:cubicBezTo>
                <a:close/>
                <a:moveTo>
                  <a:pt x="681329" y="669919"/>
                </a:moveTo>
                <a:cubicBezTo>
                  <a:pt x="687160" y="669919"/>
                  <a:pt x="692649" y="671961"/>
                  <a:pt x="696765" y="676044"/>
                </a:cubicBezTo>
                <a:lnTo>
                  <a:pt x="798305" y="784935"/>
                </a:lnTo>
                <a:cubicBezTo>
                  <a:pt x="806538" y="795824"/>
                  <a:pt x="806538" y="809435"/>
                  <a:pt x="795561" y="820324"/>
                </a:cubicBezTo>
                <a:cubicBezTo>
                  <a:pt x="784584" y="828491"/>
                  <a:pt x="770862" y="828491"/>
                  <a:pt x="762629" y="820324"/>
                </a:cubicBezTo>
                <a:cubicBezTo>
                  <a:pt x="661089" y="708711"/>
                  <a:pt x="661089" y="708711"/>
                  <a:pt x="661089" y="708711"/>
                </a:cubicBezTo>
                <a:cubicBezTo>
                  <a:pt x="652856" y="700544"/>
                  <a:pt x="652856" y="686933"/>
                  <a:pt x="663834" y="676044"/>
                </a:cubicBezTo>
                <a:cubicBezTo>
                  <a:pt x="669322" y="671961"/>
                  <a:pt x="675497" y="669919"/>
                  <a:pt x="681329" y="669919"/>
                </a:cubicBezTo>
                <a:close/>
                <a:moveTo>
                  <a:pt x="784501" y="478376"/>
                </a:moveTo>
                <a:cubicBezTo>
                  <a:pt x="934879" y="478376"/>
                  <a:pt x="934879" y="478376"/>
                  <a:pt x="934879" y="478376"/>
                </a:cubicBezTo>
                <a:cubicBezTo>
                  <a:pt x="948550" y="478376"/>
                  <a:pt x="956752" y="489417"/>
                  <a:pt x="956752" y="503219"/>
                </a:cubicBezTo>
                <a:cubicBezTo>
                  <a:pt x="956752" y="517021"/>
                  <a:pt x="948550" y="528063"/>
                  <a:pt x="934879" y="528063"/>
                </a:cubicBezTo>
                <a:lnTo>
                  <a:pt x="784501" y="528063"/>
                </a:lnTo>
                <a:cubicBezTo>
                  <a:pt x="773565" y="528063"/>
                  <a:pt x="762628" y="517021"/>
                  <a:pt x="762628" y="503219"/>
                </a:cubicBezTo>
                <a:cubicBezTo>
                  <a:pt x="762628" y="489417"/>
                  <a:pt x="773565" y="478376"/>
                  <a:pt x="784501" y="478376"/>
                </a:cubicBezTo>
                <a:close/>
                <a:moveTo>
                  <a:pt x="21873" y="478376"/>
                </a:moveTo>
                <a:lnTo>
                  <a:pt x="172251" y="478376"/>
                </a:lnTo>
                <a:cubicBezTo>
                  <a:pt x="185922" y="478376"/>
                  <a:pt x="194124" y="489417"/>
                  <a:pt x="194124" y="503219"/>
                </a:cubicBezTo>
                <a:cubicBezTo>
                  <a:pt x="194124" y="517021"/>
                  <a:pt x="185922" y="528063"/>
                  <a:pt x="172251" y="528063"/>
                </a:cubicBezTo>
                <a:cubicBezTo>
                  <a:pt x="21873" y="528063"/>
                  <a:pt x="21873" y="528063"/>
                  <a:pt x="21873" y="528063"/>
                </a:cubicBezTo>
                <a:cubicBezTo>
                  <a:pt x="10936" y="528063"/>
                  <a:pt x="0" y="517021"/>
                  <a:pt x="0" y="503219"/>
                </a:cubicBezTo>
                <a:cubicBezTo>
                  <a:pt x="0" y="489417"/>
                  <a:pt x="10936" y="478376"/>
                  <a:pt x="21873" y="478376"/>
                </a:cubicBezTo>
                <a:close/>
                <a:moveTo>
                  <a:pt x="481265" y="238032"/>
                </a:moveTo>
                <a:cubicBezTo>
                  <a:pt x="612275" y="238032"/>
                  <a:pt x="718720" y="344653"/>
                  <a:pt x="718720" y="475880"/>
                </a:cubicBezTo>
                <a:cubicBezTo>
                  <a:pt x="718720" y="568832"/>
                  <a:pt x="666862" y="648114"/>
                  <a:pt x="590440" y="689123"/>
                </a:cubicBezTo>
                <a:cubicBezTo>
                  <a:pt x="590440" y="689123"/>
                  <a:pt x="590440" y="689123"/>
                  <a:pt x="590440" y="768405"/>
                </a:cubicBezTo>
                <a:cubicBezTo>
                  <a:pt x="590440" y="768405"/>
                  <a:pt x="590440" y="768405"/>
                  <a:pt x="372091" y="768405"/>
                </a:cubicBezTo>
                <a:cubicBezTo>
                  <a:pt x="372091" y="768405"/>
                  <a:pt x="372091" y="768405"/>
                  <a:pt x="372091" y="689123"/>
                </a:cubicBezTo>
                <a:cubicBezTo>
                  <a:pt x="295668" y="648114"/>
                  <a:pt x="243810" y="568832"/>
                  <a:pt x="243810" y="475880"/>
                </a:cubicBezTo>
                <a:cubicBezTo>
                  <a:pt x="243810" y="344653"/>
                  <a:pt x="350256" y="238032"/>
                  <a:pt x="481265" y="238032"/>
                </a:cubicBezTo>
                <a:close/>
                <a:moveTo>
                  <a:pt x="816353" y="142203"/>
                </a:moveTo>
                <a:cubicBezTo>
                  <a:pt x="822153" y="142544"/>
                  <a:pt x="828294" y="145274"/>
                  <a:pt x="833753" y="150732"/>
                </a:cubicBezTo>
                <a:cubicBezTo>
                  <a:pt x="841941" y="158920"/>
                  <a:pt x="844670" y="175297"/>
                  <a:pt x="836482" y="183485"/>
                </a:cubicBezTo>
                <a:lnTo>
                  <a:pt x="730036" y="289930"/>
                </a:lnTo>
                <a:cubicBezTo>
                  <a:pt x="721848" y="298118"/>
                  <a:pt x="705472" y="295389"/>
                  <a:pt x="697284" y="287200"/>
                </a:cubicBezTo>
                <a:cubicBezTo>
                  <a:pt x="686366" y="276283"/>
                  <a:pt x="686366" y="262636"/>
                  <a:pt x="694554" y="254448"/>
                </a:cubicBezTo>
                <a:cubicBezTo>
                  <a:pt x="801000" y="148003"/>
                  <a:pt x="801000" y="148003"/>
                  <a:pt x="801000" y="148003"/>
                </a:cubicBezTo>
                <a:cubicBezTo>
                  <a:pt x="805094" y="143909"/>
                  <a:pt x="810553" y="141862"/>
                  <a:pt x="816353" y="142203"/>
                </a:cubicBezTo>
                <a:close/>
                <a:moveTo>
                  <a:pt x="147466" y="142203"/>
                </a:moveTo>
                <a:cubicBezTo>
                  <a:pt x="153607" y="141862"/>
                  <a:pt x="159748" y="143909"/>
                  <a:pt x="163842" y="148003"/>
                </a:cubicBezTo>
                <a:lnTo>
                  <a:pt x="270288" y="254448"/>
                </a:lnTo>
                <a:cubicBezTo>
                  <a:pt x="278476" y="262636"/>
                  <a:pt x="278476" y="276283"/>
                  <a:pt x="267559" y="287200"/>
                </a:cubicBezTo>
                <a:cubicBezTo>
                  <a:pt x="256641" y="295389"/>
                  <a:pt x="242994" y="298118"/>
                  <a:pt x="234806" y="289930"/>
                </a:cubicBezTo>
                <a:cubicBezTo>
                  <a:pt x="128360" y="183485"/>
                  <a:pt x="128360" y="183485"/>
                  <a:pt x="128360" y="183485"/>
                </a:cubicBezTo>
                <a:cubicBezTo>
                  <a:pt x="120172" y="175297"/>
                  <a:pt x="120172" y="158920"/>
                  <a:pt x="131089" y="150732"/>
                </a:cubicBezTo>
                <a:cubicBezTo>
                  <a:pt x="135183" y="145274"/>
                  <a:pt x="141324" y="142544"/>
                  <a:pt x="147466" y="142203"/>
                </a:cubicBezTo>
                <a:close/>
                <a:moveTo>
                  <a:pt x="478742" y="0"/>
                </a:moveTo>
                <a:cubicBezTo>
                  <a:pt x="495162" y="0"/>
                  <a:pt x="506109" y="10936"/>
                  <a:pt x="506109" y="21873"/>
                </a:cubicBezTo>
                <a:lnTo>
                  <a:pt x="506109" y="172250"/>
                </a:lnTo>
                <a:cubicBezTo>
                  <a:pt x="506109" y="183186"/>
                  <a:pt x="495162" y="194123"/>
                  <a:pt x="478742" y="194123"/>
                </a:cubicBezTo>
                <a:cubicBezTo>
                  <a:pt x="465058" y="194123"/>
                  <a:pt x="454111" y="183186"/>
                  <a:pt x="454111" y="172250"/>
                </a:cubicBezTo>
                <a:cubicBezTo>
                  <a:pt x="454111" y="21873"/>
                  <a:pt x="454111" y="21873"/>
                  <a:pt x="454111" y="21873"/>
                </a:cubicBezTo>
                <a:cubicBezTo>
                  <a:pt x="454111" y="10936"/>
                  <a:pt x="465058" y="0"/>
                  <a:pt x="478742" y="0"/>
                </a:cubicBezTo>
                <a:close/>
              </a:path>
            </a:pathLst>
          </a:custGeom>
          <a:noFill/>
          <a:ln>
            <a:solidFill>
              <a:schemeClr val="tx2">
                <a:lumMod val="50000"/>
              </a:schemeClr>
            </a:solidFill>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bg1">
                  <a:lumMod val="50000"/>
                </a:schemeClr>
              </a:solidFill>
              <a:latin typeface="+mn-lt"/>
              <a:ea typeface="+mn-ea"/>
              <a:cs typeface="+mn-ea"/>
              <a:sym typeface="+mn-lt"/>
            </a:endParaRPr>
          </a:p>
        </p:txBody>
      </p:sp>
      <p:sp>
        <p:nvSpPr>
          <p:cNvPr id="31" name="直接连接符 172"/>
          <p:cNvSpPr>
            <a:spLocks noChangeShapeType="1"/>
          </p:cNvSpPr>
          <p:nvPr/>
        </p:nvSpPr>
        <p:spPr bwMode="auto">
          <a:xfrm>
            <a:off x="642938" y="4156075"/>
            <a:ext cx="2613025" cy="0"/>
          </a:xfrm>
          <a:prstGeom prst="line">
            <a:avLst/>
          </a:prstGeom>
          <a:noFill/>
          <a:ln w="28575">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cs typeface="+mn-ea"/>
              <a:sym typeface="+mn-lt"/>
            </a:endParaRPr>
          </a:p>
        </p:txBody>
      </p:sp>
      <p:sp>
        <p:nvSpPr>
          <p:cNvPr id="32" name="直接连接符 177"/>
          <p:cNvSpPr>
            <a:spLocks noChangeShapeType="1"/>
          </p:cNvSpPr>
          <p:nvPr/>
        </p:nvSpPr>
        <p:spPr bwMode="auto">
          <a:xfrm>
            <a:off x="6189663" y="4156075"/>
            <a:ext cx="2611437" cy="0"/>
          </a:xfrm>
          <a:prstGeom prst="line">
            <a:avLst/>
          </a:prstGeom>
          <a:noFill/>
          <a:ln w="28575">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cs typeface="+mn-ea"/>
              <a:sym typeface="+mn-lt"/>
            </a:endParaRPr>
          </a:p>
        </p:txBody>
      </p:sp>
      <p:sp>
        <p:nvSpPr>
          <p:cNvPr id="33" name="直接连接符 178"/>
          <p:cNvSpPr>
            <a:spLocks noChangeShapeType="1"/>
          </p:cNvSpPr>
          <p:nvPr/>
        </p:nvSpPr>
        <p:spPr bwMode="auto">
          <a:xfrm>
            <a:off x="8953500" y="4156075"/>
            <a:ext cx="2609850" cy="0"/>
          </a:xfrm>
          <a:prstGeom prst="line">
            <a:avLst/>
          </a:prstGeom>
          <a:noFill/>
          <a:ln w="28575">
            <a:solidFill>
              <a:schemeClr val="bg1">
                <a:lumMod val="50000"/>
              </a:schemeClr>
            </a:solidFill>
            <a:round/>
            <a:headEnd/>
            <a:tailEnd/>
          </a:ln>
          <a:extLst>
            <a:ext uri="{909E8E84-426E-40DD-AFC4-6F175D3DCCD1}">
              <a14:hiddenFill xmlns:a14="http://schemas.microsoft.com/office/drawing/2010/main">
                <a:noFill/>
              </a14:hiddenFill>
            </a:ext>
          </a:extLst>
        </p:spPr>
        <p:txBody>
          <a:bodyPr/>
          <a:lstStyle/>
          <a:p>
            <a:endParaRPr lang="zh-CN" altLang="en-US">
              <a:solidFill>
                <a:schemeClr val="bg1">
                  <a:lumMod val="50000"/>
                </a:schemeClr>
              </a:solidFill>
              <a:cs typeface="+mn-ea"/>
              <a:sym typeface="+mn-lt"/>
            </a:endParaRPr>
          </a:p>
        </p:txBody>
      </p:sp>
      <p:sp>
        <p:nvSpPr>
          <p:cNvPr id="34" name="任意多边形 43"/>
          <p:cNvSpPr>
            <a:spLocks noChangeArrowheads="1"/>
          </p:cNvSpPr>
          <p:nvPr/>
        </p:nvSpPr>
        <p:spPr bwMode="auto">
          <a:xfrm>
            <a:off x="4168775" y="2432050"/>
            <a:ext cx="1069975" cy="893763"/>
          </a:xfrm>
          <a:custGeom>
            <a:avLst/>
            <a:gdLst>
              <a:gd name="T0" fmla="*/ 210104 w 1068881"/>
              <a:gd name="T1" fmla="*/ 599703 h 894355"/>
              <a:gd name="T2" fmla="*/ 344202 w 1068881"/>
              <a:gd name="T3" fmla="*/ 599703 h 894355"/>
              <a:gd name="T4" fmla="*/ 382516 w 1068881"/>
              <a:gd name="T5" fmla="*/ 613344 h 894355"/>
              <a:gd name="T6" fmla="*/ 382516 w 1068881"/>
              <a:gd name="T7" fmla="*/ 880714 h 894355"/>
              <a:gd name="T8" fmla="*/ 344202 w 1068881"/>
              <a:gd name="T9" fmla="*/ 894355 h 894355"/>
              <a:gd name="T10" fmla="*/ 210104 w 1068881"/>
              <a:gd name="T11" fmla="*/ 894355 h 894355"/>
              <a:gd name="T12" fmla="*/ 174527 w 1068881"/>
              <a:gd name="T13" fmla="*/ 880714 h 894355"/>
              <a:gd name="T14" fmla="*/ 174527 w 1068881"/>
              <a:gd name="T15" fmla="*/ 613344 h 894355"/>
              <a:gd name="T16" fmla="*/ 210104 w 1068881"/>
              <a:gd name="T17" fmla="*/ 599703 h 894355"/>
              <a:gd name="T18" fmla="*/ 439850 w 1068881"/>
              <a:gd name="T19" fmla="*/ 446022 h 894355"/>
              <a:gd name="T20" fmla="*/ 573204 w 1068881"/>
              <a:gd name="T21" fmla="*/ 446022 h 894355"/>
              <a:gd name="T22" fmla="*/ 611305 w 1068881"/>
              <a:gd name="T23" fmla="*/ 465158 h 894355"/>
              <a:gd name="T24" fmla="*/ 611305 w 1068881"/>
              <a:gd name="T25" fmla="*/ 872485 h 894355"/>
              <a:gd name="T26" fmla="*/ 573204 w 1068881"/>
              <a:gd name="T27" fmla="*/ 894355 h 894355"/>
              <a:gd name="T28" fmla="*/ 439850 w 1068881"/>
              <a:gd name="T29" fmla="*/ 894355 h 894355"/>
              <a:gd name="T30" fmla="*/ 404471 w 1068881"/>
              <a:gd name="T31" fmla="*/ 872485 h 894355"/>
              <a:gd name="T32" fmla="*/ 404471 w 1068881"/>
              <a:gd name="T33" fmla="*/ 465158 h 894355"/>
              <a:gd name="T34" fmla="*/ 439850 w 1068881"/>
              <a:gd name="T35" fmla="*/ 446022 h 894355"/>
              <a:gd name="T36" fmla="*/ 668910 w 1068881"/>
              <a:gd name="T37" fmla="*/ 265764 h 894355"/>
              <a:gd name="T38" fmla="*/ 803286 w 1068881"/>
              <a:gd name="T39" fmla="*/ 265764 h 894355"/>
              <a:gd name="T40" fmla="*/ 838937 w 1068881"/>
              <a:gd name="T41" fmla="*/ 293094 h 894355"/>
              <a:gd name="T42" fmla="*/ 838937 w 1068881"/>
              <a:gd name="T43" fmla="*/ 864291 h 894355"/>
              <a:gd name="T44" fmla="*/ 803286 w 1068881"/>
              <a:gd name="T45" fmla="*/ 894354 h 894355"/>
              <a:gd name="T46" fmla="*/ 668910 w 1068881"/>
              <a:gd name="T47" fmla="*/ 894354 h 894355"/>
              <a:gd name="T48" fmla="*/ 633259 w 1068881"/>
              <a:gd name="T49" fmla="*/ 864291 h 894355"/>
              <a:gd name="T50" fmla="*/ 633259 w 1068881"/>
              <a:gd name="T51" fmla="*/ 293094 h 894355"/>
              <a:gd name="T52" fmla="*/ 668910 w 1068881"/>
              <a:gd name="T53" fmla="*/ 265764 h 894355"/>
              <a:gd name="T54" fmla="*/ 898854 w 1068881"/>
              <a:gd name="T55" fmla="*/ 125949 h 894355"/>
              <a:gd name="T56" fmla="*/ 1033230 w 1068881"/>
              <a:gd name="T57" fmla="*/ 125949 h 894355"/>
              <a:gd name="T58" fmla="*/ 1068881 w 1068881"/>
              <a:gd name="T59" fmla="*/ 161498 h 894355"/>
              <a:gd name="T60" fmla="*/ 1068881 w 1068881"/>
              <a:gd name="T61" fmla="*/ 858806 h 894355"/>
              <a:gd name="T62" fmla="*/ 1033230 w 1068881"/>
              <a:gd name="T63" fmla="*/ 894355 h 894355"/>
              <a:gd name="T64" fmla="*/ 898854 w 1068881"/>
              <a:gd name="T65" fmla="*/ 894355 h 894355"/>
              <a:gd name="T66" fmla="*/ 863203 w 1068881"/>
              <a:gd name="T67" fmla="*/ 858806 h 894355"/>
              <a:gd name="T68" fmla="*/ 863203 w 1068881"/>
              <a:gd name="T69" fmla="*/ 161498 h 894355"/>
              <a:gd name="T70" fmla="*/ 898854 w 1068881"/>
              <a:gd name="T71" fmla="*/ 125949 h 894355"/>
              <a:gd name="T72" fmla="*/ 838937 w 1068881"/>
              <a:gd name="T73" fmla="*/ 0 h 894355"/>
              <a:gd name="T74" fmla="*/ 784629 w 1068881"/>
              <a:gd name="T75" fmla="*/ 177946 h 894355"/>
              <a:gd name="T76" fmla="*/ 734334 w 1068881"/>
              <a:gd name="T77" fmla="*/ 135330 h 894355"/>
              <a:gd name="T78" fmla="*/ 648729 w 1068881"/>
              <a:gd name="T79" fmla="*/ 208658 h 894355"/>
              <a:gd name="T80" fmla="*/ 428809 w 1068881"/>
              <a:gd name="T81" fmla="*/ 397034 h 894355"/>
              <a:gd name="T82" fmla="*/ 390510 w 1068881"/>
              <a:gd name="T83" fmla="*/ 402494 h 894355"/>
              <a:gd name="T84" fmla="*/ 368625 w 1068881"/>
              <a:gd name="T85" fmla="*/ 375194 h 894355"/>
              <a:gd name="T86" fmla="*/ 368625 w 1068881"/>
              <a:gd name="T87" fmla="*/ 285103 h 894355"/>
              <a:gd name="T88" fmla="*/ 59499 w 1068881"/>
              <a:gd name="T89" fmla="*/ 549915 h 894355"/>
              <a:gd name="T90" fmla="*/ 34879 w 1068881"/>
              <a:gd name="T91" fmla="*/ 558105 h 894355"/>
              <a:gd name="T92" fmla="*/ 10258 w 1068881"/>
              <a:gd name="T93" fmla="*/ 549915 h 894355"/>
              <a:gd name="T94" fmla="*/ 10258 w 1068881"/>
              <a:gd name="T95" fmla="*/ 506235 h 894355"/>
              <a:gd name="T96" fmla="*/ 379568 w 1068881"/>
              <a:gd name="T97" fmla="*/ 186823 h 894355"/>
              <a:gd name="T98" fmla="*/ 417867 w 1068881"/>
              <a:gd name="T99" fmla="*/ 181363 h 894355"/>
              <a:gd name="T100" fmla="*/ 439752 w 1068881"/>
              <a:gd name="T101" fmla="*/ 208663 h 894355"/>
              <a:gd name="T102" fmla="*/ 439752 w 1068881"/>
              <a:gd name="T103" fmla="*/ 301484 h 894355"/>
              <a:gd name="T104" fmla="*/ 671939 w 1068881"/>
              <a:gd name="T105" fmla="*/ 103216 h 894355"/>
              <a:gd name="T106" fmla="*/ 684139 w 1068881"/>
              <a:gd name="T107" fmla="*/ 92798 h 894355"/>
              <a:gd name="T108" fmla="*/ 633259 w 1068881"/>
              <a:gd name="T109" fmla="*/ 49686 h 894355"/>
              <a:gd name="T110" fmla="*/ 838937 w 1068881"/>
              <a:gd name="T111" fmla="*/ 0 h 89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8881" h="894355">
                <a:moveTo>
                  <a:pt x="210104" y="599703"/>
                </a:moveTo>
                <a:cubicBezTo>
                  <a:pt x="344202" y="599703"/>
                  <a:pt x="344202" y="599703"/>
                  <a:pt x="344202" y="599703"/>
                </a:cubicBezTo>
                <a:cubicBezTo>
                  <a:pt x="366096" y="599703"/>
                  <a:pt x="382516" y="605160"/>
                  <a:pt x="382516" y="613344"/>
                </a:cubicBezTo>
                <a:lnTo>
                  <a:pt x="382516" y="880714"/>
                </a:lnTo>
                <a:cubicBezTo>
                  <a:pt x="382516" y="888899"/>
                  <a:pt x="366096" y="894355"/>
                  <a:pt x="344202" y="894355"/>
                </a:cubicBezTo>
                <a:cubicBezTo>
                  <a:pt x="210104" y="894355"/>
                  <a:pt x="210104" y="894355"/>
                  <a:pt x="210104" y="894355"/>
                </a:cubicBezTo>
                <a:cubicBezTo>
                  <a:pt x="190947" y="894355"/>
                  <a:pt x="174527" y="888899"/>
                  <a:pt x="174527" y="880714"/>
                </a:cubicBezTo>
                <a:cubicBezTo>
                  <a:pt x="174527" y="613344"/>
                  <a:pt x="174527" y="613344"/>
                  <a:pt x="174527" y="613344"/>
                </a:cubicBezTo>
                <a:cubicBezTo>
                  <a:pt x="174527" y="605160"/>
                  <a:pt x="190947" y="599703"/>
                  <a:pt x="210104" y="599703"/>
                </a:cubicBezTo>
                <a:close/>
                <a:moveTo>
                  <a:pt x="439850" y="446022"/>
                </a:moveTo>
                <a:cubicBezTo>
                  <a:pt x="573204" y="446022"/>
                  <a:pt x="573204" y="446022"/>
                  <a:pt x="573204" y="446022"/>
                </a:cubicBezTo>
                <a:cubicBezTo>
                  <a:pt x="594976" y="446022"/>
                  <a:pt x="611305" y="454223"/>
                  <a:pt x="611305" y="465158"/>
                </a:cubicBezTo>
                <a:lnTo>
                  <a:pt x="611305" y="872485"/>
                </a:lnTo>
                <a:cubicBezTo>
                  <a:pt x="611305" y="883420"/>
                  <a:pt x="594976" y="894355"/>
                  <a:pt x="573204" y="894355"/>
                </a:cubicBezTo>
                <a:cubicBezTo>
                  <a:pt x="439850" y="894355"/>
                  <a:pt x="439850" y="894355"/>
                  <a:pt x="439850" y="894355"/>
                </a:cubicBezTo>
                <a:cubicBezTo>
                  <a:pt x="420800" y="894355"/>
                  <a:pt x="404471" y="883420"/>
                  <a:pt x="404471" y="872485"/>
                </a:cubicBezTo>
                <a:cubicBezTo>
                  <a:pt x="404471" y="465158"/>
                  <a:pt x="404471" y="465158"/>
                  <a:pt x="404471" y="465158"/>
                </a:cubicBezTo>
                <a:cubicBezTo>
                  <a:pt x="404471" y="454223"/>
                  <a:pt x="420800" y="446022"/>
                  <a:pt x="439850" y="446022"/>
                </a:cubicBezTo>
                <a:close/>
                <a:moveTo>
                  <a:pt x="668910" y="265764"/>
                </a:moveTo>
                <a:cubicBezTo>
                  <a:pt x="803286" y="265764"/>
                  <a:pt x="803286" y="265764"/>
                  <a:pt x="803286" y="265764"/>
                </a:cubicBezTo>
                <a:cubicBezTo>
                  <a:pt x="825225" y="265764"/>
                  <a:pt x="838937" y="276696"/>
                  <a:pt x="838937" y="293094"/>
                </a:cubicBezTo>
                <a:lnTo>
                  <a:pt x="838937" y="864291"/>
                </a:lnTo>
                <a:cubicBezTo>
                  <a:pt x="838937" y="880689"/>
                  <a:pt x="825225" y="894354"/>
                  <a:pt x="803286" y="894354"/>
                </a:cubicBezTo>
                <a:cubicBezTo>
                  <a:pt x="668910" y="894354"/>
                  <a:pt x="668910" y="894354"/>
                  <a:pt x="668910" y="894354"/>
                </a:cubicBezTo>
                <a:cubicBezTo>
                  <a:pt x="649713" y="894354"/>
                  <a:pt x="633259" y="880689"/>
                  <a:pt x="633259" y="864291"/>
                </a:cubicBezTo>
                <a:cubicBezTo>
                  <a:pt x="633259" y="293094"/>
                  <a:pt x="633259" y="293094"/>
                  <a:pt x="633259" y="293094"/>
                </a:cubicBezTo>
                <a:cubicBezTo>
                  <a:pt x="633259" y="276696"/>
                  <a:pt x="649713" y="265764"/>
                  <a:pt x="668910" y="265764"/>
                </a:cubicBezTo>
                <a:close/>
                <a:moveTo>
                  <a:pt x="898854" y="125949"/>
                </a:moveTo>
                <a:cubicBezTo>
                  <a:pt x="1033230" y="125949"/>
                  <a:pt x="1033230" y="125949"/>
                  <a:pt x="1033230" y="125949"/>
                </a:cubicBezTo>
                <a:cubicBezTo>
                  <a:pt x="1052427" y="125949"/>
                  <a:pt x="1068881" y="142356"/>
                  <a:pt x="1068881" y="161498"/>
                </a:cubicBezTo>
                <a:lnTo>
                  <a:pt x="1068881" y="858806"/>
                </a:lnTo>
                <a:cubicBezTo>
                  <a:pt x="1068881" y="877948"/>
                  <a:pt x="1052427" y="894355"/>
                  <a:pt x="1033230" y="894355"/>
                </a:cubicBezTo>
                <a:cubicBezTo>
                  <a:pt x="898854" y="894355"/>
                  <a:pt x="898854" y="894355"/>
                  <a:pt x="898854" y="894355"/>
                </a:cubicBezTo>
                <a:cubicBezTo>
                  <a:pt x="879657" y="894355"/>
                  <a:pt x="863203" y="877948"/>
                  <a:pt x="863203" y="858806"/>
                </a:cubicBezTo>
                <a:cubicBezTo>
                  <a:pt x="863203" y="161498"/>
                  <a:pt x="863203" y="161498"/>
                  <a:pt x="863203" y="161498"/>
                </a:cubicBezTo>
                <a:cubicBezTo>
                  <a:pt x="863203" y="142356"/>
                  <a:pt x="879657" y="125949"/>
                  <a:pt x="898854" y="125949"/>
                </a:cubicBezTo>
                <a:close/>
                <a:moveTo>
                  <a:pt x="838937" y="0"/>
                </a:moveTo>
                <a:lnTo>
                  <a:pt x="784629" y="177946"/>
                </a:lnTo>
                <a:lnTo>
                  <a:pt x="734334" y="135330"/>
                </a:lnTo>
                <a:lnTo>
                  <a:pt x="648729" y="208658"/>
                </a:lnTo>
                <a:cubicBezTo>
                  <a:pt x="428809" y="397034"/>
                  <a:pt x="428809" y="397034"/>
                  <a:pt x="428809" y="397034"/>
                </a:cubicBezTo>
                <a:cubicBezTo>
                  <a:pt x="417867" y="405224"/>
                  <a:pt x="404189" y="407954"/>
                  <a:pt x="390510" y="402494"/>
                </a:cubicBezTo>
                <a:cubicBezTo>
                  <a:pt x="376832" y="399764"/>
                  <a:pt x="368625" y="388844"/>
                  <a:pt x="368625" y="375194"/>
                </a:cubicBezTo>
                <a:cubicBezTo>
                  <a:pt x="368625" y="285103"/>
                  <a:pt x="368625" y="285103"/>
                  <a:pt x="368625" y="285103"/>
                </a:cubicBezTo>
                <a:cubicBezTo>
                  <a:pt x="59499" y="549915"/>
                  <a:pt x="59499" y="549915"/>
                  <a:pt x="59499" y="549915"/>
                </a:cubicBezTo>
                <a:cubicBezTo>
                  <a:pt x="54028" y="555375"/>
                  <a:pt x="43086" y="558105"/>
                  <a:pt x="34879" y="558105"/>
                </a:cubicBezTo>
                <a:cubicBezTo>
                  <a:pt x="26672" y="558105"/>
                  <a:pt x="15729" y="555375"/>
                  <a:pt x="10258" y="549915"/>
                </a:cubicBezTo>
                <a:cubicBezTo>
                  <a:pt x="-3420" y="536265"/>
                  <a:pt x="-3420" y="517155"/>
                  <a:pt x="10258" y="506235"/>
                </a:cubicBezTo>
                <a:cubicBezTo>
                  <a:pt x="379568" y="186823"/>
                  <a:pt x="379568" y="186823"/>
                  <a:pt x="379568" y="186823"/>
                </a:cubicBezTo>
                <a:cubicBezTo>
                  <a:pt x="387775" y="178633"/>
                  <a:pt x="404189" y="175903"/>
                  <a:pt x="417867" y="181363"/>
                </a:cubicBezTo>
                <a:cubicBezTo>
                  <a:pt x="431545" y="186823"/>
                  <a:pt x="439752" y="197743"/>
                  <a:pt x="439752" y="208663"/>
                </a:cubicBezTo>
                <a:cubicBezTo>
                  <a:pt x="439752" y="301484"/>
                  <a:pt x="439752" y="301484"/>
                  <a:pt x="439752" y="301484"/>
                </a:cubicBezTo>
                <a:cubicBezTo>
                  <a:pt x="572430" y="188188"/>
                  <a:pt x="638769" y="131540"/>
                  <a:pt x="671939" y="103216"/>
                </a:cubicBezTo>
                <a:lnTo>
                  <a:pt x="684139" y="92798"/>
                </a:lnTo>
                <a:lnTo>
                  <a:pt x="633259" y="49686"/>
                </a:lnTo>
                <a:lnTo>
                  <a:pt x="838937" y="0"/>
                </a:lnTo>
                <a:close/>
              </a:path>
            </a:pathLst>
          </a:custGeom>
          <a:noFill/>
          <a:ln>
            <a:solidFill>
              <a:schemeClr val="tx2">
                <a:lumMod val="50000"/>
              </a:schemeClr>
            </a:solidFill>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solidFill>
                <a:schemeClr val="bg1">
                  <a:lumMod val="50000"/>
                </a:schemeClr>
              </a:solidFill>
              <a:latin typeface="+mn-lt"/>
              <a:ea typeface="+mn-ea"/>
              <a:cs typeface="+mn-ea"/>
              <a:sym typeface="+mn-lt"/>
            </a:endParaRPr>
          </a:p>
        </p:txBody>
      </p:sp>
    </p:spTree>
    <p:extLst>
      <p:ext uri="{BB962C8B-B14F-4D97-AF65-F5344CB8AC3E}">
        <p14:creationId xmlns:p14="http://schemas.microsoft.com/office/powerpoint/2010/main" val="3163713568"/>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nodePh="1">
                                  <p:stCondLst>
                                    <p:cond delay="0"/>
                                  </p:stCondLst>
                                  <p:endCondLst>
                                    <p:cond evt="begin" delay="0">
                                      <p:tn val="46"/>
                                    </p:cond>
                                  </p:end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1000" fill="hold"/>
                                        <p:tgtEl>
                                          <p:spTgt spid="25"/>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nodePh="1">
                                  <p:stCondLst>
                                    <p:cond delay="0"/>
                                  </p:stCondLst>
                                  <p:endCondLst>
                                    <p:cond evt="begin" delay="0">
                                      <p:tn val="86"/>
                                    </p:cond>
                                  </p:end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1000"/>
                                        <p:tgtEl>
                                          <p:spTgt spid="31"/>
                                        </p:tgtEl>
                                      </p:cBhvr>
                                    </p:animEffect>
                                    <p:anim calcmode="lin" valueType="num">
                                      <p:cBhvr>
                                        <p:cTn id="94" dur="1000" fill="hold"/>
                                        <p:tgtEl>
                                          <p:spTgt spid="31"/>
                                        </p:tgtEl>
                                        <p:attrNameLst>
                                          <p:attrName>ppt_x</p:attrName>
                                        </p:attrNameLst>
                                      </p:cBhvr>
                                      <p:tavLst>
                                        <p:tav tm="0">
                                          <p:val>
                                            <p:strVal val="#ppt_x"/>
                                          </p:val>
                                        </p:tav>
                                        <p:tav tm="100000">
                                          <p:val>
                                            <p:strVal val="#ppt_x"/>
                                          </p:val>
                                        </p:tav>
                                      </p:tavLst>
                                    </p:anim>
                                    <p:anim calcmode="lin" valueType="num">
                                      <p:cBhvr>
                                        <p:cTn id="95" dur="1000" fill="hold"/>
                                        <p:tgtEl>
                                          <p:spTgt spid="31"/>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1000"/>
                                        <p:tgtEl>
                                          <p:spTgt spid="32"/>
                                        </p:tgtEl>
                                      </p:cBhvr>
                                    </p:animEffect>
                                    <p:anim calcmode="lin" valueType="num">
                                      <p:cBhvr>
                                        <p:cTn id="99" dur="1000" fill="hold"/>
                                        <p:tgtEl>
                                          <p:spTgt spid="32"/>
                                        </p:tgtEl>
                                        <p:attrNameLst>
                                          <p:attrName>ppt_x</p:attrName>
                                        </p:attrNameLst>
                                      </p:cBhvr>
                                      <p:tavLst>
                                        <p:tav tm="0">
                                          <p:val>
                                            <p:strVal val="#ppt_x"/>
                                          </p:val>
                                        </p:tav>
                                        <p:tav tm="100000">
                                          <p:val>
                                            <p:strVal val="#ppt_x"/>
                                          </p:val>
                                        </p:tav>
                                      </p:tavLst>
                                    </p:anim>
                                    <p:anim calcmode="lin" valueType="num">
                                      <p:cBhvr>
                                        <p:cTn id="100" dur="1000" fill="hold"/>
                                        <p:tgtEl>
                                          <p:spTgt spid="32"/>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1000"/>
                                        <p:tgtEl>
                                          <p:spTgt spid="33"/>
                                        </p:tgtEl>
                                      </p:cBhvr>
                                    </p:animEffect>
                                    <p:anim calcmode="lin" valueType="num">
                                      <p:cBhvr>
                                        <p:cTn id="104" dur="1000" fill="hold"/>
                                        <p:tgtEl>
                                          <p:spTgt spid="33"/>
                                        </p:tgtEl>
                                        <p:attrNameLst>
                                          <p:attrName>ppt_x</p:attrName>
                                        </p:attrNameLst>
                                      </p:cBhvr>
                                      <p:tavLst>
                                        <p:tav tm="0">
                                          <p:val>
                                            <p:strVal val="#ppt_x"/>
                                          </p:val>
                                        </p:tav>
                                        <p:tav tm="100000">
                                          <p:val>
                                            <p:strVal val="#ppt_x"/>
                                          </p:val>
                                        </p:tav>
                                      </p:tavLst>
                                    </p:anim>
                                    <p:anim calcmode="lin" valueType="num">
                                      <p:cBhvr>
                                        <p:cTn id="105" dur="1000" fill="hold"/>
                                        <p:tgtEl>
                                          <p:spTgt spid="33"/>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nodePh="1">
                                  <p:stCondLst>
                                    <p:cond delay="0"/>
                                  </p:stCondLst>
                                  <p:endCondLst>
                                    <p:cond evt="begin" delay="0">
                                      <p:tn val="106"/>
                                    </p:cond>
                                  </p:end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1000"/>
                                        <p:tgtEl>
                                          <p:spTgt spid="34"/>
                                        </p:tgtEl>
                                      </p:cBhvr>
                                    </p:animEffect>
                                    <p:anim calcmode="lin" valueType="num">
                                      <p:cBhvr>
                                        <p:cTn id="109" dur="1000" fill="hold"/>
                                        <p:tgtEl>
                                          <p:spTgt spid="34"/>
                                        </p:tgtEl>
                                        <p:attrNameLst>
                                          <p:attrName>ppt_x</p:attrName>
                                        </p:attrNameLst>
                                      </p:cBhvr>
                                      <p:tavLst>
                                        <p:tav tm="0">
                                          <p:val>
                                            <p:strVal val="#ppt_x"/>
                                          </p:val>
                                        </p:tav>
                                        <p:tav tm="100000">
                                          <p:val>
                                            <p:strVal val="#ppt_x"/>
                                          </p:val>
                                        </p:tav>
                                      </p:tavLst>
                                    </p:anim>
                                    <p:anim calcmode="lin" valueType="num">
                                      <p:cBhvr>
                                        <p:cTn id="11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P spid="15" grpId="0" animBg="1"/>
      <p:bldP spid="16" grpId="0" animBg="1"/>
      <p:bldP spid="17" grpId="0" animBg="1"/>
      <p:bldP spid="18" grpId="0" animBg="1"/>
      <p:bldP spid="19" grpId="0" animBg="1"/>
      <p:bldP spid="20" grpId="0"/>
      <p:bldP spid="21" grpId="0"/>
      <p:bldP spid="22" grpId="0"/>
      <p:bldP spid="23" grpId="0"/>
      <p:bldP spid="24" grpId="0"/>
      <p:bldP spid="25" grpId="0"/>
      <p:bldP spid="30"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253229"/>
            <a:ext cx="12203112" cy="1346939"/>
            <a:chOff x="0" y="-253229"/>
            <a:chExt cx="12203112" cy="1346939"/>
          </a:xfrm>
        </p:grpSpPr>
        <p:grpSp>
          <p:nvGrpSpPr>
            <p:cNvPr id="7" name="组合 6"/>
            <p:cNvGrpSpPr/>
            <p:nvPr/>
          </p:nvGrpSpPr>
          <p:grpSpPr>
            <a:xfrm>
              <a:off x="0" y="329134"/>
              <a:ext cx="12190413" cy="764576"/>
              <a:chOff x="217713" y="372676"/>
              <a:chExt cx="12190413" cy="764576"/>
            </a:xfrm>
          </p:grpSpPr>
          <p:sp>
            <p:nvSpPr>
              <p:cNvPr id="9" name="矩形 11"/>
              <p:cNvSpPr>
                <a:spLocks noChangeArrowheads="1"/>
              </p:cNvSpPr>
              <p:nvPr/>
            </p:nvSpPr>
            <p:spPr bwMode="auto">
              <a:xfrm>
                <a:off x="1049471" y="372676"/>
                <a:ext cx="34676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200" dirty="0">
                    <a:solidFill>
                      <a:schemeClr val="tx2">
                        <a:lumMod val="50000"/>
                      </a:schemeClr>
                    </a:solidFill>
                    <a:latin typeface="+mn-lt"/>
                    <a:ea typeface="+mn-ea"/>
                    <a:cs typeface="+mn-ea"/>
                    <a:sym typeface="+mn-lt"/>
                  </a:rPr>
                  <a:t>点击加入标题描述</a:t>
                </a:r>
              </a:p>
            </p:txBody>
          </p:sp>
          <p:cxnSp>
            <p:nvCxnSpPr>
              <p:cNvPr id="11" name="直接箭头连接符 15"/>
              <p:cNvCxnSpPr>
                <a:cxnSpLocks noChangeShapeType="1"/>
              </p:cNvCxnSpPr>
              <p:nvPr/>
            </p:nvCxnSpPr>
            <p:spPr bwMode="auto">
              <a:xfrm flipV="1">
                <a:off x="217713" y="1017412"/>
                <a:ext cx="12190413" cy="119840"/>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grpSp>
        <p:pic>
          <p:nvPicPr>
            <p:cNvPr id="8" name="图片 1"/>
            <p:cNvPicPr>
              <a:picLocks noChangeAspect="1" noChangeArrowheads="1"/>
            </p:cNvPicPr>
            <p:nvPr/>
          </p:nvPicPr>
          <p:blipFill>
            <a:blip r:embed="rId3" cstate="screen">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253229"/>
              <a:ext cx="1378857" cy="134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140351" y="-5147"/>
              <a:ext cx="2062761" cy="993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67"/>
          <p:cNvSpPr/>
          <p:nvPr/>
        </p:nvSpPr>
        <p:spPr>
          <a:xfrm>
            <a:off x="3339658" y="5263261"/>
            <a:ext cx="2095242" cy="984873"/>
          </a:xfrm>
          <a:prstGeom prst="rect">
            <a:avLst/>
          </a:prstGeom>
        </p:spPr>
        <p:txBody>
          <a:bodyPr wrap="square" lIns="121908" tIns="60954" rIns="121908" bIns="60954">
            <a:spAutoFit/>
          </a:bodyPr>
          <a:lstStyle/>
          <a:p>
            <a:r>
              <a:rPr lang="zh-CN" altLang="en-US" sz="1400" dirty="0">
                <a:solidFill>
                  <a:schemeClr val="bg1">
                    <a:lumMod val="50000"/>
                  </a:schemeClr>
                </a:solidFill>
                <a:cs typeface="+mn-ea"/>
                <a:sym typeface="+mn-lt"/>
              </a:rPr>
              <a:t>此处添加详细文本描述，建议与标题相关并符合整体语言风格，语言描述尽量简洁生动。</a:t>
            </a:r>
            <a:endParaRPr lang="id-ID" altLang="zh-CN" sz="1400" dirty="0">
              <a:solidFill>
                <a:schemeClr val="bg1">
                  <a:lumMod val="50000"/>
                </a:schemeClr>
              </a:solidFill>
              <a:cs typeface="+mn-ea"/>
              <a:sym typeface="+mn-lt"/>
            </a:endParaRPr>
          </a:p>
        </p:txBody>
      </p:sp>
      <p:sp>
        <p:nvSpPr>
          <p:cNvPr id="13" name="Rectangle 68"/>
          <p:cNvSpPr/>
          <p:nvPr/>
        </p:nvSpPr>
        <p:spPr>
          <a:xfrm>
            <a:off x="672987" y="5263261"/>
            <a:ext cx="2095242" cy="984873"/>
          </a:xfrm>
          <a:prstGeom prst="rect">
            <a:avLst/>
          </a:prstGeom>
        </p:spPr>
        <p:txBody>
          <a:bodyPr wrap="square" lIns="121908" tIns="60954" rIns="121908" bIns="60954">
            <a:spAutoFit/>
          </a:bodyPr>
          <a:lstStyle/>
          <a:p>
            <a:r>
              <a:rPr lang="zh-CN" altLang="en-US" sz="1400" dirty="0">
                <a:solidFill>
                  <a:schemeClr val="bg1">
                    <a:lumMod val="50000"/>
                  </a:schemeClr>
                </a:solidFill>
                <a:cs typeface="+mn-ea"/>
                <a:sym typeface="+mn-lt"/>
              </a:rPr>
              <a:t>此处添加详细文本描述，建议与标题相关并符合整体语言风格，语言描述尽量简洁生动。</a:t>
            </a:r>
            <a:endParaRPr lang="id-ID" sz="1400" dirty="0">
              <a:solidFill>
                <a:schemeClr val="bg1">
                  <a:lumMod val="50000"/>
                </a:schemeClr>
              </a:solidFill>
              <a:cs typeface="+mn-ea"/>
              <a:sym typeface="+mn-lt"/>
            </a:endParaRPr>
          </a:p>
        </p:txBody>
      </p:sp>
      <p:cxnSp>
        <p:nvCxnSpPr>
          <p:cNvPr id="14" name="Straight Connector 69"/>
          <p:cNvCxnSpPr/>
          <p:nvPr/>
        </p:nvCxnSpPr>
        <p:spPr>
          <a:xfrm rot="5400000">
            <a:off x="2672412" y="5740043"/>
            <a:ext cx="763064"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5" name="Rectangle 71"/>
          <p:cNvSpPr/>
          <p:nvPr/>
        </p:nvSpPr>
        <p:spPr>
          <a:xfrm>
            <a:off x="672987" y="1847833"/>
            <a:ext cx="4952390" cy="1107984"/>
          </a:xfrm>
          <a:prstGeom prst="rect">
            <a:avLst/>
          </a:prstGeom>
        </p:spPr>
        <p:txBody>
          <a:bodyPr wrap="square" lIns="121908" tIns="60954" rIns="121908" bIns="60954">
            <a:spAutoFit/>
          </a:bodyPr>
          <a:lstStyle/>
          <a:p>
            <a:r>
              <a:rPr lang="zh-CN" altLang="en-US" sz="1600" dirty="0">
                <a:solidFill>
                  <a:schemeClr val="bg1">
                    <a:lumMod val="50000"/>
                  </a:schemeClr>
                </a:solidFill>
                <a:cs typeface="+mn-ea"/>
                <a:sym typeface="+mn-lt"/>
              </a:rPr>
              <a:t>此处添加详细文本描述，建议与标题相关并符合整体语言风格，语言描述尽量简洁生动。尽量将每页幻灯片的字数控制在</a:t>
            </a:r>
            <a:r>
              <a:rPr lang="en-US" altLang="zh-CN" sz="1600" dirty="0">
                <a:solidFill>
                  <a:schemeClr val="bg1">
                    <a:lumMod val="50000"/>
                  </a:schemeClr>
                </a:solidFill>
                <a:cs typeface="+mn-ea"/>
                <a:sym typeface="+mn-lt"/>
              </a:rPr>
              <a:t>200</a:t>
            </a:r>
            <a:r>
              <a:rPr lang="zh-CN" altLang="en-US" sz="1600" dirty="0">
                <a:solidFill>
                  <a:schemeClr val="bg1">
                    <a:lumMod val="50000"/>
                  </a:schemeClr>
                </a:solidFill>
                <a:cs typeface="+mn-ea"/>
                <a:sym typeface="+mn-lt"/>
              </a:rPr>
              <a:t>字以内，据统计每页幻灯片的最好控制在</a:t>
            </a:r>
            <a:r>
              <a:rPr lang="en-US" altLang="zh-CN" sz="1600" dirty="0">
                <a:solidFill>
                  <a:schemeClr val="bg1">
                    <a:lumMod val="50000"/>
                  </a:schemeClr>
                </a:solidFill>
                <a:cs typeface="+mn-ea"/>
                <a:sym typeface="+mn-lt"/>
              </a:rPr>
              <a:t>5</a:t>
            </a:r>
            <a:r>
              <a:rPr lang="zh-CN" altLang="en-US" sz="1600" dirty="0">
                <a:solidFill>
                  <a:schemeClr val="bg1">
                    <a:lumMod val="50000"/>
                  </a:schemeClr>
                </a:solidFill>
                <a:cs typeface="+mn-ea"/>
                <a:sym typeface="+mn-lt"/>
              </a:rPr>
              <a:t>分钟之内。</a:t>
            </a:r>
          </a:p>
        </p:txBody>
      </p:sp>
      <p:grpSp>
        <p:nvGrpSpPr>
          <p:cNvPr id="16" name="Group 35"/>
          <p:cNvGrpSpPr/>
          <p:nvPr/>
        </p:nvGrpSpPr>
        <p:grpSpPr>
          <a:xfrm>
            <a:off x="577749" y="3143245"/>
            <a:ext cx="1428574" cy="1624839"/>
            <a:chOff x="357158" y="2071684"/>
            <a:chExt cx="1071570" cy="1218629"/>
          </a:xfrm>
        </p:grpSpPr>
        <p:sp>
          <p:nvSpPr>
            <p:cNvPr id="17" name="Oval 61"/>
            <p:cNvSpPr/>
            <p:nvPr/>
          </p:nvSpPr>
          <p:spPr>
            <a:xfrm>
              <a:off x="633817" y="2071684"/>
              <a:ext cx="449414" cy="4494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cs typeface="+mn-ea"/>
                <a:sym typeface="+mn-lt"/>
              </a:endParaRPr>
            </a:p>
          </p:txBody>
        </p:sp>
        <p:sp>
          <p:nvSpPr>
            <p:cNvPr id="18" name="Rectangle 72"/>
            <p:cNvSpPr/>
            <p:nvPr/>
          </p:nvSpPr>
          <p:spPr>
            <a:xfrm>
              <a:off x="357158" y="2857502"/>
              <a:ext cx="1071570" cy="432811"/>
            </a:xfrm>
            <a:prstGeom prst="rect">
              <a:avLst/>
            </a:prstGeom>
          </p:spPr>
          <p:txBody>
            <a:bodyPr wrap="square">
              <a:spAutoFit/>
            </a:bodyPr>
            <a:lstStyle/>
            <a:p>
              <a:pPr algn="ctr"/>
              <a:r>
                <a:rPr lang="zh-CN" altLang="en-US" sz="1050" dirty="0">
                  <a:solidFill>
                    <a:schemeClr val="bg1">
                      <a:lumMod val="50000"/>
                    </a:schemeClr>
                  </a:solidFill>
                  <a:cs typeface="+mn-ea"/>
                  <a:sym typeface="+mn-lt"/>
                </a:rPr>
                <a:t>此处添加详细文本描述，建议与标题相关并符合整体语言风格</a:t>
              </a:r>
            </a:p>
          </p:txBody>
        </p:sp>
        <p:sp>
          <p:nvSpPr>
            <p:cNvPr id="19" name="Rectangle 73"/>
            <p:cNvSpPr/>
            <p:nvPr/>
          </p:nvSpPr>
          <p:spPr>
            <a:xfrm>
              <a:off x="498410" y="2571750"/>
              <a:ext cx="795033" cy="253915"/>
            </a:xfrm>
            <a:prstGeom prst="rect">
              <a:avLst/>
            </a:prstGeom>
          </p:spPr>
          <p:txBody>
            <a:bodyPr wrap="none">
              <a:spAutoFit/>
            </a:bodyPr>
            <a:lstStyle/>
            <a:p>
              <a:pPr algn="ctr"/>
              <a:r>
                <a:rPr lang="zh-CN" altLang="en-US" sz="1600" dirty="0">
                  <a:solidFill>
                    <a:schemeClr val="bg1">
                      <a:lumMod val="50000"/>
                    </a:schemeClr>
                  </a:solidFill>
                  <a:cs typeface="+mn-ea"/>
                  <a:sym typeface="+mn-lt"/>
                </a:rPr>
                <a:t>项目名称 </a:t>
              </a:r>
              <a:endParaRPr lang="en-US" sz="1600" dirty="0">
                <a:solidFill>
                  <a:schemeClr val="bg1">
                    <a:lumMod val="50000"/>
                  </a:schemeClr>
                </a:solidFill>
                <a:cs typeface="+mn-ea"/>
                <a:sym typeface="+mn-lt"/>
              </a:endParaRPr>
            </a:p>
          </p:txBody>
        </p:sp>
        <p:sp>
          <p:nvSpPr>
            <p:cNvPr id="20" name="Freeform 26"/>
            <p:cNvSpPr>
              <a:spLocks/>
            </p:cNvSpPr>
            <p:nvPr/>
          </p:nvSpPr>
          <p:spPr bwMode="auto">
            <a:xfrm>
              <a:off x="785786" y="2214560"/>
              <a:ext cx="166924" cy="17311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C00000"/>
            </a:solidFill>
            <a:ln>
              <a:solidFill>
                <a:schemeClr val="bg1"/>
              </a:solidFill>
            </a:ln>
          </p:spPr>
          <p:txBody>
            <a:bodyPr vert="horz" wrap="square" lIns="91440" tIns="45720" rIns="91440" bIns="45720" numCol="1" anchor="t" anchorCtr="0" compatLnSpc="1">
              <a:prstTxWarp prst="textNoShape">
                <a:avLst/>
              </a:prstTxWarp>
            </a:bodyPr>
            <a:lstStyle/>
            <a:p>
              <a:endParaRPr lang="en-US" sz="2400" dirty="0">
                <a:solidFill>
                  <a:schemeClr val="bg1">
                    <a:lumMod val="50000"/>
                  </a:schemeClr>
                </a:solidFill>
                <a:cs typeface="+mn-ea"/>
                <a:sym typeface="+mn-lt"/>
              </a:endParaRPr>
            </a:p>
          </p:txBody>
        </p:sp>
      </p:grpSp>
      <p:grpSp>
        <p:nvGrpSpPr>
          <p:cNvPr id="21" name="Group 36"/>
          <p:cNvGrpSpPr/>
          <p:nvPr/>
        </p:nvGrpSpPr>
        <p:grpSpPr>
          <a:xfrm>
            <a:off x="2494636" y="3143245"/>
            <a:ext cx="1428574" cy="1624839"/>
            <a:chOff x="1795011" y="2071684"/>
            <a:chExt cx="1071570" cy="1218629"/>
          </a:xfrm>
        </p:grpSpPr>
        <p:sp>
          <p:nvSpPr>
            <p:cNvPr id="22" name="Oval 62"/>
            <p:cNvSpPr/>
            <p:nvPr/>
          </p:nvSpPr>
          <p:spPr>
            <a:xfrm>
              <a:off x="2071670" y="2071684"/>
              <a:ext cx="449414" cy="449414"/>
            </a:xfrm>
            <a:prstGeom prst="ellips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cs typeface="+mn-ea"/>
                <a:sym typeface="+mn-lt"/>
              </a:endParaRPr>
            </a:p>
          </p:txBody>
        </p:sp>
        <p:sp>
          <p:nvSpPr>
            <p:cNvPr id="23" name="Rectangle 74"/>
            <p:cNvSpPr/>
            <p:nvPr/>
          </p:nvSpPr>
          <p:spPr>
            <a:xfrm>
              <a:off x="1795011" y="2857502"/>
              <a:ext cx="1071570" cy="432811"/>
            </a:xfrm>
            <a:prstGeom prst="rect">
              <a:avLst/>
            </a:prstGeom>
          </p:spPr>
          <p:txBody>
            <a:bodyPr wrap="square">
              <a:spAutoFit/>
            </a:bodyPr>
            <a:lstStyle/>
            <a:p>
              <a:pPr algn="ctr"/>
              <a:r>
                <a:rPr lang="zh-CN" altLang="en-US" sz="1050" dirty="0">
                  <a:solidFill>
                    <a:schemeClr val="bg1">
                      <a:lumMod val="50000"/>
                    </a:schemeClr>
                  </a:solidFill>
                  <a:cs typeface="+mn-ea"/>
                  <a:sym typeface="+mn-lt"/>
                </a:rPr>
                <a:t>此处添加详细文本描述，建议与标题相关并符合整体语言风格</a:t>
              </a:r>
            </a:p>
          </p:txBody>
        </p:sp>
        <p:sp>
          <p:nvSpPr>
            <p:cNvPr id="24" name="Rectangle 27"/>
            <p:cNvSpPr/>
            <p:nvPr/>
          </p:nvSpPr>
          <p:spPr>
            <a:xfrm>
              <a:off x="1927171" y="2571750"/>
              <a:ext cx="795033" cy="253915"/>
            </a:xfrm>
            <a:prstGeom prst="rect">
              <a:avLst/>
            </a:prstGeom>
          </p:spPr>
          <p:txBody>
            <a:bodyPr wrap="none">
              <a:spAutoFit/>
            </a:bodyPr>
            <a:lstStyle/>
            <a:p>
              <a:pPr algn="ctr"/>
              <a:r>
                <a:rPr lang="zh-CN" altLang="en-US" sz="1600" dirty="0">
                  <a:solidFill>
                    <a:schemeClr val="bg1">
                      <a:lumMod val="50000"/>
                    </a:schemeClr>
                  </a:solidFill>
                  <a:cs typeface="+mn-ea"/>
                  <a:sym typeface="+mn-lt"/>
                </a:rPr>
                <a:t>项目名称 </a:t>
              </a:r>
              <a:endParaRPr lang="en-US" sz="1600" dirty="0">
                <a:solidFill>
                  <a:schemeClr val="bg1">
                    <a:lumMod val="50000"/>
                  </a:schemeClr>
                </a:solidFill>
                <a:cs typeface="+mn-ea"/>
                <a:sym typeface="+mn-lt"/>
              </a:endParaRPr>
            </a:p>
          </p:txBody>
        </p:sp>
        <p:sp>
          <p:nvSpPr>
            <p:cNvPr id="25" name="Freeform 26"/>
            <p:cNvSpPr>
              <a:spLocks/>
            </p:cNvSpPr>
            <p:nvPr/>
          </p:nvSpPr>
          <p:spPr bwMode="auto">
            <a:xfrm>
              <a:off x="2214546" y="2214560"/>
              <a:ext cx="166924" cy="17311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tx2">
                <a:lumMod val="50000"/>
              </a:schemeClr>
            </a:solidFill>
            <a:ln>
              <a:solidFill>
                <a:schemeClr val="bg1"/>
              </a:solidFill>
            </a:ln>
          </p:spPr>
          <p:txBody>
            <a:bodyPr vert="horz" wrap="square" lIns="91440" tIns="45720" rIns="91440" bIns="45720" numCol="1" anchor="t" anchorCtr="0" compatLnSpc="1">
              <a:prstTxWarp prst="textNoShape">
                <a:avLst/>
              </a:prstTxWarp>
            </a:bodyPr>
            <a:lstStyle/>
            <a:p>
              <a:endParaRPr lang="en-US" sz="2400" dirty="0">
                <a:solidFill>
                  <a:schemeClr val="bg1">
                    <a:lumMod val="50000"/>
                  </a:schemeClr>
                </a:solidFill>
                <a:cs typeface="+mn-ea"/>
                <a:sym typeface="+mn-lt"/>
              </a:endParaRPr>
            </a:p>
          </p:txBody>
        </p:sp>
      </p:grpSp>
      <p:grpSp>
        <p:nvGrpSpPr>
          <p:cNvPr id="26" name="Group 37"/>
          <p:cNvGrpSpPr/>
          <p:nvPr/>
        </p:nvGrpSpPr>
        <p:grpSpPr>
          <a:xfrm>
            <a:off x="4399402" y="3143245"/>
            <a:ext cx="1428574" cy="1624839"/>
            <a:chOff x="3223771" y="2071684"/>
            <a:chExt cx="1071570" cy="1218629"/>
          </a:xfrm>
        </p:grpSpPr>
        <p:sp>
          <p:nvSpPr>
            <p:cNvPr id="27" name="Oval 63"/>
            <p:cNvSpPr/>
            <p:nvPr/>
          </p:nvSpPr>
          <p:spPr>
            <a:xfrm>
              <a:off x="3500430" y="2071684"/>
              <a:ext cx="449414" cy="44941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lumMod val="50000"/>
                  </a:schemeClr>
                </a:solidFill>
                <a:cs typeface="+mn-ea"/>
                <a:sym typeface="+mn-lt"/>
              </a:endParaRPr>
            </a:p>
          </p:txBody>
        </p:sp>
        <p:sp>
          <p:nvSpPr>
            <p:cNvPr id="28" name="Rectangle 76"/>
            <p:cNvSpPr/>
            <p:nvPr/>
          </p:nvSpPr>
          <p:spPr>
            <a:xfrm>
              <a:off x="3223771" y="2857502"/>
              <a:ext cx="1071570" cy="432811"/>
            </a:xfrm>
            <a:prstGeom prst="rect">
              <a:avLst/>
            </a:prstGeom>
          </p:spPr>
          <p:txBody>
            <a:bodyPr wrap="square">
              <a:spAutoFit/>
            </a:bodyPr>
            <a:lstStyle/>
            <a:p>
              <a:pPr algn="ctr"/>
              <a:r>
                <a:rPr lang="zh-CN" altLang="en-US" sz="1050" dirty="0">
                  <a:solidFill>
                    <a:schemeClr val="bg1">
                      <a:lumMod val="50000"/>
                    </a:schemeClr>
                  </a:solidFill>
                  <a:cs typeface="+mn-ea"/>
                  <a:sym typeface="+mn-lt"/>
                </a:rPr>
                <a:t>此处添加详细文本描述，建议与标题相关并符合整体语言风格</a:t>
              </a:r>
            </a:p>
          </p:txBody>
        </p:sp>
        <p:sp>
          <p:nvSpPr>
            <p:cNvPr id="29" name="Rectangle 28"/>
            <p:cNvSpPr/>
            <p:nvPr/>
          </p:nvSpPr>
          <p:spPr>
            <a:xfrm>
              <a:off x="3355931" y="2571750"/>
              <a:ext cx="795033" cy="253915"/>
            </a:xfrm>
            <a:prstGeom prst="rect">
              <a:avLst/>
            </a:prstGeom>
          </p:spPr>
          <p:txBody>
            <a:bodyPr wrap="none">
              <a:spAutoFit/>
            </a:bodyPr>
            <a:lstStyle/>
            <a:p>
              <a:pPr algn="ctr"/>
              <a:r>
                <a:rPr lang="zh-CN" altLang="en-US" sz="1600" dirty="0">
                  <a:solidFill>
                    <a:schemeClr val="bg1">
                      <a:lumMod val="50000"/>
                    </a:schemeClr>
                  </a:solidFill>
                  <a:cs typeface="+mn-ea"/>
                  <a:sym typeface="+mn-lt"/>
                </a:rPr>
                <a:t>项目名称 </a:t>
              </a:r>
              <a:endParaRPr lang="en-US" sz="1600" dirty="0">
                <a:solidFill>
                  <a:schemeClr val="bg1">
                    <a:lumMod val="50000"/>
                  </a:schemeClr>
                </a:solidFill>
                <a:cs typeface="+mn-ea"/>
                <a:sym typeface="+mn-lt"/>
              </a:endParaRPr>
            </a:p>
          </p:txBody>
        </p:sp>
        <p:sp>
          <p:nvSpPr>
            <p:cNvPr id="30" name="Freeform 26"/>
            <p:cNvSpPr>
              <a:spLocks/>
            </p:cNvSpPr>
            <p:nvPr/>
          </p:nvSpPr>
          <p:spPr bwMode="auto">
            <a:xfrm>
              <a:off x="3643306" y="2214560"/>
              <a:ext cx="166924" cy="17311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C00000"/>
            </a:solidFill>
            <a:ln>
              <a:solidFill>
                <a:schemeClr val="bg1"/>
              </a:solidFill>
            </a:ln>
          </p:spPr>
          <p:txBody>
            <a:bodyPr vert="horz" wrap="square" lIns="91440" tIns="45720" rIns="91440" bIns="45720" numCol="1" anchor="t" anchorCtr="0" compatLnSpc="1">
              <a:prstTxWarp prst="textNoShape">
                <a:avLst/>
              </a:prstTxWarp>
            </a:bodyPr>
            <a:lstStyle/>
            <a:p>
              <a:endParaRPr lang="en-US" sz="2400" dirty="0">
                <a:solidFill>
                  <a:schemeClr val="bg1">
                    <a:lumMod val="50000"/>
                  </a:schemeClr>
                </a:solidFill>
                <a:cs typeface="+mn-ea"/>
                <a:sym typeface="+mn-lt"/>
              </a:endParaRPr>
            </a:p>
          </p:txBody>
        </p:sp>
      </p:grpSp>
      <p:sp>
        <p:nvSpPr>
          <p:cNvPr id="32" name="矩形 31"/>
          <p:cNvSpPr/>
          <p:nvPr/>
        </p:nvSpPr>
        <p:spPr>
          <a:xfrm>
            <a:off x="6101569" y="1847833"/>
            <a:ext cx="5296133" cy="4561281"/>
          </a:xfrm>
          <a:prstGeom prst="rect">
            <a:avLst/>
          </a:prstGeom>
          <a:blipFill dpi="0" rotWithShape="1">
            <a:blip r:embed="rId5">
              <a:extLst>
                <a:ext uri="{BEBA8EAE-BF5A-486C-A8C5-ECC9F3942E4B}">
                  <a14:imgProps xmlns:a14="http://schemas.microsoft.com/office/drawing/2010/main">
                    <a14:imgLayer>
                      <a14:imgEffect>
                        <a14:saturation sat="0"/>
                      </a14:imgEffect>
                    </a14:imgLayer>
                  </a14:imgProps>
                </a:ext>
              </a:extLst>
            </a:blip>
            <a:srcRect/>
            <a:tile tx="0" ty="0" sx="55000" sy="55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spTree>
    <p:extLst>
      <p:ext uri="{BB962C8B-B14F-4D97-AF65-F5344CB8AC3E}">
        <p14:creationId xmlns:p14="http://schemas.microsoft.com/office/powerpoint/2010/main" val="356815890"/>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1"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lide(fromTop)">
                                      <p:cBhvr>
                                        <p:cTn id="13" dur="500"/>
                                        <p:tgtEl>
                                          <p:spTgt spid="15"/>
                                        </p:tgtEl>
                                      </p:cBhvr>
                                    </p:animEffect>
                                  </p:childTnLst>
                                </p:cTn>
                              </p:par>
                            </p:childTnLst>
                          </p:cTn>
                        </p:par>
                        <p:par>
                          <p:cTn id="14" fill="hold">
                            <p:stCondLst>
                              <p:cond delay="1000"/>
                            </p:stCondLst>
                            <p:childTnLst>
                              <p:par>
                                <p:cTn id="15" presetID="12" presetClass="entr" presetSubtype="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lide(fromTop)">
                                      <p:cBhvr>
                                        <p:cTn id="17" dur="500"/>
                                        <p:tgtEl>
                                          <p:spTgt spid="16"/>
                                        </p:tgtEl>
                                      </p:cBhvr>
                                    </p:animEffect>
                                  </p:childTnLst>
                                </p:cTn>
                              </p:par>
                            </p:childTnLst>
                          </p:cTn>
                        </p:par>
                        <p:par>
                          <p:cTn id="18" fill="hold">
                            <p:stCondLst>
                              <p:cond delay="1500"/>
                            </p:stCondLst>
                            <p:childTnLst>
                              <p:par>
                                <p:cTn id="19" presetID="12" presetClass="entr" presetSubtype="1"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slide(fromTop)">
                                      <p:cBhvr>
                                        <p:cTn id="21" dur="500"/>
                                        <p:tgtEl>
                                          <p:spTgt spid="21"/>
                                        </p:tgtEl>
                                      </p:cBhvr>
                                    </p:animEffect>
                                  </p:childTnLst>
                                </p:cTn>
                              </p:par>
                            </p:childTnLst>
                          </p:cTn>
                        </p:par>
                        <p:par>
                          <p:cTn id="22" fill="hold">
                            <p:stCondLst>
                              <p:cond delay="2000"/>
                            </p:stCondLst>
                            <p:childTnLst>
                              <p:par>
                                <p:cTn id="23" presetID="12" presetClass="entr" presetSubtype="1"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slide(fromTop)">
                                      <p:cBhvr>
                                        <p:cTn id="25" dur="500"/>
                                        <p:tgtEl>
                                          <p:spTgt spid="26"/>
                                        </p:tgtEl>
                                      </p:cBhvr>
                                    </p:animEffect>
                                  </p:childTnLst>
                                </p:cTn>
                              </p:par>
                            </p:childTnLst>
                          </p:cTn>
                        </p:par>
                        <p:par>
                          <p:cTn id="26" fill="hold">
                            <p:stCondLst>
                              <p:cond delay="2500"/>
                            </p:stCondLst>
                            <p:childTnLst>
                              <p:par>
                                <p:cTn id="27" presetID="12" presetClass="entr" presetSubtype="1"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lide(fromTop)">
                                      <p:cBhvr>
                                        <p:cTn id="29" dur="500"/>
                                        <p:tgtEl>
                                          <p:spTgt spid="13"/>
                                        </p:tgtEl>
                                      </p:cBhvr>
                                    </p:animEffect>
                                  </p:childTnLst>
                                </p:cTn>
                              </p:par>
                            </p:childTnLst>
                          </p:cTn>
                        </p:par>
                        <p:par>
                          <p:cTn id="30" fill="hold">
                            <p:stCondLst>
                              <p:cond delay="3000"/>
                            </p:stCondLst>
                            <p:childTnLst>
                              <p:par>
                                <p:cTn id="31" presetID="12" presetClass="entr" presetSubtype="1"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slide(fromTop)">
                                      <p:cBhvr>
                                        <p:cTn id="33" dur="500"/>
                                        <p:tgtEl>
                                          <p:spTgt spid="14"/>
                                        </p:tgtEl>
                                      </p:cBhvr>
                                    </p:animEffect>
                                  </p:childTnLst>
                                </p:cTn>
                              </p:par>
                            </p:childTnLst>
                          </p:cTn>
                        </p:par>
                        <p:par>
                          <p:cTn id="34" fill="hold">
                            <p:stCondLst>
                              <p:cond delay="3500"/>
                            </p:stCondLst>
                            <p:childTnLst>
                              <p:par>
                                <p:cTn id="35" presetID="12"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lide(fromTop)">
                                      <p:cBhvr>
                                        <p:cTn id="37" dur="500"/>
                                        <p:tgtEl>
                                          <p:spTgt spid="12"/>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3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40"/>
            <a:ext cx="12190413" cy="6857107"/>
          </a:xfrm>
          <a:prstGeom prst="rect">
            <a:avLst/>
          </a:prstGeom>
        </p:spPr>
      </p:pic>
      <p:pic>
        <p:nvPicPr>
          <p:cNvPr id="9" name="图片 1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359995" y="180975"/>
            <a:ext cx="484311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
          <p:cNvPicPr>
            <a:picLocks noChangeAspect="1" noChangeArrowheads="1"/>
          </p:cNvPicPr>
          <p:nvPr/>
        </p:nvPicPr>
        <p:blipFill>
          <a:blip r:embed="rId5">
            <a:extLst>
              <a:ext uri="{BEBA8EAE-BF5A-486C-A8C5-ECC9F3942E4B}">
                <a14:imgProps xmlns:a14="http://schemas.microsoft.com/office/drawing/2010/main">
                  <a14:imgLayer>
                    <a14:imgEffect>
                      <a14:sharpenSoften amount="22000"/>
                    </a14:imgEffect>
                    <a14:imgEffect>
                      <a14:brightnessContrast bright="5000" contrast="15000"/>
                    </a14:imgEffect>
                  </a14:imgLayer>
                </a14:imgProps>
              </a:ext>
              <a:ext uri="{28A0092B-C50C-407E-A947-70E740481C1C}">
                <a14:useLocalDpi xmlns:a14="http://schemas.microsoft.com/office/drawing/2010/main"/>
              </a:ext>
            </a:extLst>
          </a:blip>
          <a:srcRect/>
          <a:stretch>
            <a:fillRect/>
          </a:stretch>
        </p:blipFill>
        <p:spPr bwMode="auto">
          <a:xfrm>
            <a:off x="0" y="1498599"/>
            <a:ext cx="5486400" cy="535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859167" y="465856"/>
            <a:ext cx="2472077" cy="2186836"/>
          </a:xfrm>
          <a:prstGeom prst="rect">
            <a:avLst/>
          </a:prstGeom>
        </p:spPr>
      </p:pic>
      <p:sp>
        <p:nvSpPr>
          <p:cNvPr id="16" name="矩形 11"/>
          <p:cNvSpPr>
            <a:spLocks noChangeArrowheads="1"/>
          </p:cNvSpPr>
          <p:nvPr/>
        </p:nvSpPr>
        <p:spPr bwMode="auto">
          <a:xfrm>
            <a:off x="2863628" y="2703287"/>
            <a:ext cx="575830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6000" dirty="0">
                <a:solidFill>
                  <a:schemeClr val="tx2">
                    <a:lumMod val="50000"/>
                  </a:schemeClr>
                </a:solidFill>
                <a:latin typeface="+mn-lt"/>
                <a:ea typeface="+mn-ea"/>
                <a:cs typeface="+mn-ea"/>
                <a:sym typeface="+mn-lt"/>
              </a:rPr>
              <a:t>第二章</a:t>
            </a:r>
            <a:r>
              <a:rPr lang="en-US" altLang="zh-CN" sz="6000" dirty="0">
                <a:solidFill>
                  <a:schemeClr val="tx2">
                    <a:lumMod val="50000"/>
                  </a:schemeClr>
                </a:solidFill>
                <a:latin typeface="+mn-lt"/>
                <a:ea typeface="+mn-ea"/>
                <a:cs typeface="+mn-ea"/>
                <a:sym typeface="+mn-lt"/>
              </a:rPr>
              <a:t> </a:t>
            </a:r>
            <a:r>
              <a:rPr lang="zh-CN" altLang="en-US" sz="6000" dirty="0">
                <a:solidFill>
                  <a:schemeClr val="tx2">
                    <a:lumMod val="50000"/>
                  </a:schemeClr>
                </a:solidFill>
                <a:latin typeface="+mn-lt"/>
                <a:ea typeface="+mn-ea"/>
                <a:cs typeface="+mn-ea"/>
                <a:sym typeface="+mn-lt"/>
              </a:rPr>
              <a:t>输入标题</a:t>
            </a:r>
          </a:p>
        </p:txBody>
      </p:sp>
      <p:cxnSp>
        <p:nvCxnSpPr>
          <p:cNvPr id="17" name="直接箭头连接符 15"/>
          <p:cNvCxnSpPr>
            <a:cxnSpLocks noChangeShapeType="1"/>
          </p:cNvCxnSpPr>
          <p:nvPr/>
        </p:nvCxnSpPr>
        <p:spPr bwMode="auto">
          <a:xfrm flipV="1">
            <a:off x="3211289" y="3876598"/>
            <a:ext cx="5148939" cy="22077"/>
          </a:xfrm>
          <a:prstGeom prst="straightConnector1">
            <a:avLst/>
          </a:prstGeom>
          <a:noFill/>
          <a:ln w="31750">
            <a:solidFill>
              <a:schemeClr val="tx2">
                <a:lumMod val="50000"/>
              </a:schemeClr>
            </a:solidFill>
            <a:prstDash val="lgDashDot"/>
            <a:bevel/>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06712123"/>
      </p:ext>
    </p:extLst>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par>
                                <p:cTn id="8" presetID="42" presetClass="entr" presetSubtype="0" fill="hold"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anim calcmode="lin" valueType="num">
                                      <p:cBhvr>
                                        <p:cTn id="11" dur="750" fill="hold"/>
                                        <p:tgtEl>
                                          <p:spTgt spid="9"/>
                                        </p:tgtEl>
                                        <p:attrNameLst>
                                          <p:attrName>ppt_x</p:attrName>
                                        </p:attrNameLst>
                                      </p:cBhvr>
                                      <p:tavLst>
                                        <p:tav tm="0">
                                          <p:val>
                                            <p:strVal val="#ppt_x"/>
                                          </p:val>
                                        </p:tav>
                                        <p:tav tm="100000">
                                          <p:val>
                                            <p:strVal val="#ppt_x"/>
                                          </p:val>
                                        </p:tav>
                                      </p:tavLst>
                                    </p:anim>
                                    <p:anim calcmode="lin" valueType="num">
                                      <p:cBhvr>
                                        <p:cTn id="12" dur="750" fill="hold"/>
                                        <p:tgtEl>
                                          <p:spTgt spid="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filter="wipe(left)">
                                      <p:cBhvr>
                                        <p:cTn id="21" dur="259"/>
                                        <p:tgtEl>
                                          <p:spTgt spid="17"/>
                                        </p:tgtEl>
                                      </p:cBhvr>
                                    </p:animEffect>
                                  </p:childTnLst>
                                </p:cTn>
                              </p:par>
                            </p:childTnLst>
                          </p:cTn>
                        </p:par>
                        <p:par>
                          <p:cTn id="22" fill="hold">
                            <p:stCondLst>
                              <p:cond delay="1509"/>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filter="fade">
                                      <p:cBhvr>
                                        <p:cTn id="25" dur="519"/>
                                        <p:tgtEl>
                                          <p:spTgt spid="16"/>
                                        </p:tgtEl>
                                      </p:cBhvr>
                                    </p:animEffect>
                                    <p:anim calcmode="lin" valueType="num">
                                      <p:cBhvr>
                                        <p:cTn id="26" dur="519" fill="hold"/>
                                        <p:tgtEl>
                                          <p:spTgt spid="16"/>
                                        </p:tgtEl>
                                        <p:attrNameLst>
                                          <p:attrName>ppt_x</p:attrName>
                                        </p:attrNameLst>
                                      </p:cBhvr>
                                      <p:tavLst>
                                        <p:tav tm="0">
                                          <p:val>
                                            <p:strVal val="#ppt_x"/>
                                          </p:val>
                                        </p:tav>
                                        <p:tav tm="100000">
                                          <p:val>
                                            <p:strVal val="#ppt_x"/>
                                          </p:val>
                                        </p:tav>
                                      </p:tavLst>
                                    </p:anim>
                                    <p:anim calcmode="lin" valueType="num">
                                      <p:cBhvr>
                                        <p:cTn id="27" dur="519"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heme/theme1.xml><?xml version="1.0" encoding="utf-8"?>
<a:theme xmlns:a="http://schemas.openxmlformats.org/drawingml/2006/main" name="第一PPT，www.1ppt.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0ispcbau">
      <a:majorFont>
        <a:latin typeface="Arial"/>
        <a:ea typeface="三极春联字体简"/>
        <a:cs typeface=""/>
      </a:majorFont>
      <a:minorFont>
        <a:latin typeface="Arial"/>
        <a:ea typeface="三极春联字体简"/>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4075</TotalTime>
  <Words>2043</Words>
  <Application>Microsoft Office PowerPoint</Application>
  <PresentationFormat>自定义</PresentationFormat>
  <Paragraphs>278</Paragraphs>
  <Slides>27</Slides>
  <Notes>27</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27</vt:i4>
      </vt:variant>
    </vt:vector>
  </HeadingPairs>
  <TitlesOfParts>
    <vt:vector size="39" baseType="lpstr">
      <vt:lpstr>Meiryo</vt:lpstr>
      <vt:lpstr>三极春联字体简</vt:lpstr>
      <vt:lpstr>宋体</vt:lpstr>
      <vt:lpstr>微软雅黑</vt:lpstr>
      <vt:lpstr>印品黑体</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2602</cp:revision>
  <dcterms:created xsi:type="dcterms:W3CDTF">2015-12-01T09:06:39Z</dcterms:created>
  <dcterms:modified xsi:type="dcterms:W3CDTF">2023-02-17T10:08:57Z</dcterms:modified>
</cp:coreProperties>
</file>